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2"/>
  </p:notesMasterIdLst>
  <p:sldIdLst>
    <p:sldId id="256" r:id="rId2"/>
    <p:sldId id="258" r:id="rId3"/>
    <p:sldId id="263" r:id="rId4"/>
    <p:sldId id="259" r:id="rId5"/>
    <p:sldId id="303" r:id="rId6"/>
    <p:sldId id="307" r:id="rId7"/>
    <p:sldId id="304" r:id="rId8"/>
    <p:sldId id="331" r:id="rId9"/>
    <p:sldId id="308" r:id="rId10"/>
    <p:sldId id="305" r:id="rId11"/>
    <p:sldId id="309" r:id="rId12"/>
    <p:sldId id="310" r:id="rId13"/>
    <p:sldId id="306" r:id="rId14"/>
    <p:sldId id="311" r:id="rId15"/>
    <p:sldId id="312" r:id="rId16"/>
    <p:sldId id="313" r:id="rId17"/>
    <p:sldId id="314" r:id="rId18"/>
    <p:sldId id="315" r:id="rId19"/>
    <p:sldId id="316" r:id="rId20"/>
    <p:sldId id="318" r:id="rId21"/>
    <p:sldId id="319" r:id="rId22"/>
    <p:sldId id="322" r:id="rId23"/>
    <p:sldId id="323" r:id="rId24"/>
    <p:sldId id="324" r:id="rId25"/>
    <p:sldId id="320" r:id="rId26"/>
    <p:sldId id="325" r:id="rId27"/>
    <p:sldId id="326" r:id="rId28"/>
    <p:sldId id="332" r:id="rId29"/>
    <p:sldId id="328" r:id="rId30"/>
    <p:sldId id="329" r:id="rId31"/>
    <p:sldId id="330" r:id="rId32"/>
    <p:sldId id="335" r:id="rId33"/>
    <p:sldId id="321" r:id="rId34"/>
    <p:sldId id="262" r:id="rId35"/>
    <p:sldId id="333" r:id="rId36"/>
    <p:sldId id="276" r:id="rId37"/>
    <p:sldId id="269" r:id="rId38"/>
    <p:sldId id="274" r:id="rId39"/>
    <p:sldId id="334" r:id="rId40"/>
    <p:sldId id="284" r:id="rId41"/>
  </p:sldIdLst>
  <p:sldSz cx="9144000" cy="5143500" type="screen16x9"/>
  <p:notesSz cx="6858000" cy="9144000"/>
  <p:embeddedFontLst>
    <p:embeddedFont>
      <p:font typeface="Fira Sans Condensed Medium" panose="020B0604020202020204" charset="0"/>
      <p:regular r:id="rId43"/>
      <p:bold r:id="rId44"/>
      <p:italic r:id="rId45"/>
      <p:boldItalic r:id="rId46"/>
    </p:embeddedFont>
    <p:embeddedFont>
      <p:font typeface="Fira Sans Extra Condensed Medium" panose="020B0604020202020204" charset="0"/>
      <p:regular r:id="rId47"/>
      <p:bold r:id="rId48"/>
      <p:italic r:id="rId49"/>
      <p:boldItalic r:id="rId50"/>
    </p:embeddedFont>
    <p:embeddedFont>
      <p:font typeface="Maven Pro Regular" panose="020B0604020202020204" charset="0"/>
      <p:regular r:id="rId51"/>
      <p:bold r:id="rId52"/>
    </p:embeddedFont>
    <p:embeddedFont>
      <p:font typeface="Muli" panose="020B0604020202020204" charset="0"/>
      <p:regular r:id="rId53"/>
      <p:bold r:id="rId54"/>
      <p:italic r:id="rId55"/>
      <p:boldItalic r:id="rId56"/>
    </p:embeddedFont>
    <p:embeddedFont>
      <p:font typeface="Muli Regular" panose="020B0604020202020204" charset="0"/>
      <p:regular r:id="rId57"/>
      <p:bold r:id="rId58"/>
      <p:italic r:id="rId59"/>
      <p:boldItalic r:id="rId60"/>
    </p:embeddedFont>
    <p:embeddedFont>
      <p:font typeface="Red Hat Display" panose="020B060402020202020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F5BBA6B-8292-47CF-8856-7F2219C250F1}">
          <p14:sldIdLst>
            <p14:sldId id="256"/>
            <p14:sldId id="258"/>
            <p14:sldId id="263"/>
            <p14:sldId id="259"/>
            <p14:sldId id="303"/>
            <p14:sldId id="307"/>
            <p14:sldId id="304"/>
            <p14:sldId id="331"/>
            <p14:sldId id="308"/>
            <p14:sldId id="305"/>
            <p14:sldId id="309"/>
            <p14:sldId id="310"/>
            <p14:sldId id="306"/>
            <p14:sldId id="311"/>
            <p14:sldId id="312"/>
            <p14:sldId id="313"/>
            <p14:sldId id="314"/>
            <p14:sldId id="315"/>
            <p14:sldId id="316"/>
            <p14:sldId id="318"/>
            <p14:sldId id="319"/>
            <p14:sldId id="322"/>
            <p14:sldId id="323"/>
            <p14:sldId id="324"/>
            <p14:sldId id="320"/>
            <p14:sldId id="325"/>
            <p14:sldId id="326"/>
            <p14:sldId id="332"/>
            <p14:sldId id="328"/>
            <p14:sldId id="329"/>
            <p14:sldId id="330"/>
            <p14:sldId id="335"/>
            <p14:sldId id="321"/>
            <p14:sldId id="262"/>
            <p14:sldId id="333"/>
            <p14:sldId id="276"/>
            <p14:sldId id="269"/>
            <p14:sldId id="274"/>
            <p14:sldId id="334"/>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580CE3-1EB0-423E-9E11-2F4CF5ACD69C}">
  <a:tblStyle styleId="{BC580CE3-1EB0-423E-9E11-2F4CF5ACD69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14F85A9-5CDE-4443-B2B3-8B9AABF1EFB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37" autoAdjust="0"/>
    <p:restoredTop sz="82946" autoAdjust="0"/>
  </p:normalViewPr>
  <p:slideViewPr>
    <p:cSldViewPr snapToGrid="0">
      <p:cViewPr varScale="1">
        <p:scale>
          <a:sx n="92" d="100"/>
          <a:sy n="92" d="100"/>
        </p:scale>
        <p:origin x="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towardsdatascience.com/machine-learning-text-processing-1d5a2d638958"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owardsdatascience.com/machine-learning-text-processing-1d5a2d638958"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c3f46095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c3f46095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62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618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60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Reviews score rating</a:t>
            </a:r>
          </a:p>
          <a:p>
            <a:pPr marL="0" lvl="0" indent="0" algn="l" rtl="0">
              <a:spcBef>
                <a:spcPts val="0"/>
              </a:spcBef>
              <a:spcAft>
                <a:spcPts val="0"/>
              </a:spcAft>
              <a:buNone/>
            </a:pPr>
            <a:r>
              <a:rPr lang="en-SG" dirty="0"/>
              <a:t>Reviews score accuracy</a:t>
            </a:r>
          </a:p>
          <a:p>
            <a:pPr marL="0" lvl="0" indent="0" algn="l" rtl="0">
              <a:spcBef>
                <a:spcPts val="0"/>
              </a:spcBef>
              <a:spcAft>
                <a:spcPts val="0"/>
              </a:spcAft>
              <a:buNone/>
            </a:pPr>
            <a:r>
              <a:rPr lang="en-SG" dirty="0"/>
              <a:t>Reviews score location</a:t>
            </a:r>
          </a:p>
          <a:p>
            <a:pPr marL="0" lvl="0" indent="0" algn="l" rtl="0">
              <a:spcBef>
                <a:spcPts val="0"/>
              </a:spcBef>
              <a:spcAft>
                <a:spcPts val="0"/>
              </a:spcAft>
              <a:buNone/>
            </a:pPr>
            <a:endParaRPr lang="en-SG" dirty="0"/>
          </a:p>
          <a:p>
            <a:pPr marL="0" lvl="0" indent="0" algn="l" rtl="0">
              <a:spcBef>
                <a:spcPts val="0"/>
              </a:spcBef>
              <a:spcAft>
                <a:spcPts val="0"/>
              </a:spcAft>
              <a:buNone/>
            </a:pPr>
            <a:r>
              <a:rPr lang="en-US" sz="1100" b="0" i="1" u="none" strike="noStrike" cap="none" dirty="0" err="1">
                <a:solidFill>
                  <a:srgbClr val="000000"/>
                </a:solidFill>
                <a:effectLst/>
                <a:latin typeface="Arial"/>
                <a:ea typeface="Arial"/>
                <a:cs typeface="Arial"/>
                <a:sym typeface="Arial"/>
              </a:rPr>
              <a:t>TextBlob</a:t>
            </a:r>
            <a:r>
              <a:rPr lang="en-US" sz="1100" b="0" i="1" u="none" strike="noStrike" cap="none" dirty="0">
                <a:solidFill>
                  <a:srgbClr val="000000"/>
                </a:solidFill>
                <a:effectLst/>
                <a:latin typeface="Arial"/>
                <a:ea typeface="Arial"/>
                <a:cs typeface="Arial"/>
                <a:sym typeface="Arial"/>
              </a:rPr>
              <a:t> library This is rule-based</a:t>
            </a:r>
            <a:endParaRPr dirty="0"/>
          </a:p>
        </p:txBody>
      </p:sp>
    </p:spTree>
    <p:extLst>
      <p:ext uri="{BB962C8B-B14F-4D97-AF65-F5344CB8AC3E}">
        <p14:creationId xmlns:p14="http://schemas.microsoft.com/office/powerpoint/2010/main" val="1553941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891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623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908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019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120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26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bfa3ff3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bfa3ff3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7487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651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640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03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5132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812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Reduces dimensions to 2d/3d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81004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Done the dimension reduction for us</a:t>
            </a:r>
            <a:endParaRPr dirty="0"/>
          </a:p>
        </p:txBody>
      </p:sp>
    </p:spTree>
    <p:extLst>
      <p:ext uri="{BB962C8B-B14F-4D97-AF65-F5344CB8AC3E}">
        <p14:creationId xmlns:p14="http://schemas.microsoft.com/office/powerpoint/2010/main" val="474444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371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117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398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281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526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g6c3f46095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8" name="Google Shape;1798;g6c3f46095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hlinkClick r:id="rId3"/>
              </a:rPr>
              <a:t>https://towardsdatascience.com/machine-learning-text-processing-1d5a2d638958</a:t>
            </a:r>
            <a:endParaRPr lang="en-SG" dirty="0"/>
          </a:p>
        </p:txBody>
      </p:sp>
    </p:spTree>
    <p:extLst>
      <p:ext uri="{BB962C8B-B14F-4D97-AF65-F5344CB8AC3E}">
        <p14:creationId xmlns:p14="http://schemas.microsoft.com/office/powerpoint/2010/main" val="721377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0"/>
        <p:cNvGrpSpPr/>
        <p:nvPr/>
      </p:nvGrpSpPr>
      <p:grpSpPr>
        <a:xfrm>
          <a:off x="0" y="0"/>
          <a:ext cx="0" cy="0"/>
          <a:chOff x="0" y="0"/>
          <a:chExt cx="0" cy="0"/>
        </a:xfrm>
      </p:grpSpPr>
      <p:sp>
        <p:nvSpPr>
          <p:cNvPr id="5381" name="Google Shape;5381;g6bfa3ff318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2" name="Google Shape;5382;g6bfa3ff318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7"/>
        <p:cNvGrpSpPr/>
        <p:nvPr/>
      </p:nvGrpSpPr>
      <p:grpSpPr>
        <a:xfrm>
          <a:off x="0" y="0"/>
          <a:ext cx="0" cy="0"/>
          <a:chOff x="0" y="0"/>
          <a:chExt cx="0" cy="0"/>
        </a:xfrm>
      </p:grpSpPr>
      <p:sp>
        <p:nvSpPr>
          <p:cNvPr id="3948" name="Google Shape;3948;g6bfa3ff318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9" name="Google Shape;3949;g6bfa3ff318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1"/>
        <p:cNvGrpSpPr/>
        <p:nvPr/>
      </p:nvGrpSpPr>
      <p:grpSpPr>
        <a:xfrm>
          <a:off x="0" y="0"/>
          <a:ext cx="0" cy="0"/>
          <a:chOff x="0" y="0"/>
          <a:chExt cx="0" cy="0"/>
        </a:xfrm>
      </p:grpSpPr>
      <p:sp>
        <p:nvSpPr>
          <p:cNvPr id="4342" name="Google Shape;4342;g6bfa3ff318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3" name="Google Shape;4343;g6bfa3ff318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 use multi-variate models – instead of just filtering, can also use as a predictors.</a:t>
            </a:r>
          </a:p>
          <a:p>
            <a:pPr marL="0" lvl="0" indent="0" algn="l" rtl="0">
              <a:spcBef>
                <a:spcPts val="0"/>
              </a:spcBef>
              <a:spcAft>
                <a:spcPts val="0"/>
              </a:spcAft>
              <a:buNone/>
            </a:pPr>
            <a:r>
              <a:rPr lang="en-SG" dirty="0"/>
              <a:t>Response is </a:t>
            </a:r>
            <a:r>
              <a:rPr lang="en-SG" dirty="0" err="1"/>
              <a:t>listingsid</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1"/>
        <p:cNvGrpSpPr/>
        <p:nvPr/>
      </p:nvGrpSpPr>
      <p:grpSpPr>
        <a:xfrm>
          <a:off x="0" y="0"/>
          <a:ext cx="0" cy="0"/>
          <a:chOff x="0" y="0"/>
          <a:chExt cx="0" cy="0"/>
        </a:xfrm>
      </p:grpSpPr>
      <p:sp>
        <p:nvSpPr>
          <p:cNvPr id="4342" name="Google Shape;4342;g6bfa3ff318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3" name="Google Shape;4343;g6bfa3ff318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 use multi-variate models – instead of just filtering, can also use as a predictors.</a:t>
            </a:r>
          </a:p>
          <a:p>
            <a:pPr marL="0" lvl="0" indent="0" algn="l" rtl="0">
              <a:spcBef>
                <a:spcPts val="0"/>
              </a:spcBef>
              <a:spcAft>
                <a:spcPts val="0"/>
              </a:spcAft>
              <a:buNone/>
            </a:pPr>
            <a:r>
              <a:rPr lang="en-SG" dirty="0"/>
              <a:t>Response is </a:t>
            </a:r>
            <a:r>
              <a:rPr lang="en-SG" dirty="0" err="1"/>
              <a:t>listingsid</a:t>
            </a:r>
            <a:endParaRPr dirty="0"/>
          </a:p>
        </p:txBody>
      </p:sp>
    </p:spTree>
    <p:extLst>
      <p:ext uri="{BB962C8B-B14F-4D97-AF65-F5344CB8AC3E}">
        <p14:creationId xmlns:p14="http://schemas.microsoft.com/office/powerpoint/2010/main" val="1948646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5"/>
        <p:cNvGrpSpPr/>
        <p:nvPr/>
      </p:nvGrpSpPr>
      <p:grpSpPr>
        <a:xfrm>
          <a:off x="0" y="0"/>
          <a:ext cx="0" cy="0"/>
          <a:chOff x="0" y="0"/>
          <a:chExt cx="0" cy="0"/>
        </a:xfrm>
      </p:grpSpPr>
      <p:sp>
        <p:nvSpPr>
          <p:cNvPr id="7226" name="Google Shape;7226;g6bfa3ff318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7" name="Google Shape;7227;g6bfa3ff318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bfa3ff31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bfa3ff31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bfa3ff31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bfa3ff31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15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1419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813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hlinkClick r:id="rId3"/>
              </a:rPr>
              <a:t>https://towardsdatascience.com/machine-learning-text-processing-1d5a2d638958</a:t>
            </a:r>
            <a:endParaRPr lang="en-SG" dirty="0"/>
          </a:p>
        </p:txBody>
      </p:sp>
    </p:spTree>
    <p:extLst>
      <p:ext uri="{BB962C8B-B14F-4D97-AF65-F5344CB8AC3E}">
        <p14:creationId xmlns:p14="http://schemas.microsoft.com/office/powerpoint/2010/main" val="926820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1492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24288" y="372650"/>
            <a:ext cx="4365300" cy="22767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6000">
                <a:solidFill>
                  <a:srgbClr val="E42524"/>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887188" y="2866175"/>
            <a:ext cx="2702400" cy="633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3_1_1_1">
    <p:spTree>
      <p:nvGrpSpPr>
        <p:cNvPr id="1" name="Shape 108"/>
        <p:cNvGrpSpPr/>
        <p:nvPr/>
      </p:nvGrpSpPr>
      <p:grpSpPr>
        <a:xfrm>
          <a:off x="0" y="0"/>
          <a:ext cx="0" cy="0"/>
          <a:chOff x="0" y="0"/>
          <a:chExt cx="0" cy="0"/>
        </a:xfrm>
      </p:grpSpPr>
      <p:sp>
        <p:nvSpPr>
          <p:cNvPr id="109" name="Google Shape;109;p19"/>
          <p:cNvSpPr txBox="1">
            <a:spLocks noGrp="1"/>
          </p:cNvSpPr>
          <p:nvPr>
            <p:ph type="ctrTitle"/>
          </p:nvPr>
        </p:nvSpPr>
        <p:spPr>
          <a:xfrm>
            <a:off x="614200" y="349449"/>
            <a:ext cx="6447000" cy="72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10" name="Google Shape;110;p19"/>
          <p:cNvSpPr txBox="1">
            <a:spLocks noGrp="1"/>
          </p:cNvSpPr>
          <p:nvPr>
            <p:ph type="subTitle" idx="1"/>
          </p:nvPr>
        </p:nvSpPr>
        <p:spPr>
          <a:xfrm>
            <a:off x="932156" y="2137787"/>
            <a:ext cx="2220300" cy="81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19"/>
          <p:cNvSpPr txBox="1">
            <a:spLocks noGrp="1"/>
          </p:cNvSpPr>
          <p:nvPr>
            <p:ph type="subTitle" idx="2"/>
          </p:nvPr>
        </p:nvSpPr>
        <p:spPr>
          <a:xfrm>
            <a:off x="5985162" y="2137787"/>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2" name="Google Shape;112;p19"/>
          <p:cNvSpPr txBox="1">
            <a:spLocks noGrp="1"/>
          </p:cNvSpPr>
          <p:nvPr>
            <p:ph type="ctrTitle" idx="3"/>
          </p:nvPr>
        </p:nvSpPr>
        <p:spPr>
          <a:xfrm>
            <a:off x="1230956" y="1711894"/>
            <a:ext cx="16227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3" name="Google Shape;113;p19"/>
          <p:cNvSpPr txBox="1">
            <a:spLocks noGrp="1"/>
          </p:cNvSpPr>
          <p:nvPr>
            <p:ph type="ctrTitle" idx="4"/>
          </p:nvPr>
        </p:nvSpPr>
        <p:spPr>
          <a:xfrm>
            <a:off x="6019062" y="1711894"/>
            <a:ext cx="21525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4" name="Google Shape;114;p19"/>
          <p:cNvSpPr txBox="1">
            <a:spLocks noGrp="1"/>
          </p:cNvSpPr>
          <p:nvPr>
            <p:ph type="subTitle" idx="5"/>
          </p:nvPr>
        </p:nvSpPr>
        <p:spPr>
          <a:xfrm>
            <a:off x="5985162"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5" name="Google Shape;115;p19"/>
          <p:cNvSpPr txBox="1">
            <a:spLocks noGrp="1"/>
          </p:cNvSpPr>
          <p:nvPr>
            <p:ph type="ctrTitle" idx="6"/>
          </p:nvPr>
        </p:nvSpPr>
        <p:spPr>
          <a:xfrm>
            <a:off x="6140112" y="3332581"/>
            <a:ext cx="19104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6" name="Google Shape;116;p19"/>
          <p:cNvSpPr txBox="1">
            <a:spLocks noGrp="1"/>
          </p:cNvSpPr>
          <p:nvPr>
            <p:ph type="subTitle" idx="7"/>
          </p:nvPr>
        </p:nvSpPr>
        <p:spPr>
          <a:xfrm>
            <a:off x="932156"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7" name="Google Shape;117;p19"/>
          <p:cNvSpPr txBox="1">
            <a:spLocks noGrp="1"/>
          </p:cNvSpPr>
          <p:nvPr>
            <p:ph type="ctrTitle" idx="8"/>
          </p:nvPr>
        </p:nvSpPr>
        <p:spPr>
          <a:xfrm>
            <a:off x="1215656" y="3332581"/>
            <a:ext cx="16533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8" name="Google Shape;118;p19"/>
          <p:cNvSpPr txBox="1">
            <a:spLocks noGrp="1"/>
          </p:cNvSpPr>
          <p:nvPr>
            <p:ph type="subTitle" idx="9"/>
          </p:nvPr>
        </p:nvSpPr>
        <p:spPr>
          <a:xfrm>
            <a:off x="3462618" y="2137787"/>
            <a:ext cx="2220300" cy="81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9" name="Google Shape;119;p19"/>
          <p:cNvSpPr txBox="1">
            <a:spLocks noGrp="1"/>
          </p:cNvSpPr>
          <p:nvPr>
            <p:ph type="ctrTitle" idx="13"/>
          </p:nvPr>
        </p:nvSpPr>
        <p:spPr>
          <a:xfrm>
            <a:off x="3656718" y="1711894"/>
            <a:ext cx="18321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20" name="Google Shape;120;p19"/>
          <p:cNvSpPr txBox="1">
            <a:spLocks noGrp="1"/>
          </p:cNvSpPr>
          <p:nvPr>
            <p:ph type="subTitle" idx="14"/>
          </p:nvPr>
        </p:nvSpPr>
        <p:spPr>
          <a:xfrm>
            <a:off x="3462618"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1" name="Google Shape;121;p19"/>
          <p:cNvSpPr txBox="1">
            <a:spLocks noGrp="1"/>
          </p:cNvSpPr>
          <p:nvPr>
            <p:ph type="ctrTitle" idx="15"/>
          </p:nvPr>
        </p:nvSpPr>
        <p:spPr>
          <a:xfrm>
            <a:off x="3571818" y="3332581"/>
            <a:ext cx="20019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973748" y="616200"/>
            <a:ext cx="3554400" cy="11214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6000">
                <a:solidFill>
                  <a:schemeClr val="accen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1" name="Google Shape;131;p22"/>
          <p:cNvSpPr txBox="1">
            <a:spLocks noGrp="1"/>
          </p:cNvSpPr>
          <p:nvPr>
            <p:ph type="subTitle" idx="1"/>
          </p:nvPr>
        </p:nvSpPr>
        <p:spPr>
          <a:xfrm>
            <a:off x="973748" y="1629977"/>
            <a:ext cx="2960400" cy="135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2" name="Google Shape;132;p22"/>
          <p:cNvSpPr txBox="1"/>
          <p:nvPr/>
        </p:nvSpPr>
        <p:spPr>
          <a:xfrm>
            <a:off x="973749" y="3641300"/>
            <a:ext cx="3359700" cy="931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300"/>
              </a:spcBef>
              <a:spcAft>
                <a:spcPts val="0"/>
              </a:spcAft>
              <a:buNone/>
            </a:pPr>
            <a:r>
              <a:rPr lang="en" sz="1100">
                <a:solidFill>
                  <a:schemeClr val="dk1"/>
                </a:solidFill>
                <a:latin typeface="Muli"/>
                <a:ea typeface="Muli"/>
                <a:cs typeface="Muli"/>
                <a:sym typeface="Muli"/>
              </a:rPr>
              <a:t>CREDITS: This presentation template was created by </a:t>
            </a:r>
            <a:r>
              <a:rPr lang="en" sz="1100">
                <a:solidFill>
                  <a:schemeClr val="dk1"/>
                </a:solidFill>
                <a:uFill>
                  <a:noFill/>
                </a:uFill>
                <a:latin typeface="Muli Regular"/>
                <a:ea typeface="Muli Regular"/>
                <a:cs typeface="Muli Regular"/>
                <a:sym typeface="Muli Regular"/>
                <a:hlinkClick r:id="rId2"/>
              </a:rPr>
              <a:t>Slidesgo</a:t>
            </a:r>
            <a:r>
              <a:rPr lang="en" sz="1100">
                <a:solidFill>
                  <a:schemeClr val="dk1"/>
                </a:solidFill>
                <a:latin typeface="Muli"/>
                <a:ea typeface="Muli"/>
                <a:cs typeface="Muli"/>
                <a:sym typeface="Muli"/>
              </a:rPr>
              <a:t>, including icons by </a:t>
            </a:r>
            <a:r>
              <a:rPr lang="en" sz="1100">
                <a:solidFill>
                  <a:schemeClr val="dk1"/>
                </a:solidFill>
                <a:uFill>
                  <a:noFill/>
                </a:uFill>
                <a:latin typeface="Muli Regular"/>
                <a:ea typeface="Muli Regular"/>
                <a:cs typeface="Muli Regular"/>
                <a:sym typeface="Muli Regular"/>
                <a:hlinkClick r:id="rId3"/>
              </a:rPr>
              <a:t>Flaticon</a:t>
            </a:r>
            <a:r>
              <a:rPr lang="en" sz="1100">
                <a:solidFill>
                  <a:schemeClr val="dk1"/>
                </a:solidFill>
                <a:latin typeface="Muli"/>
                <a:ea typeface="Muli"/>
                <a:cs typeface="Muli"/>
                <a:sym typeface="Muli"/>
              </a:rPr>
              <a:t>, and infographics &amp; images by </a:t>
            </a:r>
            <a:r>
              <a:rPr lang="en" sz="1100">
                <a:solidFill>
                  <a:schemeClr val="dk1"/>
                </a:solidFill>
                <a:uFill>
                  <a:noFill/>
                </a:uFill>
                <a:latin typeface="Muli Regular"/>
                <a:ea typeface="Muli Regular"/>
                <a:cs typeface="Muli Regular"/>
                <a:sym typeface="Muli Regular"/>
                <a:hlinkClick r:id="rId4"/>
              </a:rPr>
              <a:t>Freepik</a:t>
            </a:r>
            <a:endParaRPr sz="1100">
              <a:solidFill>
                <a:schemeClr val="dk1"/>
              </a:solidFill>
              <a:latin typeface="Muli Regular"/>
              <a:ea typeface="Muli Regular"/>
              <a:cs typeface="Muli Regular"/>
              <a:sym typeface="Muli Regul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p:cSld name="Title + design">
    <p:bg>
      <p:bgPr>
        <a:solidFill>
          <a:srgbClr val="FFFFFF"/>
        </a:solidFill>
        <a:effectLst/>
      </p:bgPr>
    </p:bg>
    <p:spTree>
      <p:nvGrpSpPr>
        <p:cNvPr id="1" name="Shape 58"/>
        <p:cNvGrpSpPr/>
        <p:nvPr/>
      </p:nvGrpSpPr>
      <p:grpSpPr>
        <a:xfrm>
          <a:off x="0" y="0"/>
          <a:ext cx="0" cy="0"/>
          <a:chOff x="0" y="0"/>
          <a:chExt cx="0" cy="0"/>
        </a:xfrm>
      </p:grpSpPr>
      <p:sp>
        <p:nvSpPr>
          <p:cNvPr id="59" name="Google Shape;59;p7"/>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61" name="Google Shape;61;p7"/>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874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987625" y="2671582"/>
            <a:ext cx="3951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
              <a:buNone/>
              <a:defRPr sz="60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2358000" y="3238680"/>
            <a:ext cx="2581200" cy="84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5822025" y="1852925"/>
            <a:ext cx="1514700" cy="76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600">
                <a:solidFill>
                  <a:schemeClr val="accen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subTitle" idx="1"/>
          </p:nvPr>
        </p:nvSpPr>
        <p:spPr>
          <a:xfrm>
            <a:off x="5478450" y="2391650"/>
            <a:ext cx="2891400" cy="228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7" name="Google Shape;17;p4"/>
          <p:cNvSpPr txBox="1">
            <a:spLocks noGrp="1"/>
          </p:cNvSpPr>
          <p:nvPr>
            <p:ph type="subTitle" idx="2"/>
          </p:nvPr>
        </p:nvSpPr>
        <p:spPr>
          <a:xfrm>
            <a:off x="6423750" y="1664475"/>
            <a:ext cx="19461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1"/>
              </a:buClr>
              <a:buSzPts val="1000"/>
              <a:buFont typeface="Red Hat Display"/>
              <a:buNone/>
              <a:defRPr sz="3000" b="1">
                <a:solidFill>
                  <a:schemeClr val="accent1"/>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9pPr>
          </a:lstStyle>
          <a:p>
            <a:endParaRPr/>
          </a:p>
        </p:txBody>
      </p:sp>
      <p:sp>
        <p:nvSpPr>
          <p:cNvPr id="18" name="Google Shape;18;p4"/>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640900" y="2249400"/>
            <a:ext cx="2738400" cy="644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000"/>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28" name="Google Shape;28;p7"/>
          <p:cNvSpPr txBox="1">
            <a:spLocks noGrp="1"/>
          </p:cNvSpPr>
          <p:nvPr>
            <p:ph type="subTitle" idx="1"/>
          </p:nvPr>
        </p:nvSpPr>
        <p:spPr>
          <a:xfrm>
            <a:off x="5651899" y="1490100"/>
            <a:ext cx="2517300" cy="2163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8"/>
        <p:cNvGrpSpPr/>
        <p:nvPr/>
      </p:nvGrpSpPr>
      <p:grpSpPr>
        <a:xfrm>
          <a:off x="0" y="0"/>
          <a:ext cx="0" cy="0"/>
          <a:chOff x="0" y="0"/>
          <a:chExt cx="0" cy="0"/>
        </a:xfrm>
      </p:grpSpPr>
      <p:sp>
        <p:nvSpPr>
          <p:cNvPr id="49" name="Google Shape;49;p12"/>
          <p:cNvSpPr txBox="1">
            <a:spLocks noGrp="1"/>
          </p:cNvSpPr>
          <p:nvPr>
            <p:ph type="ctrTitle"/>
          </p:nvPr>
        </p:nvSpPr>
        <p:spPr>
          <a:xfrm>
            <a:off x="2207219" y="181727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0" name="Google Shape;50;p12"/>
          <p:cNvSpPr txBox="1">
            <a:spLocks noGrp="1"/>
          </p:cNvSpPr>
          <p:nvPr>
            <p:ph type="subTitle" idx="1"/>
          </p:nvPr>
        </p:nvSpPr>
        <p:spPr>
          <a:xfrm>
            <a:off x="2207219" y="2227025"/>
            <a:ext cx="2434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1" name="Google Shape;51;p12"/>
          <p:cNvSpPr txBox="1">
            <a:spLocks noGrp="1"/>
          </p:cNvSpPr>
          <p:nvPr>
            <p:ph type="title" idx="2" hasCustomPrompt="1"/>
          </p:nvPr>
        </p:nvSpPr>
        <p:spPr>
          <a:xfrm>
            <a:off x="1128456" y="1913822"/>
            <a:ext cx="818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3"/>
          </p:nvPr>
        </p:nvSpPr>
        <p:spPr>
          <a:xfrm>
            <a:off x="2207219" y="3363579"/>
            <a:ext cx="1753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3" name="Google Shape;53;p12"/>
          <p:cNvSpPr txBox="1">
            <a:spLocks noGrp="1"/>
          </p:cNvSpPr>
          <p:nvPr>
            <p:ph type="subTitle" idx="4"/>
          </p:nvPr>
        </p:nvSpPr>
        <p:spPr>
          <a:xfrm>
            <a:off x="2207219" y="3776725"/>
            <a:ext cx="2434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4" name="Google Shape;54;p12"/>
          <p:cNvSpPr txBox="1">
            <a:spLocks noGrp="1"/>
          </p:cNvSpPr>
          <p:nvPr>
            <p:ph type="title" idx="5" hasCustomPrompt="1"/>
          </p:nvPr>
        </p:nvSpPr>
        <p:spPr>
          <a:xfrm>
            <a:off x="1128456" y="3513438"/>
            <a:ext cx="818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ctrTitle" idx="6"/>
          </p:nvPr>
        </p:nvSpPr>
        <p:spPr>
          <a:xfrm>
            <a:off x="4684981" y="1821441"/>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6" name="Google Shape;56;p12"/>
          <p:cNvSpPr txBox="1">
            <a:spLocks noGrp="1"/>
          </p:cNvSpPr>
          <p:nvPr>
            <p:ph type="title" idx="7" hasCustomPrompt="1"/>
          </p:nvPr>
        </p:nvSpPr>
        <p:spPr>
          <a:xfrm>
            <a:off x="7119587" y="1913822"/>
            <a:ext cx="906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7" name="Google Shape;57;p12"/>
          <p:cNvSpPr txBox="1">
            <a:spLocks noGrp="1"/>
          </p:cNvSpPr>
          <p:nvPr>
            <p:ph type="ctrTitle" idx="8"/>
          </p:nvPr>
        </p:nvSpPr>
        <p:spPr>
          <a:xfrm>
            <a:off x="5182981" y="3363579"/>
            <a:ext cx="1753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8" name="Google Shape;58;p12"/>
          <p:cNvSpPr txBox="1">
            <a:spLocks noGrp="1"/>
          </p:cNvSpPr>
          <p:nvPr>
            <p:ph type="title" idx="9" hasCustomPrompt="1"/>
          </p:nvPr>
        </p:nvSpPr>
        <p:spPr>
          <a:xfrm>
            <a:off x="7119577" y="3522150"/>
            <a:ext cx="9684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9" name="Google Shape;59;p12"/>
          <p:cNvSpPr txBox="1">
            <a:spLocks noGrp="1"/>
          </p:cNvSpPr>
          <p:nvPr>
            <p:ph type="subTitle" idx="13"/>
          </p:nvPr>
        </p:nvSpPr>
        <p:spPr>
          <a:xfrm>
            <a:off x="4501981" y="2227032"/>
            <a:ext cx="2434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0" name="Google Shape;60;p12"/>
          <p:cNvSpPr txBox="1">
            <a:spLocks noGrp="1"/>
          </p:cNvSpPr>
          <p:nvPr>
            <p:ph type="subTitle" idx="14"/>
          </p:nvPr>
        </p:nvSpPr>
        <p:spPr>
          <a:xfrm>
            <a:off x="4501981" y="3763876"/>
            <a:ext cx="2434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1" name="Google Shape;61;p12"/>
          <p:cNvSpPr txBox="1">
            <a:spLocks noGrp="1"/>
          </p:cNvSpPr>
          <p:nvPr>
            <p:ph type="title" idx="15"/>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CUSTOM_3">
    <p:spTree>
      <p:nvGrpSpPr>
        <p:cNvPr id="1" name="Shape 78"/>
        <p:cNvGrpSpPr/>
        <p:nvPr/>
      </p:nvGrpSpPr>
      <p:grpSpPr>
        <a:xfrm>
          <a:off x="0" y="0"/>
          <a:ext cx="0" cy="0"/>
          <a:chOff x="0" y="0"/>
          <a:chExt cx="0" cy="0"/>
        </a:xfrm>
      </p:grpSpPr>
      <p:sp>
        <p:nvSpPr>
          <p:cNvPr id="79" name="Google Shape;79;p15"/>
          <p:cNvSpPr txBox="1">
            <a:spLocks noGrp="1"/>
          </p:cNvSpPr>
          <p:nvPr>
            <p:ph type="subTitle" idx="1"/>
          </p:nvPr>
        </p:nvSpPr>
        <p:spPr>
          <a:xfrm>
            <a:off x="6278988" y="2264787"/>
            <a:ext cx="21450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0" name="Google Shape;80;p15"/>
          <p:cNvSpPr txBox="1">
            <a:spLocks noGrp="1"/>
          </p:cNvSpPr>
          <p:nvPr>
            <p:ph type="ctrTitle"/>
          </p:nvPr>
        </p:nvSpPr>
        <p:spPr>
          <a:xfrm>
            <a:off x="6366300" y="1992250"/>
            <a:ext cx="19704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24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1" name="Google Shape;81;p15"/>
          <p:cNvSpPr txBox="1">
            <a:spLocks noGrp="1"/>
          </p:cNvSpPr>
          <p:nvPr>
            <p:ph type="subTitle" idx="2"/>
          </p:nvPr>
        </p:nvSpPr>
        <p:spPr>
          <a:xfrm>
            <a:off x="699688" y="2264787"/>
            <a:ext cx="21066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2" name="Google Shape;82;p15"/>
          <p:cNvSpPr txBox="1">
            <a:spLocks noGrp="1"/>
          </p:cNvSpPr>
          <p:nvPr>
            <p:ph type="ctrTitle" idx="3"/>
          </p:nvPr>
        </p:nvSpPr>
        <p:spPr>
          <a:xfrm>
            <a:off x="819050" y="1986550"/>
            <a:ext cx="186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2400"/>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3" name="Google Shape;83;p15"/>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2">
  <p:cSld name="CUSTOM_3_1_1">
    <p:spTree>
      <p:nvGrpSpPr>
        <p:cNvPr id="1" name="Shape 92"/>
        <p:cNvGrpSpPr/>
        <p:nvPr/>
      </p:nvGrpSpPr>
      <p:grpSpPr>
        <a:xfrm>
          <a:off x="0" y="0"/>
          <a:ext cx="0" cy="0"/>
          <a:chOff x="0" y="0"/>
          <a:chExt cx="0" cy="0"/>
        </a:xfrm>
      </p:grpSpPr>
      <p:sp>
        <p:nvSpPr>
          <p:cNvPr id="93" name="Google Shape;93;p17"/>
          <p:cNvSpPr txBox="1">
            <a:spLocks noGrp="1"/>
          </p:cNvSpPr>
          <p:nvPr>
            <p:ph type="subTitle" idx="1"/>
          </p:nvPr>
        </p:nvSpPr>
        <p:spPr>
          <a:xfrm>
            <a:off x="2520800" y="1708349"/>
            <a:ext cx="3097800" cy="8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4" name="Google Shape;94;p17"/>
          <p:cNvSpPr txBox="1">
            <a:spLocks noGrp="1"/>
          </p:cNvSpPr>
          <p:nvPr>
            <p:ph type="subTitle" idx="2"/>
          </p:nvPr>
        </p:nvSpPr>
        <p:spPr>
          <a:xfrm>
            <a:off x="3737201" y="2803028"/>
            <a:ext cx="30978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5" name="Google Shape;95;p17"/>
          <p:cNvSpPr txBox="1">
            <a:spLocks noGrp="1"/>
          </p:cNvSpPr>
          <p:nvPr>
            <p:ph type="ctrTitle"/>
          </p:nvPr>
        </p:nvSpPr>
        <p:spPr>
          <a:xfrm>
            <a:off x="2520801" y="1461838"/>
            <a:ext cx="1622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6" name="Google Shape;96;p17"/>
          <p:cNvSpPr txBox="1">
            <a:spLocks noGrp="1"/>
          </p:cNvSpPr>
          <p:nvPr>
            <p:ph type="ctrTitle" idx="3"/>
          </p:nvPr>
        </p:nvSpPr>
        <p:spPr>
          <a:xfrm>
            <a:off x="3737203" y="2549957"/>
            <a:ext cx="15822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7" name="Google Shape;97;p17"/>
          <p:cNvSpPr txBox="1">
            <a:spLocks noGrp="1"/>
          </p:cNvSpPr>
          <p:nvPr>
            <p:ph type="subTitle" idx="4"/>
          </p:nvPr>
        </p:nvSpPr>
        <p:spPr>
          <a:xfrm>
            <a:off x="4922434" y="3880262"/>
            <a:ext cx="30978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8" name="Google Shape;98;p17"/>
          <p:cNvSpPr txBox="1">
            <a:spLocks noGrp="1"/>
          </p:cNvSpPr>
          <p:nvPr>
            <p:ph type="ctrTitle" idx="5"/>
          </p:nvPr>
        </p:nvSpPr>
        <p:spPr>
          <a:xfrm>
            <a:off x="4922433" y="3634436"/>
            <a:ext cx="1653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9" name="Google Shape;99;p17"/>
          <p:cNvSpPr txBox="1">
            <a:spLocks noGrp="1"/>
          </p:cNvSpPr>
          <p:nvPr>
            <p:ph type="title" idx="6"/>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uli"/>
              <a:buChar char="●"/>
              <a:defRPr sz="1800">
                <a:solidFill>
                  <a:schemeClr val="dk1"/>
                </a:solidFill>
                <a:latin typeface="Muli"/>
                <a:ea typeface="Muli"/>
                <a:cs typeface="Muli"/>
                <a:sym typeface="Muli"/>
              </a:defRPr>
            </a:lvl1pPr>
            <a:lvl2pPr marL="914400" lvl="1"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2pPr>
            <a:lvl3pPr marL="1371600" lvl="2"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3pPr>
            <a:lvl4pPr marL="1828800" lvl="3"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4pPr>
            <a:lvl5pPr marL="2286000" lvl="4"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5pPr>
            <a:lvl6pPr marL="2743200" lvl="5"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6pPr>
            <a:lvl7pPr marL="3200400" lvl="6"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7pPr>
            <a:lvl8pPr marL="3657600" lvl="7"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8pPr>
            <a:lvl9pPr marL="4114800" lvl="8" indent="-317500">
              <a:lnSpc>
                <a:spcPct val="115000"/>
              </a:lnSpc>
              <a:spcBef>
                <a:spcPts val="1600"/>
              </a:spcBef>
              <a:spcAft>
                <a:spcPts val="1600"/>
              </a:spcAft>
              <a:buClr>
                <a:schemeClr val="dk1"/>
              </a:buClr>
              <a:buSzPts val="1400"/>
              <a:buFont typeface="Muli"/>
              <a:buChar char="■"/>
              <a:defRPr>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61" r:id="rId8"/>
    <p:sldLayoutId id="2147483663" r:id="rId9"/>
    <p:sldLayoutId id="2147483665" r:id="rId10"/>
    <p:sldLayoutId id="2147483668"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147" name="Google Shape;147;p27"/>
          <p:cNvGrpSpPr/>
          <p:nvPr/>
        </p:nvGrpSpPr>
        <p:grpSpPr>
          <a:xfrm>
            <a:off x="3549476" y="453925"/>
            <a:ext cx="5263228" cy="2164683"/>
            <a:chOff x="2812355" y="780248"/>
            <a:chExt cx="5955900" cy="3496500"/>
          </a:xfrm>
        </p:grpSpPr>
        <p:sp>
          <p:nvSpPr>
            <p:cNvPr id="148" name="Google Shape;148;p27"/>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7"/>
            <p:cNvSpPr/>
            <p:nvPr/>
          </p:nvSpPr>
          <p:spPr>
            <a:xfrm rot="10800000">
              <a:off x="2812355" y="1068373"/>
              <a:ext cx="681000" cy="12972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27"/>
          <p:cNvSpPr txBox="1">
            <a:spLocks noGrp="1"/>
          </p:cNvSpPr>
          <p:nvPr>
            <p:ph type="ctrTitle"/>
          </p:nvPr>
        </p:nvSpPr>
        <p:spPr>
          <a:xfrm>
            <a:off x="3863750" y="188450"/>
            <a:ext cx="4725900" cy="2276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sz="4000" dirty="0" err="1"/>
              <a:t>AirBnb</a:t>
            </a:r>
            <a:br>
              <a:rPr lang="en-SG" sz="4000" dirty="0"/>
            </a:br>
            <a:r>
              <a:rPr lang="en-SG" sz="4000" dirty="0"/>
              <a:t>Recommendation System</a:t>
            </a:r>
            <a:endParaRPr sz="4000" dirty="0"/>
          </a:p>
        </p:txBody>
      </p:sp>
      <p:sp>
        <p:nvSpPr>
          <p:cNvPr id="151" name="Google Shape;151;p27"/>
          <p:cNvSpPr txBox="1">
            <a:spLocks noGrp="1"/>
          </p:cNvSpPr>
          <p:nvPr>
            <p:ph type="subTitle" idx="1"/>
          </p:nvPr>
        </p:nvSpPr>
        <p:spPr>
          <a:xfrm>
            <a:off x="5887188" y="2681975"/>
            <a:ext cx="2702400" cy="63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Group 7</a:t>
            </a:r>
          </a:p>
          <a:p>
            <a:pPr marL="0" lvl="0" indent="0" algn="r" rtl="0">
              <a:spcBef>
                <a:spcPts val="0"/>
              </a:spcBef>
              <a:spcAft>
                <a:spcPts val="0"/>
              </a:spcAft>
              <a:buNone/>
            </a:pPr>
            <a:r>
              <a:rPr lang="en-SG" dirty="0"/>
              <a:t>Wong Xin Pei</a:t>
            </a:r>
          </a:p>
          <a:p>
            <a:pPr marL="0" lvl="0" indent="0" algn="r" rtl="0">
              <a:spcBef>
                <a:spcPts val="0"/>
              </a:spcBef>
              <a:spcAft>
                <a:spcPts val="0"/>
              </a:spcAft>
              <a:buNone/>
            </a:pPr>
            <a:r>
              <a:rPr lang="en-SG" dirty="0"/>
              <a:t>Candy Lim</a:t>
            </a:r>
          </a:p>
          <a:p>
            <a:pPr marL="0" lvl="0" indent="0" algn="r" rtl="0">
              <a:spcBef>
                <a:spcPts val="0"/>
              </a:spcBef>
              <a:spcAft>
                <a:spcPts val="0"/>
              </a:spcAft>
              <a:buNone/>
            </a:pPr>
            <a:r>
              <a:rPr lang="en-SG" dirty="0"/>
              <a:t>Tan Jun Xian</a:t>
            </a:r>
          </a:p>
        </p:txBody>
      </p:sp>
      <p:grpSp>
        <p:nvGrpSpPr>
          <p:cNvPr id="152" name="Google Shape;152;p27"/>
          <p:cNvGrpSpPr/>
          <p:nvPr/>
        </p:nvGrpSpPr>
        <p:grpSpPr>
          <a:xfrm>
            <a:off x="695014" y="262321"/>
            <a:ext cx="4423432" cy="4660794"/>
            <a:chOff x="235875" y="683625"/>
            <a:chExt cx="747050" cy="787150"/>
          </a:xfrm>
        </p:grpSpPr>
        <p:sp>
          <p:nvSpPr>
            <p:cNvPr id="153" name="Google Shape;153;p27"/>
            <p:cNvSpPr/>
            <p:nvPr/>
          </p:nvSpPr>
          <p:spPr>
            <a:xfrm>
              <a:off x="716450" y="1024050"/>
              <a:ext cx="13600" cy="31325"/>
            </a:xfrm>
            <a:custGeom>
              <a:avLst/>
              <a:gdLst/>
              <a:ahLst/>
              <a:cxnLst/>
              <a:rect l="l" t="t" r="r" b="b"/>
              <a:pathLst>
                <a:path w="544" h="1253" extrusionOk="0">
                  <a:moveTo>
                    <a:pt x="128" y="1"/>
                  </a:moveTo>
                  <a:cubicBezTo>
                    <a:pt x="86" y="1"/>
                    <a:pt x="45" y="3"/>
                    <a:pt x="5" y="8"/>
                  </a:cubicBezTo>
                  <a:lnTo>
                    <a:pt x="1" y="1161"/>
                  </a:lnTo>
                  <a:cubicBezTo>
                    <a:pt x="41" y="1156"/>
                    <a:pt x="83" y="1153"/>
                    <a:pt x="124" y="1153"/>
                  </a:cubicBezTo>
                  <a:cubicBezTo>
                    <a:pt x="274" y="1153"/>
                    <a:pt x="424" y="1186"/>
                    <a:pt x="539" y="1252"/>
                  </a:cubicBezTo>
                  <a:lnTo>
                    <a:pt x="543" y="101"/>
                  </a:lnTo>
                  <a:cubicBezTo>
                    <a:pt x="427" y="34"/>
                    <a:pt x="277" y="1"/>
                    <a:pt x="12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7"/>
            <p:cNvSpPr/>
            <p:nvPr/>
          </p:nvSpPr>
          <p:spPr>
            <a:xfrm>
              <a:off x="709200" y="1024250"/>
              <a:ext cx="7400" cy="31125"/>
            </a:xfrm>
            <a:custGeom>
              <a:avLst/>
              <a:gdLst/>
              <a:ahLst/>
              <a:cxnLst/>
              <a:rect l="l" t="t" r="r" b="b"/>
              <a:pathLst>
                <a:path w="296" h="1245" extrusionOk="0">
                  <a:moveTo>
                    <a:pt x="295" y="0"/>
                  </a:moveTo>
                  <a:cubicBezTo>
                    <a:pt x="192" y="12"/>
                    <a:pt x="94" y="42"/>
                    <a:pt x="4" y="93"/>
                  </a:cubicBezTo>
                  <a:lnTo>
                    <a:pt x="1" y="1244"/>
                  </a:lnTo>
                  <a:cubicBezTo>
                    <a:pt x="91" y="1195"/>
                    <a:pt x="189" y="1163"/>
                    <a:pt x="291" y="1153"/>
                  </a:cubicBezTo>
                  <a:lnTo>
                    <a:pt x="29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p:nvPr/>
          </p:nvSpPr>
          <p:spPr>
            <a:xfrm>
              <a:off x="729900" y="1026550"/>
              <a:ext cx="68975" cy="68575"/>
            </a:xfrm>
            <a:custGeom>
              <a:avLst/>
              <a:gdLst/>
              <a:ahLst/>
              <a:cxnLst/>
              <a:rect l="l" t="t" r="r" b="b"/>
              <a:pathLst>
                <a:path w="2759" h="2743" extrusionOk="0">
                  <a:moveTo>
                    <a:pt x="5" y="1"/>
                  </a:moveTo>
                  <a:lnTo>
                    <a:pt x="1" y="1152"/>
                  </a:lnTo>
                  <a:lnTo>
                    <a:pt x="2756" y="2743"/>
                  </a:lnTo>
                  <a:lnTo>
                    <a:pt x="2759" y="1590"/>
                  </a:lnTo>
                  <a:lnTo>
                    <a:pt x="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879200" y="1116475"/>
              <a:ext cx="6550" cy="32525"/>
            </a:xfrm>
            <a:custGeom>
              <a:avLst/>
              <a:gdLst/>
              <a:ahLst/>
              <a:cxnLst/>
              <a:rect l="l" t="t" r="r" b="b"/>
              <a:pathLst>
                <a:path w="262" h="1301" extrusionOk="0">
                  <a:moveTo>
                    <a:pt x="261" y="0"/>
                  </a:moveTo>
                  <a:lnTo>
                    <a:pt x="4" y="149"/>
                  </a:lnTo>
                  <a:lnTo>
                    <a:pt x="0" y="1301"/>
                  </a:lnTo>
                  <a:lnTo>
                    <a:pt x="258" y="1151"/>
                  </a:lnTo>
                  <a:lnTo>
                    <a:pt x="26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7"/>
            <p:cNvSpPr/>
            <p:nvPr/>
          </p:nvSpPr>
          <p:spPr>
            <a:xfrm>
              <a:off x="875200" y="1120200"/>
              <a:ext cx="4125" cy="30075"/>
            </a:xfrm>
            <a:custGeom>
              <a:avLst/>
              <a:gdLst/>
              <a:ahLst/>
              <a:cxnLst/>
              <a:rect l="l" t="t" r="r" b="b"/>
              <a:pathLst>
                <a:path w="165" h="1203" extrusionOk="0">
                  <a:moveTo>
                    <a:pt x="164" y="0"/>
                  </a:moveTo>
                  <a:cubicBezTo>
                    <a:pt x="114" y="27"/>
                    <a:pt x="60" y="44"/>
                    <a:pt x="3" y="51"/>
                  </a:cubicBezTo>
                  <a:lnTo>
                    <a:pt x="1" y="1203"/>
                  </a:lnTo>
                  <a:cubicBezTo>
                    <a:pt x="56" y="1197"/>
                    <a:pt x="111" y="1179"/>
                    <a:pt x="160" y="1152"/>
                  </a:cubicBezTo>
                  <a:lnTo>
                    <a:pt x="1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7"/>
            <p:cNvSpPr/>
            <p:nvPr/>
          </p:nvSpPr>
          <p:spPr>
            <a:xfrm>
              <a:off x="867850" y="1120200"/>
              <a:ext cx="7450" cy="30175"/>
            </a:xfrm>
            <a:custGeom>
              <a:avLst/>
              <a:gdLst/>
              <a:ahLst/>
              <a:cxnLst/>
              <a:rect l="l" t="t" r="r" b="b"/>
              <a:pathLst>
                <a:path w="298" h="1207" extrusionOk="0">
                  <a:moveTo>
                    <a:pt x="3" y="0"/>
                  </a:moveTo>
                  <a:lnTo>
                    <a:pt x="0" y="1153"/>
                  </a:lnTo>
                  <a:cubicBezTo>
                    <a:pt x="62" y="1189"/>
                    <a:pt x="143" y="1207"/>
                    <a:pt x="225" y="1207"/>
                  </a:cubicBezTo>
                  <a:cubicBezTo>
                    <a:pt x="248" y="1207"/>
                    <a:pt x="272" y="1205"/>
                    <a:pt x="295" y="1203"/>
                  </a:cubicBezTo>
                  <a:lnTo>
                    <a:pt x="297" y="51"/>
                  </a:lnTo>
                  <a:lnTo>
                    <a:pt x="297" y="51"/>
                  </a:lnTo>
                  <a:cubicBezTo>
                    <a:pt x="276" y="54"/>
                    <a:pt x="254" y="55"/>
                    <a:pt x="232" y="55"/>
                  </a:cubicBezTo>
                  <a:cubicBezTo>
                    <a:pt x="149" y="55"/>
                    <a:pt x="66" y="37"/>
                    <a:pt x="3"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p:nvPr/>
          </p:nvSpPr>
          <p:spPr>
            <a:xfrm>
              <a:off x="885650" y="1116475"/>
              <a:ext cx="68925" cy="68575"/>
            </a:xfrm>
            <a:custGeom>
              <a:avLst/>
              <a:gdLst/>
              <a:ahLst/>
              <a:cxnLst/>
              <a:rect l="l" t="t" r="r" b="b"/>
              <a:pathLst>
                <a:path w="2757" h="2743" extrusionOk="0">
                  <a:moveTo>
                    <a:pt x="3" y="0"/>
                  </a:moveTo>
                  <a:lnTo>
                    <a:pt x="0" y="1151"/>
                  </a:lnTo>
                  <a:lnTo>
                    <a:pt x="2754" y="2742"/>
                  </a:lnTo>
                  <a:lnTo>
                    <a:pt x="2757" y="1589"/>
                  </a:lnTo>
                  <a:lnTo>
                    <a:pt x="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954475" y="1156200"/>
              <a:ext cx="4450" cy="34900"/>
            </a:xfrm>
            <a:custGeom>
              <a:avLst/>
              <a:gdLst/>
              <a:ahLst/>
              <a:cxnLst/>
              <a:rect l="l" t="t" r="r" b="b"/>
              <a:pathLst>
                <a:path w="178" h="1396" extrusionOk="0">
                  <a:moveTo>
                    <a:pt x="4" y="0"/>
                  </a:moveTo>
                  <a:lnTo>
                    <a:pt x="1" y="1153"/>
                  </a:lnTo>
                  <a:cubicBezTo>
                    <a:pt x="117" y="1220"/>
                    <a:pt x="173" y="1308"/>
                    <a:pt x="173" y="1395"/>
                  </a:cubicBezTo>
                  <a:lnTo>
                    <a:pt x="178" y="242"/>
                  </a:lnTo>
                  <a:cubicBezTo>
                    <a:pt x="178" y="155"/>
                    <a:pt x="120" y="67"/>
                    <a:pt x="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954550" y="1166050"/>
              <a:ext cx="2825" cy="31000"/>
            </a:xfrm>
            <a:custGeom>
              <a:avLst/>
              <a:gdLst/>
              <a:ahLst/>
              <a:cxnLst/>
              <a:rect l="l" t="t" r="r" b="b"/>
              <a:pathLst>
                <a:path w="113" h="1240" extrusionOk="0">
                  <a:moveTo>
                    <a:pt x="112" y="1"/>
                  </a:moveTo>
                  <a:lnTo>
                    <a:pt x="112" y="1"/>
                  </a:lnTo>
                  <a:cubicBezTo>
                    <a:pt x="81" y="34"/>
                    <a:pt x="44" y="65"/>
                    <a:pt x="4" y="86"/>
                  </a:cubicBezTo>
                  <a:lnTo>
                    <a:pt x="1" y="1239"/>
                  </a:lnTo>
                  <a:cubicBezTo>
                    <a:pt x="41" y="1216"/>
                    <a:pt x="78" y="1187"/>
                    <a:pt x="110" y="1152"/>
                  </a:cubicBezTo>
                  <a:lnTo>
                    <a:pt x="11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954550" y="1166050"/>
              <a:ext cx="2825" cy="31000"/>
            </a:xfrm>
            <a:custGeom>
              <a:avLst/>
              <a:gdLst/>
              <a:ahLst/>
              <a:cxnLst/>
              <a:rect l="l" t="t" r="r" b="b"/>
              <a:pathLst>
                <a:path w="113" h="1240" extrusionOk="0">
                  <a:moveTo>
                    <a:pt x="112" y="1"/>
                  </a:moveTo>
                  <a:lnTo>
                    <a:pt x="112" y="1"/>
                  </a:lnTo>
                  <a:cubicBezTo>
                    <a:pt x="81" y="34"/>
                    <a:pt x="44" y="65"/>
                    <a:pt x="4" y="86"/>
                  </a:cubicBezTo>
                  <a:lnTo>
                    <a:pt x="1" y="1239"/>
                  </a:lnTo>
                  <a:cubicBezTo>
                    <a:pt x="41" y="1216"/>
                    <a:pt x="78" y="1187"/>
                    <a:pt x="110" y="1152"/>
                  </a:cubicBezTo>
                  <a:lnTo>
                    <a:pt x="11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7"/>
            <p:cNvSpPr/>
            <p:nvPr/>
          </p:nvSpPr>
          <p:spPr>
            <a:xfrm>
              <a:off x="977950" y="1163775"/>
              <a:ext cx="2625" cy="34975"/>
            </a:xfrm>
            <a:custGeom>
              <a:avLst/>
              <a:gdLst/>
              <a:ahLst/>
              <a:cxnLst/>
              <a:rect l="l" t="t" r="r" b="b"/>
              <a:pathLst>
                <a:path w="105" h="1399" extrusionOk="0">
                  <a:moveTo>
                    <a:pt x="105" y="0"/>
                  </a:moveTo>
                  <a:lnTo>
                    <a:pt x="104" y="2"/>
                  </a:lnTo>
                  <a:lnTo>
                    <a:pt x="104" y="2"/>
                  </a:lnTo>
                  <a:cubicBezTo>
                    <a:pt x="105" y="1"/>
                    <a:pt x="105" y="1"/>
                    <a:pt x="105" y="0"/>
                  </a:cubicBezTo>
                  <a:close/>
                  <a:moveTo>
                    <a:pt x="104" y="2"/>
                  </a:moveTo>
                  <a:cubicBezTo>
                    <a:pt x="104" y="86"/>
                    <a:pt x="71" y="169"/>
                    <a:pt x="4" y="247"/>
                  </a:cubicBezTo>
                  <a:lnTo>
                    <a:pt x="0" y="1398"/>
                  </a:lnTo>
                  <a:cubicBezTo>
                    <a:pt x="68" y="1321"/>
                    <a:pt x="102" y="1237"/>
                    <a:pt x="102" y="1153"/>
                  </a:cubicBezTo>
                  <a:lnTo>
                    <a:pt x="104" y="2"/>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973550" y="1169925"/>
              <a:ext cx="4525" cy="32325"/>
            </a:xfrm>
            <a:custGeom>
              <a:avLst/>
              <a:gdLst/>
              <a:ahLst/>
              <a:cxnLst/>
              <a:rect l="l" t="t" r="r" b="b"/>
              <a:pathLst>
                <a:path w="181" h="1293" extrusionOk="0">
                  <a:moveTo>
                    <a:pt x="180" y="1"/>
                  </a:moveTo>
                  <a:lnTo>
                    <a:pt x="180" y="1"/>
                  </a:lnTo>
                  <a:cubicBezTo>
                    <a:pt x="130" y="56"/>
                    <a:pt x="70" y="104"/>
                    <a:pt x="5" y="140"/>
                  </a:cubicBezTo>
                  <a:lnTo>
                    <a:pt x="1" y="1293"/>
                  </a:lnTo>
                  <a:cubicBezTo>
                    <a:pt x="67" y="1257"/>
                    <a:pt x="127" y="1209"/>
                    <a:pt x="176" y="1152"/>
                  </a:cubicBezTo>
                  <a:lnTo>
                    <a:pt x="18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264025" y="1026550"/>
              <a:ext cx="445275" cy="287550"/>
            </a:xfrm>
            <a:custGeom>
              <a:avLst/>
              <a:gdLst/>
              <a:ahLst/>
              <a:cxnLst/>
              <a:rect l="l" t="t" r="r" b="b"/>
              <a:pathLst>
                <a:path w="17811" h="11502" extrusionOk="0">
                  <a:moveTo>
                    <a:pt x="17811" y="1"/>
                  </a:moveTo>
                  <a:lnTo>
                    <a:pt x="4" y="10349"/>
                  </a:lnTo>
                  <a:lnTo>
                    <a:pt x="1" y="11501"/>
                  </a:lnTo>
                  <a:lnTo>
                    <a:pt x="1" y="11501"/>
                  </a:lnTo>
                  <a:lnTo>
                    <a:pt x="17808" y="1152"/>
                  </a:lnTo>
                  <a:lnTo>
                    <a:pt x="1781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259750" y="1285250"/>
              <a:ext cx="4425" cy="40775"/>
            </a:xfrm>
            <a:custGeom>
              <a:avLst/>
              <a:gdLst/>
              <a:ahLst/>
              <a:cxnLst/>
              <a:rect l="l" t="t" r="r" b="b"/>
              <a:pathLst>
                <a:path w="177" h="1631" extrusionOk="0">
                  <a:moveTo>
                    <a:pt x="175" y="1"/>
                  </a:moveTo>
                  <a:lnTo>
                    <a:pt x="175" y="1"/>
                  </a:lnTo>
                  <a:cubicBezTo>
                    <a:pt x="156" y="11"/>
                    <a:pt x="137" y="24"/>
                    <a:pt x="121" y="37"/>
                  </a:cubicBezTo>
                  <a:lnTo>
                    <a:pt x="109" y="46"/>
                  </a:lnTo>
                  <a:cubicBezTo>
                    <a:pt x="95" y="57"/>
                    <a:pt x="80" y="70"/>
                    <a:pt x="69" y="85"/>
                  </a:cubicBezTo>
                  <a:lnTo>
                    <a:pt x="66" y="86"/>
                  </a:lnTo>
                  <a:cubicBezTo>
                    <a:pt x="64" y="89"/>
                    <a:pt x="63" y="92"/>
                    <a:pt x="60" y="93"/>
                  </a:cubicBezTo>
                  <a:cubicBezTo>
                    <a:pt x="54" y="102"/>
                    <a:pt x="49" y="109"/>
                    <a:pt x="43" y="118"/>
                  </a:cubicBezTo>
                  <a:cubicBezTo>
                    <a:pt x="40" y="122"/>
                    <a:pt x="37" y="127"/>
                    <a:pt x="35" y="130"/>
                  </a:cubicBezTo>
                  <a:cubicBezTo>
                    <a:pt x="31" y="138"/>
                    <a:pt x="27" y="146"/>
                    <a:pt x="22" y="153"/>
                  </a:cubicBezTo>
                  <a:cubicBezTo>
                    <a:pt x="21" y="157"/>
                    <a:pt x="20" y="162"/>
                    <a:pt x="18" y="166"/>
                  </a:cubicBezTo>
                  <a:cubicBezTo>
                    <a:pt x="15" y="175"/>
                    <a:pt x="12" y="182"/>
                    <a:pt x="11" y="191"/>
                  </a:cubicBezTo>
                  <a:cubicBezTo>
                    <a:pt x="11" y="195"/>
                    <a:pt x="8" y="198"/>
                    <a:pt x="8" y="202"/>
                  </a:cubicBezTo>
                  <a:cubicBezTo>
                    <a:pt x="5" y="214"/>
                    <a:pt x="4" y="225"/>
                    <a:pt x="4" y="238"/>
                  </a:cubicBezTo>
                  <a:lnTo>
                    <a:pt x="1" y="1391"/>
                  </a:lnTo>
                  <a:lnTo>
                    <a:pt x="1" y="1401"/>
                  </a:lnTo>
                  <a:cubicBezTo>
                    <a:pt x="1" y="1409"/>
                    <a:pt x="1" y="1416"/>
                    <a:pt x="2" y="1423"/>
                  </a:cubicBezTo>
                  <a:cubicBezTo>
                    <a:pt x="2" y="1427"/>
                    <a:pt x="5" y="1432"/>
                    <a:pt x="6" y="1438"/>
                  </a:cubicBezTo>
                  <a:cubicBezTo>
                    <a:pt x="6" y="1443"/>
                    <a:pt x="8" y="1449"/>
                    <a:pt x="11" y="1455"/>
                  </a:cubicBezTo>
                  <a:cubicBezTo>
                    <a:pt x="12" y="1459"/>
                    <a:pt x="15" y="1465"/>
                    <a:pt x="17" y="1469"/>
                  </a:cubicBezTo>
                  <a:cubicBezTo>
                    <a:pt x="18" y="1474"/>
                    <a:pt x="21" y="1481"/>
                    <a:pt x="24" y="1487"/>
                  </a:cubicBezTo>
                  <a:cubicBezTo>
                    <a:pt x="27" y="1494"/>
                    <a:pt x="30" y="1497"/>
                    <a:pt x="33" y="1501"/>
                  </a:cubicBezTo>
                  <a:cubicBezTo>
                    <a:pt x="35" y="1506"/>
                    <a:pt x="40" y="1513"/>
                    <a:pt x="43" y="1519"/>
                  </a:cubicBezTo>
                  <a:cubicBezTo>
                    <a:pt x="78" y="1565"/>
                    <a:pt x="123" y="1603"/>
                    <a:pt x="173" y="1630"/>
                  </a:cubicBezTo>
                  <a:lnTo>
                    <a:pt x="176" y="479"/>
                  </a:lnTo>
                  <a:lnTo>
                    <a:pt x="173" y="478"/>
                  </a:lnTo>
                  <a:lnTo>
                    <a:pt x="17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259750" y="1291200"/>
              <a:ext cx="4450" cy="34900"/>
            </a:xfrm>
            <a:custGeom>
              <a:avLst/>
              <a:gdLst/>
              <a:ahLst/>
              <a:cxnLst/>
              <a:rect l="l" t="t" r="r" b="b"/>
              <a:pathLst>
                <a:path w="178" h="1396" extrusionOk="0">
                  <a:moveTo>
                    <a:pt x="5" y="0"/>
                  </a:moveTo>
                  <a:lnTo>
                    <a:pt x="1" y="1153"/>
                  </a:lnTo>
                  <a:cubicBezTo>
                    <a:pt x="1" y="1240"/>
                    <a:pt x="59" y="1329"/>
                    <a:pt x="175" y="1395"/>
                  </a:cubicBezTo>
                  <a:lnTo>
                    <a:pt x="178" y="243"/>
                  </a:lnTo>
                  <a:cubicBezTo>
                    <a:pt x="62" y="176"/>
                    <a:pt x="5" y="87"/>
                    <a:pt x="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238125" y="1289675"/>
              <a:ext cx="7075" cy="38625"/>
            </a:xfrm>
            <a:custGeom>
              <a:avLst/>
              <a:gdLst/>
              <a:ahLst/>
              <a:cxnLst/>
              <a:rect l="l" t="t" r="r" b="b"/>
              <a:pathLst>
                <a:path w="283" h="1545" extrusionOk="0">
                  <a:moveTo>
                    <a:pt x="3" y="0"/>
                  </a:moveTo>
                  <a:lnTo>
                    <a:pt x="0" y="1153"/>
                  </a:lnTo>
                  <a:cubicBezTo>
                    <a:pt x="0" y="1295"/>
                    <a:pt x="93" y="1437"/>
                    <a:pt x="280" y="1545"/>
                  </a:cubicBezTo>
                  <a:lnTo>
                    <a:pt x="283" y="392"/>
                  </a:lnTo>
                  <a:cubicBezTo>
                    <a:pt x="96" y="285"/>
                    <a:pt x="3" y="143"/>
                    <a:pt x="3"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509375" y="1168200"/>
              <a:ext cx="445275" cy="287525"/>
            </a:xfrm>
            <a:custGeom>
              <a:avLst/>
              <a:gdLst/>
              <a:ahLst/>
              <a:cxnLst/>
              <a:rect l="l" t="t" r="r" b="b"/>
              <a:pathLst>
                <a:path w="17811" h="11501" extrusionOk="0">
                  <a:moveTo>
                    <a:pt x="17811" y="0"/>
                  </a:moveTo>
                  <a:lnTo>
                    <a:pt x="4" y="10349"/>
                  </a:lnTo>
                  <a:lnTo>
                    <a:pt x="1" y="11501"/>
                  </a:lnTo>
                  <a:lnTo>
                    <a:pt x="17808" y="1153"/>
                  </a:lnTo>
                  <a:lnTo>
                    <a:pt x="1781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264100" y="1297250"/>
              <a:ext cx="224675" cy="158475"/>
            </a:xfrm>
            <a:custGeom>
              <a:avLst/>
              <a:gdLst/>
              <a:ahLst/>
              <a:cxnLst/>
              <a:rect l="l" t="t" r="r" b="b"/>
              <a:pathLst>
                <a:path w="8987" h="6339" extrusionOk="0">
                  <a:moveTo>
                    <a:pt x="4" y="1"/>
                  </a:moveTo>
                  <a:lnTo>
                    <a:pt x="1" y="1153"/>
                  </a:lnTo>
                  <a:lnTo>
                    <a:pt x="8984" y="6339"/>
                  </a:lnTo>
                  <a:lnTo>
                    <a:pt x="8987" y="5187"/>
                  </a:lnTo>
                  <a:lnTo>
                    <a:pt x="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258425" y="1038475"/>
              <a:ext cx="701950" cy="405350"/>
            </a:xfrm>
            <a:custGeom>
              <a:avLst/>
              <a:gdLst/>
              <a:ahLst/>
              <a:cxnLst/>
              <a:rect l="l" t="t" r="r" b="b"/>
              <a:pathLst>
                <a:path w="28078" h="16214" extrusionOk="0">
                  <a:moveTo>
                    <a:pt x="18448" y="1"/>
                  </a:moveTo>
                  <a:cubicBezTo>
                    <a:pt x="18298" y="1"/>
                    <a:pt x="18148" y="34"/>
                    <a:pt x="18035" y="100"/>
                  </a:cubicBezTo>
                  <a:lnTo>
                    <a:pt x="228" y="10449"/>
                  </a:lnTo>
                  <a:cubicBezTo>
                    <a:pt x="0" y="10581"/>
                    <a:pt x="0" y="10795"/>
                    <a:pt x="231" y="10929"/>
                  </a:cubicBezTo>
                  <a:lnTo>
                    <a:pt x="9214" y="16114"/>
                  </a:lnTo>
                  <a:cubicBezTo>
                    <a:pt x="9329" y="16181"/>
                    <a:pt x="9478" y="16214"/>
                    <a:pt x="9628" y="16214"/>
                  </a:cubicBezTo>
                  <a:cubicBezTo>
                    <a:pt x="9778" y="16214"/>
                    <a:pt x="9928" y="16180"/>
                    <a:pt x="10042" y="16114"/>
                  </a:cubicBezTo>
                  <a:lnTo>
                    <a:pt x="27849" y="5766"/>
                  </a:lnTo>
                  <a:cubicBezTo>
                    <a:pt x="28078" y="5633"/>
                    <a:pt x="28076" y="5418"/>
                    <a:pt x="27846" y="5286"/>
                  </a:cubicBezTo>
                  <a:lnTo>
                    <a:pt x="25091" y="3697"/>
                  </a:lnTo>
                  <a:lnTo>
                    <a:pt x="24834" y="3847"/>
                  </a:lnTo>
                  <a:cubicBezTo>
                    <a:pt x="24772" y="3883"/>
                    <a:pt x="24689" y="3901"/>
                    <a:pt x="24607" y="3901"/>
                  </a:cubicBezTo>
                  <a:cubicBezTo>
                    <a:pt x="24525" y="3901"/>
                    <a:pt x="24442" y="3883"/>
                    <a:pt x="24380" y="3847"/>
                  </a:cubicBezTo>
                  <a:lnTo>
                    <a:pt x="21361" y="2104"/>
                  </a:lnTo>
                  <a:cubicBezTo>
                    <a:pt x="21235" y="2031"/>
                    <a:pt x="21235" y="1912"/>
                    <a:pt x="21361" y="1840"/>
                  </a:cubicBezTo>
                  <a:lnTo>
                    <a:pt x="21618" y="1690"/>
                  </a:lnTo>
                  <a:lnTo>
                    <a:pt x="18864" y="100"/>
                  </a:lnTo>
                  <a:cubicBezTo>
                    <a:pt x="18748" y="34"/>
                    <a:pt x="18598" y="1"/>
                    <a:pt x="1844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338675" y="1254175"/>
              <a:ext cx="208375" cy="116950"/>
            </a:xfrm>
            <a:custGeom>
              <a:avLst/>
              <a:gdLst/>
              <a:ahLst/>
              <a:cxnLst/>
              <a:rect l="l" t="t" r="r" b="b"/>
              <a:pathLst>
                <a:path w="8335" h="4678" extrusionOk="0">
                  <a:moveTo>
                    <a:pt x="6642" y="1"/>
                  </a:moveTo>
                  <a:lnTo>
                    <a:pt x="1" y="3445"/>
                  </a:lnTo>
                  <a:cubicBezTo>
                    <a:pt x="27" y="3459"/>
                    <a:pt x="2038" y="4677"/>
                    <a:pt x="2038" y="4677"/>
                  </a:cubicBezTo>
                  <a:lnTo>
                    <a:pt x="8334" y="959"/>
                  </a:lnTo>
                  <a:lnTo>
                    <a:pt x="664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502100" y="1426925"/>
              <a:ext cx="7375" cy="31125"/>
            </a:xfrm>
            <a:custGeom>
              <a:avLst/>
              <a:gdLst/>
              <a:ahLst/>
              <a:cxnLst/>
              <a:rect l="l" t="t" r="r" b="b"/>
              <a:pathLst>
                <a:path w="295" h="1245" extrusionOk="0">
                  <a:moveTo>
                    <a:pt x="295" y="0"/>
                  </a:moveTo>
                  <a:lnTo>
                    <a:pt x="295" y="0"/>
                  </a:lnTo>
                  <a:cubicBezTo>
                    <a:pt x="205" y="50"/>
                    <a:pt x="106" y="80"/>
                    <a:pt x="3" y="92"/>
                  </a:cubicBezTo>
                  <a:lnTo>
                    <a:pt x="0" y="1245"/>
                  </a:lnTo>
                  <a:cubicBezTo>
                    <a:pt x="103" y="1233"/>
                    <a:pt x="202" y="1203"/>
                    <a:pt x="292" y="1152"/>
                  </a:cubicBezTo>
                  <a:lnTo>
                    <a:pt x="2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488675" y="1426925"/>
              <a:ext cx="13525" cy="31325"/>
            </a:xfrm>
            <a:custGeom>
              <a:avLst/>
              <a:gdLst/>
              <a:ahLst/>
              <a:cxnLst/>
              <a:rect l="l" t="t" r="r" b="b"/>
              <a:pathLst>
                <a:path w="541" h="1253" extrusionOk="0">
                  <a:moveTo>
                    <a:pt x="4" y="0"/>
                  </a:moveTo>
                  <a:lnTo>
                    <a:pt x="1" y="1152"/>
                  </a:lnTo>
                  <a:cubicBezTo>
                    <a:pt x="116" y="1219"/>
                    <a:pt x="265" y="1252"/>
                    <a:pt x="415" y="1252"/>
                  </a:cubicBezTo>
                  <a:cubicBezTo>
                    <a:pt x="456" y="1252"/>
                    <a:pt x="497" y="1250"/>
                    <a:pt x="537" y="1245"/>
                  </a:cubicBezTo>
                  <a:lnTo>
                    <a:pt x="540" y="92"/>
                  </a:lnTo>
                  <a:lnTo>
                    <a:pt x="540" y="92"/>
                  </a:lnTo>
                  <a:cubicBezTo>
                    <a:pt x="500" y="97"/>
                    <a:pt x="459" y="99"/>
                    <a:pt x="417" y="99"/>
                  </a:cubicBezTo>
                  <a:cubicBezTo>
                    <a:pt x="268" y="99"/>
                    <a:pt x="119" y="66"/>
                    <a:pt x="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518450" y="1173425"/>
              <a:ext cx="455225" cy="293325"/>
            </a:xfrm>
            <a:custGeom>
              <a:avLst/>
              <a:gdLst/>
              <a:ahLst/>
              <a:cxnLst/>
              <a:rect l="l" t="t" r="r" b="b"/>
              <a:pathLst>
                <a:path w="18209" h="11733" extrusionOk="0">
                  <a:moveTo>
                    <a:pt x="18209" y="0"/>
                  </a:moveTo>
                  <a:lnTo>
                    <a:pt x="5" y="10580"/>
                  </a:lnTo>
                  <a:lnTo>
                    <a:pt x="0" y="11733"/>
                  </a:lnTo>
                  <a:lnTo>
                    <a:pt x="18205" y="1153"/>
                  </a:lnTo>
                  <a:lnTo>
                    <a:pt x="1820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245100" y="1299450"/>
              <a:ext cx="239900" cy="167300"/>
            </a:xfrm>
            <a:custGeom>
              <a:avLst/>
              <a:gdLst/>
              <a:ahLst/>
              <a:cxnLst/>
              <a:rect l="l" t="t" r="r" b="b"/>
              <a:pathLst>
                <a:path w="9596" h="6692" extrusionOk="0">
                  <a:moveTo>
                    <a:pt x="4" y="1"/>
                  </a:moveTo>
                  <a:lnTo>
                    <a:pt x="1" y="1154"/>
                  </a:lnTo>
                  <a:lnTo>
                    <a:pt x="9593" y="6692"/>
                  </a:lnTo>
                  <a:lnTo>
                    <a:pt x="9596" y="5539"/>
                  </a:lnTo>
                  <a:lnTo>
                    <a:pt x="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p:nvPr/>
          </p:nvSpPr>
          <p:spPr>
            <a:xfrm>
              <a:off x="506675" y="1437900"/>
              <a:ext cx="11900" cy="32575"/>
            </a:xfrm>
            <a:custGeom>
              <a:avLst/>
              <a:gdLst/>
              <a:ahLst/>
              <a:cxnLst/>
              <a:rect l="l" t="t" r="r" b="b"/>
              <a:pathLst>
                <a:path w="476" h="1303" extrusionOk="0">
                  <a:moveTo>
                    <a:pt x="476" y="1"/>
                  </a:moveTo>
                  <a:lnTo>
                    <a:pt x="476" y="1"/>
                  </a:lnTo>
                  <a:cubicBezTo>
                    <a:pt x="341" y="79"/>
                    <a:pt x="177" y="128"/>
                    <a:pt x="4" y="150"/>
                  </a:cubicBezTo>
                  <a:lnTo>
                    <a:pt x="0" y="1303"/>
                  </a:lnTo>
                  <a:cubicBezTo>
                    <a:pt x="173" y="1280"/>
                    <a:pt x="338" y="1230"/>
                    <a:pt x="471" y="1154"/>
                  </a:cubicBezTo>
                  <a:lnTo>
                    <a:pt x="47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p:nvPr/>
          </p:nvSpPr>
          <p:spPr>
            <a:xfrm>
              <a:off x="484925" y="1437900"/>
              <a:ext cx="21850" cy="32875"/>
            </a:xfrm>
            <a:custGeom>
              <a:avLst/>
              <a:gdLst/>
              <a:ahLst/>
              <a:cxnLst/>
              <a:rect l="l" t="t" r="r" b="b"/>
              <a:pathLst>
                <a:path w="874" h="1315" extrusionOk="0">
                  <a:moveTo>
                    <a:pt x="3" y="1"/>
                  </a:moveTo>
                  <a:lnTo>
                    <a:pt x="0" y="1154"/>
                  </a:lnTo>
                  <a:cubicBezTo>
                    <a:pt x="186" y="1261"/>
                    <a:pt x="431" y="1314"/>
                    <a:pt x="675" y="1314"/>
                  </a:cubicBezTo>
                  <a:cubicBezTo>
                    <a:pt x="741" y="1314"/>
                    <a:pt x="806" y="1311"/>
                    <a:pt x="870" y="1303"/>
                  </a:cubicBezTo>
                  <a:lnTo>
                    <a:pt x="873" y="150"/>
                  </a:lnTo>
                  <a:lnTo>
                    <a:pt x="873" y="150"/>
                  </a:lnTo>
                  <a:cubicBezTo>
                    <a:pt x="808" y="158"/>
                    <a:pt x="742" y="162"/>
                    <a:pt x="676" y="162"/>
                  </a:cubicBezTo>
                  <a:cubicBezTo>
                    <a:pt x="433" y="162"/>
                    <a:pt x="190" y="108"/>
                    <a:pt x="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235875" y="1011525"/>
              <a:ext cx="747050" cy="430425"/>
            </a:xfrm>
            <a:custGeom>
              <a:avLst/>
              <a:gdLst/>
              <a:ahLst/>
              <a:cxnLst/>
              <a:rect l="l" t="t" r="r" b="b"/>
              <a:pathLst>
                <a:path w="29882" h="17217" extrusionOk="0">
                  <a:moveTo>
                    <a:pt x="19349" y="501"/>
                  </a:moveTo>
                  <a:cubicBezTo>
                    <a:pt x="19499" y="501"/>
                    <a:pt x="19649" y="534"/>
                    <a:pt x="19765" y="600"/>
                  </a:cubicBezTo>
                  <a:lnTo>
                    <a:pt x="22518" y="2191"/>
                  </a:lnTo>
                  <a:lnTo>
                    <a:pt x="22262" y="2341"/>
                  </a:lnTo>
                  <a:cubicBezTo>
                    <a:pt x="22135" y="2413"/>
                    <a:pt x="22135" y="2532"/>
                    <a:pt x="22263" y="2604"/>
                  </a:cubicBezTo>
                  <a:lnTo>
                    <a:pt x="25282" y="4347"/>
                  </a:lnTo>
                  <a:cubicBezTo>
                    <a:pt x="25344" y="4384"/>
                    <a:pt x="25427" y="4402"/>
                    <a:pt x="25509" y="4402"/>
                  </a:cubicBezTo>
                  <a:cubicBezTo>
                    <a:pt x="25591" y="4402"/>
                    <a:pt x="25674" y="4384"/>
                    <a:pt x="25736" y="4347"/>
                  </a:cubicBezTo>
                  <a:lnTo>
                    <a:pt x="25993" y="4198"/>
                  </a:lnTo>
                  <a:lnTo>
                    <a:pt x="28748" y="5787"/>
                  </a:lnTo>
                  <a:cubicBezTo>
                    <a:pt x="28978" y="5921"/>
                    <a:pt x="28980" y="6135"/>
                    <a:pt x="28751" y="6267"/>
                  </a:cubicBezTo>
                  <a:lnTo>
                    <a:pt x="10944" y="16616"/>
                  </a:lnTo>
                  <a:cubicBezTo>
                    <a:pt x="10830" y="16682"/>
                    <a:pt x="10681" y="16715"/>
                    <a:pt x="10531" y="16715"/>
                  </a:cubicBezTo>
                  <a:cubicBezTo>
                    <a:pt x="10381" y="16715"/>
                    <a:pt x="10231" y="16682"/>
                    <a:pt x="10116" y="16616"/>
                  </a:cubicBezTo>
                  <a:lnTo>
                    <a:pt x="1133" y="11430"/>
                  </a:lnTo>
                  <a:cubicBezTo>
                    <a:pt x="902" y="11296"/>
                    <a:pt x="902" y="11082"/>
                    <a:pt x="1130" y="10950"/>
                  </a:cubicBezTo>
                  <a:lnTo>
                    <a:pt x="18935" y="600"/>
                  </a:lnTo>
                  <a:cubicBezTo>
                    <a:pt x="19050" y="534"/>
                    <a:pt x="19199" y="501"/>
                    <a:pt x="19349" y="501"/>
                  </a:cubicBezTo>
                  <a:close/>
                  <a:moveTo>
                    <a:pt x="19244" y="0"/>
                  </a:moveTo>
                  <a:cubicBezTo>
                    <a:pt x="19001" y="0"/>
                    <a:pt x="18759" y="54"/>
                    <a:pt x="18574" y="161"/>
                  </a:cubicBezTo>
                  <a:lnTo>
                    <a:pt x="368" y="10741"/>
                  </a:lnTo>
                  <a:cubicBezTo>
                    <a:pt x="0" y="10957"/>
                    <a:pt x="2" y="11303"/>
                    <a:pt x="373" y="11518"/>
                  </a:cubicBezTo>
                  <a:lnTo>
                    <a:pt x="9965" y="17056"/>
                  </a:lnTo>
                  <a:cubicBezTo>
                    <a:pt x="10151" y="17163"/>
                    <a:pt x="10395" y="17217"/>
                    <a:pt x="10637" y="17217"/>
                  </a:cubicBezTo>
                  <a:cubicBezTo>
                    <a:pt x="10880" y="17217"/>
                    <a:pt x="11123" y="17163"/>
                    <a:pt x="11308" y="17056"/>
                  </a:cubicBezTo>
                  <a:lnTo>
                    <a:pt x="29512" y="6476"/>
                  </a:lnTo>
                  <a:cubicBezTo>
                    <a:pt x="29882" y="6261"/>
                    <a:pt x="29880" y="5913"/>
                    <a:pt x="29509" y="5699"/>
                  </a:cubicBezTo>
                  <a:lnTo>
                    <a:pt x="19915" y="161"/>
                  </a:lnTo>
                  <a:cubicBezTo>
                    <a:pt x="19730" y="54"/>
                    <a:pt x="19487" y="0"/>
                    <a:pt x="192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a:off x="790000" y="1073325"/>
              <a:ext cx="77950" cy="61300"/>
            </a:xfrm>
            <a:custGeom>
              <a:avLst/>
              <a:gdLst/>
              <a:ahLst/>
              <a:cxnLst/>
              <a:rect l="l" t="t" r="r" b="b"/>
              <a:pathLst>
                <a:path w="3118" h="2452" extrusionOk="0">
                  <a:moveTo>
                    <a:pt x="4" y="0"/>
                  </a:moveTo>
                  <a:lnTo>
                    <a:pt x="1" y="576"/>
                  </a:lnTo>
                  <a:cubicBezTo>
                    <a:pt x="1" y="624"/>
                    <a:pt x="31" y="672"/>
                    <a:pt x="95" y="708"/>
                  </a:cubicBezTo>
                  <a:lnTo>
                    <a:pt x="3114" y="2451"/>
                  </a:lnTo>
                  <a:lnTo>
                    <a:pt x="3117" y="1875"/>
                  </a:lnTo>
                  <a:lnTo>
                    <a:pt x="98" y="132"/>
                  </a:lnTo>
                  <a:cubicBezTo>
                    <a:pt x="36" y="96"/>
                    <a:pt x="4" y="48"/>
                    <a:pt x="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323600" y="1287825"/>
              <a:ext cx="18150" cy="23300"/>
            </a:xfrm>
            <a:custGeom>
              <a:avLst/>
              <a:gdLst/>
              <a:ahLst/>
              <a:cxnLst/>
              <a:rect l="l" t="t" r="r" b="b"/>
              <a:pathLst>
                <a:path w="726" h="932" extrusionOk="0">
                  <a:moveTo>
                    <a:pt x="308" y="1"/>
                  </a:moveTo>
                  <a:lnTo>
                    <a:pt x="202" y="417"/>
                  </a:lnTo>
                  <a:lnTo>
                    <a:pt x="0" y="190"/>
                  </a:lnTo>
                  <a:lnTo>
                    <a:pt x="54" y="639"/>
                  </a:lnTo>
                  <a:lnTo>
                    <a:pt x="561" y="931"/>
                  </a:lnTo>
                  <a:lnTo>
                    <a:pt x="725" y="369"/>
                  </a:lnTo>
                  <a:lnTo>
                    <a:pt x="440" y="559"/>
                  </a:lnTo>
                  <a:lnTo>
                    <a:pt x="30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397850" y="1253100"/>
              <a:ext cx="18150" cy="23300"/>
            </a:xfrm>
            <a:custGeom>
              <a:avLst/>
              <a:gdLst/>
              <a:ahLst/>
              <a:cxnLst/>
              <a:rect l="l" t="t" r="r" b="b"/>
              <a:pathLst>
                <a:path w="726" h="932" extrusionOk="0">
                  <a:moveTo>
                    <a:pt x="307" y="0"/>
                  </a:moveTo>
                  <a:lnTo>
                    <a:pt x="202" y="417"/>
                  </a:lnTo>
                  <a:lnTo>
                    <a:pt x="0" y="190"/>
                  </a:lnTo>
                  <a:lnTo>
                    <a:pt x="55" y="638"/>
                  </a:lnTo>
                  <a:lnTo>
                    <a:pt x="561" y="931"/>
                  </a:lnTo>
                  <a:lnTo>
                    <a:pt x="725" y="369"/>
                  </a:lnTo>
                  <a:lnTo>
                    <a:pt x="439" y="559"/>
                  </a:lnTo>
                  <a:lnTo>
                    <a:pt x="30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780950" y="1157750"/>
              <a:ext cx="18150" cy="23300"/>
            </a:xfrm>
            <a:custGeom>
              <a:avLst/>
              <a:gdLst/>
              <a:ahLst/>
              <a:cxnLst/>
              <a:rect l="l" t="t" r="r" b="b"/>
              <a:pathLst>
                <a:path w="726" h="932" extrusionOk="0">
                  <a:moveTo>
                    <a:pt x="417" y="1"/>
                  </a:moveTo>
                  <a:lnTo>
                    <a:pt x="286" y="559"/>
                  </a:lnTo>
                  <a:lnTo>
                    <a:pt x="0" y="369"/>
                  </a:lnTo>
                  <a:lnTo>
                    <a:pt x="164" y="932"/>
                  </a:lnTo>
                  <a:lnTo>
                    <a:pt x="670" y="639"/>
                  </a:lnTo>
                  <a:lnTo>
                    <a:pt x="725" y="191"/>
                  </a:lnTo>
                  <a:lnTo>
                    <a:pt x="725" y="191"/>
                  </a:lnTo>
                  <a:lnTo>
                    <a:pt x="524" y="417"/>
                  </a:lnTo>
                  <a:lnTo>
                    <a:pt x="41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743100" y="1084300"/>
              <a:ext cx="18150" cy="23350"/>
            </a:xfrm>
            <a:custGeom>
              <a:avLst/>
              <a:gdLst/>
              <a:ahLst/>
              <a:cxnLst/>
              <a:rect l="l" t="t" r="r" b="b"/>
              <a:pathLst>
                <a:path w="726" h="934" extrusionOk="0">
                  <a:moveTo>
                    <a:pt x="418" y="1"/>
                  </a:moveTo>
                  <a:lnTo>
                    <a:pt x="286" y="561"/>
                  </a:lnTo>
                  <a:lnTo>
                    <a:pt x="1" y="369"/>
                  </a:lnTo>
                  <a:lnTo>
                    <a:pt x="164" y="933"/>
                  </a:lnTo>
                  <a:lnTo>
                    <a:pt x="672" y="640"/>
                  </a:lnTo>
                  <a:lnTo>
                    <a:pt x="726" y="192"/>
                  </a:lnTo>
                  <a:lnTo>
                    <a:pt x="726" y="192"/>
                  </a:lnTo>
                  <a:lnTo>
                    <a:pt x="524" y="417"/>
                  </a:lnTo>
                  <a:lnTo>
                    <a:pt x="41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870125" y="1157750"/>
              <a:ext cx="18200" cy="23300"/>
            </a:xfrm>
            <a:custGeom>
              <a:avLst/>
              <a:gdLst/>
              <a:ahLst/>
              <a:cxnLst/>
              <a:rect l="l" t="t" r="r" b="b"/>
              <a:pathLst>
                <a:path w="728" h="932" extrusionOk="0">
                  <a:moveTo>
                    <a:pt x="418" y="1"/>
                  </a:moveTo>
                  <a:lnTo>
                    <a:pt x="286" y="559"/>
                  </a:lnTo>
                  <a:lnTo>
                    <a:pt x="1" y="369"/>
                  </a:lnTo>
                  <a:lnTo>
                    <a:pt x="164" y="932"/>
                  </a:lnTo>
                  <a:lnTo>
                    <a:pt x="672" y="639"/>
                  </a:lnTo>
                  <a:lnTo>
                    <a:pt x="727" y="191"/>
                  </a:lnTo>
                  <a:lnTo>
                    <a:pt x="727" y="191"/>
                  </a:lnTo>
                  <a:lnTo>
                    <a:pt x="524" y="417"/>
                  </a:lnTo>
                  <a:lnTo>
                    <a:pt x="41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716625" y="1257675"/>
              <a:ext cx="18200" cy="23300"/>
            </a:xfrm>
            <a:custGeom>
              <a:avLst/>
              <a:gdLst/>
              <a:ahLst/>
              <a:cxnLst/>
              <a:rect l="l" t="t" r="r" b="b"/>
              <a:pathLst>
                <a:path w="728" h="932" extrusionOk="0">
                  <a:moveTo>
                    <a:pt x="419" y="0"/>
                  </a:moveTo>
                  <a:lnTo>
                    <a:pt x="287" y="558"/>
                  </a:lnTo>
                  <a:lnTo>
                    <a:pt x="1" y="368"/>
                  </a:lnTo>
                  <a:lnTo>
                    <a:pt x="165" y="931"/>
                  </a:lnTo>
                  <a:lnTo>
                    <a:pt x="672" y="638"/>
                  </a:lnTo>
                  <a:lnTo>
                    <a:pt x="727" y="190"/>
                  </a:lnTo>
                  <a:lnTo>
                    <a:pt x="524" y="416"/>
                  </a:lnTo>
                  <a:lnTo>
                    <a:pt x="41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479250" y="843750"/>
              <a:ext cx="135575" cy="455200"/>
            </a:xfrm>
            <a:custGeom>
              <a:avLst/>
              <a:gdLst/>
              <a:ahLst/>
              <a:cxnLst/>
              <a:rect l="l" t="t" r="r" b="b"/>
              <a:pathLst>
                <a:path w="5423" h="18208" extrusionOk="0">
                  <a:moveTo>
                    <a:pt x="26" y="0"/>
                  </a:moveTo>
                  <a:lnTo>
                    <a:pt x="1" y="15091"/>
                  </a:lnTo>
                  <a:lnTo>
                    <a:pt x="5397" y="18207"/>
                  </a:lnTo>
                  <a:lnTo>
                    <a:pt x="5423" y="3116"/>
                  </a:lnTo>
                  <a:lnTo>
                    <a:pt x="2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614150" y="850450"/>
              <a:ext cx="123175" cy="448500"/>
            </a:xfrm>
            <a:custGeom>
              <a:avLst/>
              <a:gdLst/>
              <a:ahLst/>
              <a:cxnLst/>
              <a:rect l="l" t="t" r="r" b="b"/>
              <a:pathLst>
                <a:path w="4927" h="17940" extrusionOk="0">
                  <a:moveTo>
                    <a:pt x="4927" y="0"/>
                  </a:moveTo>
                  <a:lnTo>
                    <a:pt x="27" y="2848"/>
                  </a:lnTo>
                  <a:lnTo>
                    <a:pt x="1" y="17939"/>
                  </a:lnTo>
                  <a:lnTo>
                    <a:pt x="4900" y="15091"/>
                  </a:lnTo>
                  <a:lnTo>
                    <a:pt x="492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479875" y="772550"/>
              <a:ext cx="257450" cy="149125"/>
            </a:xfrm>
            <a:custGeom>
              <a:avLst/>
              <a:gdLst/>
              <a:ahLst/>
              <a:cxnLst/>
              <a:rect l="l" t="t" r="r" b="b"/>
              <a:pathLst>
                <a:path w="10298" h="5965" extrusionOk="0">
                  <a:moveTo>
                    <a:pt x="4900" y="0"/>
                  </a:moveTo>
                  <a:lnTo>
                    <a:pt x="1" y="2848"/>
                  </a:lnTo>
                  <a:lnTo>
                    <a:pt x="5398" y="5964"/>
                  </a:lnTo>
                  <a:lnTo>
                    <a:pt x="10298" y="3116"/>
                  </a:lnTo>
                  <a:lnTo>
                    <a:pt x="490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475550" y="945175"/>
              <a:ext cx="139025" cy="89975"/>
            </a:xfrm>
            <a:custGeom>
              <a:avLst/>
              <a:gdLst/>
              <a:ahLst/>
              <a:cxnLst/>
              <a:rect l="l" t="t" r="r" b="b"/>
              <a:pathLst>
                <a:path w="5561" h="3599" extrusionOk="0">
                  <a:moveTo>
                    <a:pt x="1" y="0"/>
                  </a:moveTo>
                  <a:lnTo>
                    <a:pt x="1" y="393"/>
                  </a:lnTo>
                  <a:lnTo>
                    <a:pt x="5561" y="3598"/>
                  </a:lnTo>
                  <a:lnTo>
                    <a:pt x="5561" y="320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p:nvPr/>
          </p:nvSpPr>
          <p:spPr>
            <a:xfrm>
              <a:off x="475550" y="942850"/>
              <a:ext cx="139025" cy="82475"/>
            </a:xfrm>
            <a:custGeom>
              <a:avLst/>
              <a:gdLst/>
              <a:ahLst/>
              <a:cxnLst/>
              <a:rect l="l" t="t" r="r" b="b"/>
              <a:pathLst>
                <a:path w="5561" h="3299" extrusionOk="0">
                  <a:moveTo>
                    <a:pt x="165" y="1"/>
                  </a:moveTo>
                  <a:lnTo>
                    <a:pt x="1" y="93"/>
                  </a:lnTo>
                  <a:lnTo>
                    <a:pt x="5561" y="3298"/>
                  </a:lnTo>
                  <a:lnTo>
                    <a:pt x="5561" y="3079"/>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492300" y="895825"/>
              <a:ext cx="28700" cy="54450"/>
            </a:xfrm>
            <a:custGeom>
              <a:avLst/>
              <a:gdLst/>
              <a:ahLst/>
              <a:cxnLst/>
              <a:rect l="l" t="t" r="r" b="b"/>
              <a:pathLst>
                <a:path w="1148" h="2178" extrusionOk="0">
                  <a:moveTo>
                    <a:pt x="1" y="1"/>
                  </a:moveTo>
                  <a:lnTo>
                    <a:pt x="1" y="1544"/>
                  </a:lnTo>
                  <a:lnTo>
                    <a:pt x="1148" y="2177"/>
                  </a:lnTo>
                  <a:lnTo>
                    <a:pt x="1148" y="603"/>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492300" y="895825"/>
              <a:ext cx="26125" cy="51625"/>
            </a:xfrm>
            <a:custGeom>
              <a:avLst/>
              <a:gdLst/>
              <a:ahLst/>
              <a:cxnLst/>
              <a:rect l="l" t="t" r="r" b="b"/>
              <a:pathLst>
                <a:path w="1045" h="2065" extrusionOk="0">
                  <a:moveTo>
                    <a:pt x="1" y="1"/>
                  </a:moveTo>
                  <a:lnTo>
                    <a:pt x="1" y="1463"/>
                  </a:lnTo>
                  <a:lnTo>
                    <a:pt x="1045" y="2064"/>
                  </a:lnTo>
                  <a:lnTo>
                    <a:pt x="1045" y="603"/>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494425" y="899125"/>
              <a:ext cx="21900" cy="45025"/>
            </a:xfrm>
            <a:custGeom>
              <a:avLst/>
              <a:gdLst/>
              <a:ahLst/>
              <a:cxnLst/>
              <a:rect l="l" t="t" r="r" b="b"/>
              <a:pathLst>
                <a:path w="876" h="1801" extrusionOk="0">
                  <a:moveTo>
                    <a:pt x="0" y="1"/>
                  </a:moveTo>
                  <a:lnTo>
                    <a:pt x="0" y="1296"/>
                  </a:lnTo>
                  <a:lnTo>
                    <a:pt x="876" y="1800"/>
                  </a:lnTo>
                  <a:lnTo>
                    <a:pt x="876" y="50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493650" y="924700"/>
              <a:ext cx="23450" cy="14700"/>
            </a:xfrm>
            <a:custGeom>
              <a:avLst/>
              <a:gdLst/>
              <a:ahLst/>
              <a:cxnLst/>
              <a:rect l="l" t="t" r="r" b="b"/>
              <a:pathLst>
                <a:path w="938" h="588" extrusionOk="0">
                  <a:moveTo>
                    <a:pt x="1" y="0"/>
                  </a:moveTo>
                  <a:lnTo>
                    <a:pt x="1" y="47"/>
                  </a:lnTo>
                  <a:lnTo>
                    <a:pt x="937" y="587"/>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486225" y="932275"/>
              <a:ext cx="33800" cy="24950"/>
            </a:xfrm>
            <a:custGeom>
              <a:avLst/>
              <a:gdLst/>
              <a:ahLst/>
              <a:cxnLst/>
              <a:rect l="l" t="t" r="r" b="b"/>
              <a:pathLst>
                <a:path w="1352" h="998"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486225" y="931025"/>
              <a:ext cx="37000" cy="20725"/>
            </a:xfrm>
            <a:custGeom>
              <a:avLst/>
              <a:gdLst/>
              <a:ahLst/>
              <a:cxnLst/>
              <a:rect l="l" t="t" r="r" b="b"/>
              <a:pathLst>
                <a:path w="1480" h="829" extrusionOk="0">
                  <a:moveTo>
                    <a:pt x="154" y="1"/>
                  </a:moveTo>
                  <a:lnTo>
                    <a:pt x="0" y="50"/>
                  </a:lnTo>
                  <a:lnTo>
                    <a:pt x="1352" y="829"/>
                  </a:lnTo>
                  <a:lnTo>
                    <a:pt x="1479" y="772"/>
                  </a:lnTo>
                  <a:lnTo>
                    <a:pt x="1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520000" y="950325"/>
              <a:ext cx="3225" cy="6900"/>
            </a:xfrm>
            <a:custGeom>
              <a:avLst/>
              <a:gdLst/>
              <a:ahLst/>
              <a:cxnLst/>
              <a:rect l="l" t="t" r="r" b="b"/>
              <a:pathLst>
                <a:path w="129" h="276" extrusionOk="0">
                  <a:moveTo>
                    <a:pt x="128" y="0"/>
                  </a:moveTo>
                  <a:lnTo>
                    <a:pt x="1" y="57"/>
                  </a:lnTo>
                  <a:lnTo>
                    <a:pt x="1" y="276"/>
                  </a:lnTo>
                  <a:lnTo>
                    <a:pt x="128" y="201"/>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571350" y="939375"/>
              <a:ext cx="28700" cy="54400"/>
            </a:xfrm>
            <a:custGeom>
              <a:avLst/>
              <a:gdLst/>
              <a:ahLst/>
              <a:cxnLst/>
              <a:rect l="l" t="t" r="r" b="b"/>
              <a:pathLst>
                <a:path w="1148" h="2176" extrusionOk="0">
                  <a:moveTo>
                    <a:pt x="0" y="0"/>
                  </a:moveTo>
                  <a:lnTo>
                    <a:pt x="0" y="1543"/>
                  </a:lnTo>
                  <a:lnTo>
                    <a:pt x="1147" y="2176"/>
                  </a:lnTo>
                  <a:lnTo>
                    <a:pt x="1147" y="602"/>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571350" y="939375"/>
              <a:ext cx="26125" cy="51600"/>
            </a:xfrm>
            <a:custGeom>
              <a:avLst/>
              <a:gdLst/>
              <a:ahLst/>
              <a:cxnLst/>
              <a:rect l="l" t="t" r="r" b="b"/>
              <a:pathLst>
                <a:path w="1045" h="2064" extrusionOk="0">
                  <a:moveTo>
                    <a:pt x="0" y="0"/>
                  </a:moveTo>
                  <a:lnTo>
                    <a:pt x="0" y="1462"/>
                  </a:lnTo>
                  <a:lnTo>
                    <a:pt x="1044" y="2064"/>
                  </a:lnTo>
                  <a:lnTo>
                    <a:pt x="1044" y="6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573450" y="942675"/>
              <a:ext cx="21925" cy="45000"/>
            </a:xfrm>
            <a:custGeom>
              <a:avLst/>
              <a:gdLst/>
              <a:ahLst/>
              <a:cxnLst/>
              <a:rect l="l" t="t" r="r" b="b"/>
              <a:pathLst>
                <a:path w="877" h="1800" extrusionOk="0">
                  <a:moveTo>
                    <a:pt x="0" y="0"/>
                  </a:moveTo>
                  <a:lnTo>
                    <a:pt x="0" y="1295"/>
                  </a:lnTo>
                  <a:lnTo>
                    <a:pt x="876" y="1800"/>
                  </a:lnTo>
                  <a:lnTo>
                    <a:pt x="876" y="50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572675" y="968225"/>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565250" y="975800"/>
              <a:ext cx="33800" cy="24975"/>
            </a:xfrm>
            <a:custGeom>
              <a:avLst/>
              <a:gdLst/>
              <a:ahLst/>
              <a:cxnLst/>
              <a:rect l="l" t="t" r="r" b="b"/>
              <a:pathLst>
                <a:path w="1352" h="999" extrusionOk="0">
                  <a:moveTo>
                    <a:pt x="0" y="1"/>
                  </a:moveTo>
                  <a:lnTo>
                    <a:pt x="0" y="220"/>
                  </a:lnTo>
                  <a:lnTo>
                    <a:pt x="1352" y="998"/>
                  </a:lnTo>
                  <a:lnTo>
                    <a:pt x="1352" y="77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565250" y="974575"/>
              <a:ext cx="37000" cy="20725"/>
            </a:xfrm>
            <a:custGeom>
              <a:avLst/>
              <a:gdLst/>
              <a:ahLst/>
              <a:cxnLst/>
              <a:rect l="l" t="t" r="r" b="b"/>
              <a:pathLst>
                <a:path w="1480" h="829" extrusionOk="0">
                  <a:moveTo>
                    <a:pt x="154" y="0"/>
                  </a:moveTo>
                  <a:lnTo>
                    <a:pt x="0" y="50"/>
                  </a:lnTo>
                  <a:lnTo>
                    <a:pt x="1352" y="828"/>
                  </a:lnTo>
                  <a:lnTo>
                    <a:pt x="1480" y="772"/>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599025" y="993850"/>
              <a:ext cx="3225" cy="6925"/>
            </a:xfrm>
            <a:custGeom>
              <a:avLst/>
              <a:gdLst/>
              <a:ahLst/>
              <a:cxnLst/>
              <a:rect l="l" t="t" r="r" b="b"/>
              <a:pathLst>
                <a:path w="129" h="277" extrusionOk="0">
                  <a:moveTo>
                    <a:pt x="129" y="1"/>
                  </a:moveTo>
                  <a:lnTo>
                    <a:pt x="1" y="57"/>
                  </a:lnTo>
                  <a:lnTo>
                    <a:pt x="1" y="276"/>
                  </a:lnTo>
                  <a:lnTo>
                    <a:pt x="129" y="200"/>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475550" y="1039500"/>
              <a:ext cx="139025" cy="89975"/>
            </a:xfrm>
            <a:custGeom>
              <a:avLst/>
              <a:gdLst/>
              <a:ahLst/>
              <a:cxnLst/>
              <a:rect l="l" t="t" r="r" b="b"/>
              <a:pathLst>
                <a:path w="5561" h="3599" extrusionOk="0">
                  <a:moveTo>
                    <a:pt x="1" y="1"/>
                  </a:moveTo>
                  <a:lnTo>
                    <a:pt x="1" y="394"/>
                  </a:lnTo>
                  <a:lnTo>
                    <a:pt x="5561" y="3598"/>
                  </a:lnTo>
                  <a:lnTo>
                    <a:pt x="5561" y="320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475550" y="1037175"/>
              <a:ext cx="139025" cy="82475"/>
            </a:xfrm>
            <a:custGeom>
              <a:avLst/>
              <a:gdLst/>
              <a:ahLst/>
              <a:cxnLst/>
              <a:rect l="l" t="t" r="r" b="b"/>
              <a:pathLst>
                <a:path w="5561" h="3299" extrusionOk="0">
                  <a:moveTo>
                    <a:pt x="165" y="1"/>
                  </a:moveTo>
                  <a:lnTo>
                    <a:pt x="1" y="94"/>
                  </a:lnTo>
                  <a:lnTo>
                    <a:pt x="5561" y="3298"/>
                  </a:lnTo>
                  <a:lnTo>
                    <a:pt x="5561" y="3078"/>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492300" y="990125"/>
              <a:ext cx="28700" cy="54475"/>
            </a:xfrm>
            <a:custGeom>
              <a:avLst/>
              <a:gdLst/>
              <a:ahLst/>
              <a:cxnLst/>
              <a:rect l="l" t="t" r="r" b="b"/>
              <a:pathLst>
                <a:path w="1148" h="2179" extrusionOk="0">
                  <a:moveTo>
                    <a:pt x="1" y="1"/>
                  </a:moveTo>
                  <a:lnTo>
                    <a:pt x="1" y="1545"/>
                  </a:lnTo>
                  <a:lnTo>
                    <a:pt x="1148" y="2179"/>
                  </a:lnTo>
                  <a:lnTo>
                    <a:pt x="1148" y="604"/>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492300" y="990125"/>
              <a:ext cx="26125" cy="51650"/>
            </a:xfrm>
            <a:custGeom>
              <a:avLst/>
              <a:gdLst/>
              <a:ahLst/>
              <a:cxnLst/>
              <a:rect l="l" t="t" r="r" b="b"/>
              <a:pathLst>
                <a:path w="1045" h="2066" extrusionOk="0">
                  <a:moveTo>
                    <a:pt x="1" y="1"/>
                  </a:moveTo>
                  <a:lnTo>
                    <a:pt x="1" y="1464"/>
                  </a:lnTo>
                  <a:lnTo>
                    <a:pt x="1045" y="2065"/>
                  </a:lnTo>
                  <a:lnTo>
                    <a:pt x="1045" y="604"/>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494425" y="993450"/>
              <a:ext cx="21900" cy="45025"/>
            </a:xfrm>
            <a:custGeom>
              <a:avLst/>
              <a:gdLst/>
              <a:ahLst/>
              <a:cxnLst/>
              <a:rect l="l" t="t" r="r" b="b"/>
              <a:pathLst>
                <a:path w="876" h="1801" extrusionOk="0">
                  <a:moveTo>
                    <a:pt x="0" y="1"/>
                  </a:moveTo>
                  <a:lnTo>
                    <a:pt x="0" y="1296"/>
                  </a:lnTo>
                  <a:lnTo>
                    <a:pt x="876" y="1801"/>
                  </a:lnTo>
                  <a:lnTo>
                    <a:pt x="876" y="50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493650" y="1019025"/>
              <a:ext cx="23450" cy="14675"/>
            </a:xfrm>
            <a:custGeom>
              <a:avLst/>
              <a:gdLst/>
              <a:ahLst/>
              <a:cxnLst/>
              <a:rect l="l" t="t" r="r" b="b"/>
              <a:pathLst>
                <a:path w="938" h="587" extrusionOk="0">
                  <a:moveTo>
                    <a:pt x="1" y="0"/>
                  </a:moveTo>
                  <a:lnTo>
                    <a:pt x="1" y="47"/>
                  </a:lnTo>
                  <a:lnTo>
                    <a:pt x="937" y="586"/>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486225" y="1026600"/>
              <a:ext cx="33800" cy="24950"/>
            </a:xfrm>
            <a:custGeom>
              <a:avLst/>
              <a:gdLst/>
              <a:ahLst/>
              <a:cxnLst/>
              <a:rect l="l" t="t" r="r" b="b"/>
              <a:pathLst>
                <a:path w="1352" h="998"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486225" y="1025375"/>
              <a:ext cx="37000" cy="20725"/>
            </a:xfrm>
            <a:custGeom>
              <a:avLst/>
              <a:gdLst/>
              <a:ahLst/>
              <a:cxnLst/>
              <a:rect l="l" t="t" r="r" b="b"/>
              <a:pathLst>
                <a:path w="1480" h="829" extrusionOk="0">
                  <a:moveTo>
                    <a:pt x="154" y="0"/>
                  </a:moveTo>
                  <a:lnTo>
                    <a:pt x="0" y="49"/>
                  </a:lnTo>
                  <a:lnTo>
                    <a:pt x="1352" y="828"/>
                  </a:lnTo>
                  <a:lnTo>
                    <a:pt x="1479" y="771"/>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520000" y="1044650"/>
              <a:ext cx="3225" cy="6900"/>
            </a:xfrm>
            <a:custGeom>
              <a:avLst/>
              <a:gdLst/>
              <a:ahLst/>
              <a:cxnLst/>
              <a:rect l="l" t="t" r="r" b="b"/>
              <a:pathLst>
                <a:path w="129" h="276" extrusionOk="0">
                  <a:moveTo>
                    <a:pt x="128" y="0"/>
                  </a:moveTo>
                  <a:lnTo>
                    <a:pt x="1" y="57"/>
                  </a:lnTo>
                  <a:lnTo>
                    <a:pt x="1" y="276"/>
                  </a:lnTo>
                  <a:lnTo>
                    <a:pt x="128" y="199"/>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a:off x="571350" y="1033675"/>
              <a:ext cx="28700" cy="54425"/>
            </a:xfrm>
            <a:custGeom>
              <a:avLst/>
              <a:gdLst/>
              <a:ahLst/>
              <a:cxnLst/>
              <a:rect l="l" t="t" r="r" b="b"/>
              <a:pathLst>
                <a:path w="1148" h="2177" extrusionOk="0">
                  <a:moveTo>
                    <a:pt x="0" y="0"/>
                  </a:moveTo>
                  <a:lnTo>
                    <a:pt x="0" y="1544"/>
                  </a:lnTo>
                  <a:lnTo>
                    <a:pt x="1147" y="2177"/>
                  </a:lnTo>
                  <a:lnTo>
                    <a:pt x="1147" y="603"/>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a:off x="571350" y="1033675"/>
              <a:ext cx="26125" cy="51625"/>
            </a:xfrm>
            <a:custGeom>
              <a:avLst/>
              <a:gdLst/>
              <a:ahLst/>
              <a:cxnLst/>
              <a:rect l="l" t="t" r="r" b="b"/>
              <a:pathLst>
                <a:path w="1045" h="2065" extrusionOk="0">
                  <a:moveTo>
                    <a:pt x="0" y="0"/>
                  </a:moveTo>
                  <a:lnTo>
                    <a:pt x="0" y="1463"/>
                  </a:lnTo>
                  <a:lnTo>
                    <a:pt x="1044" y="2065"/>
                  </a:lnTo>
                  <a:lnTo>
                    <a:pt x="1044" y="603"/>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573450" y="1037000"/>
              <a:ext cx="21925" cy="45025"/>
            </a:xfrm>
            <a:custGeom>
              <a:avLst/>
              <a:gdLst/>
              <a:ahLst/>
              <a:cxnLst/>
              <a:rect l="l" t="t" r="r" b="b"/>
              <a:pathLst>
                <a:path w="877" h="1801" extrusionOk="0">
                  <a:moveTo>
                    <a:pt x="0" y="1"/>
                  </a:moveTo>
                  <a:lnTo>
                    <a:pt x="0" y="1294"/>
                  </a:lnTo>
                  <a:lnTo>
                    <a:pt x="876" y="1800"/>
                  </a:lnTo>
                  <a:lnTo>
                    <a:pt x="876" y="505"/>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572675" y="1062550"/>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565250" y="1070125"/>
              <a:ext cx="33800" cy="24975"/>
            </a:xfrm>
            <a:custGeom>
              <a:avLst/>
              <a:gdLst/>
              <a:ahLst/>
              <a:cxnLst/>
              <a:rect l="l" t="t" r="r" b="b"/>
              <a:pathLst>
                <a:path w="1352" h="999" extrusionOk="0">
                  <a:moveTo>
                    <a:pt x="0" y="1"/>
                  </a:moveTo>
                  <a:lnTo>
                    <a:pt x="0" y="220"/>
                  </a:lnTo>
                  <a:lnTo>
                    <a:pt x="1352" y="999"/>
                  </a:lnTo>
                  <a:lnTo>
                    <a:pt x="1352" y="78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565250" y="1068875"/>
              <a:ext cx="37000" cy="20750"/>
            </a:xfrm>
            <a:custGeom>
              <a:avLst/>
              <a:gdLst/>
              <a:ahLst/>
              <a:cxnLst/>
              <a:rect l="l" t="t" r="r" b="b"/>
              <a:pathLst>
                <a:path w="1480" h="830" extrusionOk="0">
                  <a:moveTo>
                    <a:pt x="154" y="0"/>
                  </a:moveTo>
                  <a:lnTo>
                    <a:pt x="0" y="51"/>
                  </a:lnTo>
                  <a:lnTo>
                    <a:pt x="1352" y="830"/>
                  </a:lnTo>
                  <a:lnTo>
                    <a:pt x="1480" y="773"/>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599025" y="1088200"/>
              <a:ext cx="3225" cy="6900"/>
            </a:xfrm>
            <a:custGeom>
              <a:avLst/>
              <a:gdLst/>
              <a:ahLst/>
              <a:cxnLst/>
              <a:rect l="l" t="t" r="r" b="b"/>
              <a:pathLst>
                <a:path w="129" h="276" extrusionOk="0">
                  <a:moveTo>
                    <a:pt x="129" y="0"/>
                  </a:moveTo>
                  <a:lnTo>
                    <a:pt x="1" y="57"/>
                  </a:lnTo>
                  <a:lnTo>
                    <a:pt x="1" y="276"/>
                  </a:lnTo>
                  <a:lnTo>
                    <a:pt x="129" y="199"/>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475550" y="1133825"/>
              <a:ext cx="139025" cy="89975"/>
            </a:xfrm>
            <a:custGeom>
              <a:avLst/>
              <a:gdLst/>
              <a:ahLst/>
              <a:cxnLst/>
              <a:rect l="l" t="t" r="r" b="b"/>
              <a:pathLst>
                <a:path w="5561" h="3599" extrusionOk="0">
                  <a:moveTo>
                    <a:pt x="1" y="1"/>
                  </a:moveTo>
                  <a:lnTo>
                    <a:pt x="1" y="394"/>
                  </a:lnTo>
                  <a:lnTo>
                    <a:pt x="5561" y="3598"/>
                  </a:lnTo>
                  <a:lnTo>
                    <a:pt x="5561" y="320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475550" y="1131500"/>
              <a:ext cx="139025" cy="82475"/>
            </a:xfrm>
            <a:custGeom>
              <a:avLst/>
              <a:gdLst/>
              <a:ahLst/>
              <a:cxnLst/>
              <a:rect l="l" t="t" r="r" b="b"/>
              <a:pathLst>
                <a:path w="5561" h="3299" extrusionOk="0">
                  <a:moveTo>
                    <a:pt x="165" y="1"/>
                  </a:moveTo>
                  <a:lnTo>
                    <a:pt x="1" y="94"/>
                  </a:lnTo>
                  <a:lnTo>
                    <a:pt x="5561" y="3298"/>
                  </a:lnTo>
                  <a:lnTo>
                    <a:pt x="5561" y="3078"/>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492300" y="1084450"/>
              <a:ext cx="28700" cy="54450"/>
            </a:xfrm>
            <a:custGeom>
              <a:avLst/>
              <a:gdLst/>
              <a:ahLst/>
              <a:cxnLst/>
              <a:rect l="l" t="t" r="r" b="b"/>
              <a:pathLst>
                <a:path w="1148" h="2178" extrusionOk="0">
                  <a:moveTo>
                    <a:pt x="1" y="1"/>
                  </a:moveTo>
                  <a:lnTo>
                    <a:pt x="1" y="1545"/>
                  </a:lnTo>
                  <a:lnTo>
                    <a:pt x="1148" y="2177"/>
                  </a:lnTo>
                  <a:lnTo>
                    <a:pt x="1148" y="604"/>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492300" y="1084450"/>
              <a:ext cx="26125" cy="51650"/>
            </a:xfrm>
            <a:custGeom>
              <a:avLst/>
              <a:gdLst/>
              <a:ahLst/>
              <a:cxnLst/>
              <a:rect l="l" t="t" r="r" b="b"/>
              <a:pathLst>
                <a:path w="1045" h="2066" extrusionOk="0">
                  <a:moveTo>
                    <a:pt x="1" y="1"/>
                  </a:moveTo>
                  <a:lnTo>
                    <a:pt x="1" y="1464"/>
                  </a:lnTo>
                  <a:lnTo>
                    <a:pt x="1045" y="2066"/>
                  </a:lnTo>
                  <a:lnTo>
                    <a:pt x="1045" y="604"/>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494425" y="1087800"/>
              <a:ext cx="21900" cy="45000"/>
            </a:xfrm>
            <a:custGeom>
              <a:avLst/>
              <a:gdLst/>
              <a:ahLst/>
              <a:cxnLst/>
              <a:rect l="l" t="t" r="r" b="b"/>
              <a:pathLst>
                <a:path w="876" h="1800" extrusionOk="0">
                  <a:moveTo>
                    <a:pt x="0" y="0"/>
                  </a:moveTo>
                  <a:lnTo>
                    <a:pt x="0" y="1294"/>
                  </a:lnTo>
                  <a:lnTo>
                    <a:pt x="876" y="1800"/>
                  </a:lnTo>
                  <a:lnTo>
                    <a:pt x="876" y="50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493650" y="1113350"/>
              <a:ext cx="23450" cy="14675"/>
            </a:xfrm>
            <a:custGeom>
              <a:avLst/>
              <a:gdLst/>
              <a:ahLst/>
              <a:cxnLst/>
              <a:rect l="l" t="t" r="r" b="b"/>
              <a:pathLst>
                <a:path w="938" h="587" extrusionOk="0">
                  <a:moveTo>
                    <a:pt x="1" y="0"/>
                  </a:moveTo>
                  <a:lnTo>
                    <a:pt x="1" y="47"/>
                  </a:lnTo>
                  <a:lnTo>
                    <a:pt x="937" y="586"/>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486225" y="1120925"/>
              <a:ext cx="33800" cy="24975"/>
            </a:xfrm>
            <a:custGeom>
              <a:avLst/>
              <a:gdLst/>
              <a:ahLst/>
              <a:cxnLst/>
              <a:rect l="l" t="t" r="r" b="b"/>
              <a:pathLst>
                <a:path w="1352" h="999"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a:off x="486225" y="1119650"/>
              <a:ext cx="37000" cy="20775"/>
            </a:xfrm>
            <a:custGeom>
              <a:avLst/>
              <a:gdLst/>
              <a:ahLst/>
              <a:cxnLst/>
              <a:rect l="l" t="t" r="r" b="b"/>
              <a:pathLst>
                <a:path w="1480" h="831" extrusionOk="0">
                  <a:moveTo>
                    <a:pt x="154" y="1"/>
                  </a:moveTo>
                  <a:lnTo>
                    <a:pt x="0" y="51"/>
                  </a:lnTo>
                  <a:lnTo>
                    <a:pt x="1352" y="830"/>
                  </a:lnTo>
                  <a:lnTo>
                    <a:pt x="1479" y="774"/>
                  </a:lnTo>
                  <a:lnTo>
                    <a:pt x="1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a:off x="520000" y="1138975"/>
              <a:ext cx="3225" cy="6925"/>
            </a:xfrm>
            <a:custGeom>
              <a:avLst/>
              <a:gdLst/>
              <a:ahLst/>
              <a:cxnLst/>
              <a:rect l="l" t="t" r="r" b="b"/>
              <a:pathLst>
                <a:path w="129" h="277" extrusionOk="0">
                  <a:moveTo>
                    <a:pt x="128" y="1"/>
                  </a:moveTo>
                  <a:lnTo>
                    <a:pt x="1" y="57"/>
                  </a:lnTo>
                  <a:lnTo>
                    <a:pt x="1" y="276"/>
                  </a:lnTo>
                  <a:lnTo>
                    <a:pt x="128" y="199"/>
                  </a:lnTo>
                  <a:lnTo>
                    <a:pt x="12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571350" y="1128000"/>
              <a:ext cx="28700" cy="54425"/>
            </a:xfrm>
            <a:custGeom>
              <a:avLst/>
              <a:gdLst/>
              <a:ahLst/>
              <a:cxnLst/>
              <a:rect l="l" t="t" r="r" b="b"/>
              <a:pathLst>
                <a:path w="1148" h="2177" extrusionOk="0">
                  <a:moveTo>
                    <a:pt x="0" y="0"/>
                  </a:moveTo>
                  <a:lnTo>
                    <a:pt x="0" y="1544"/>
                  </a:lnTo>
                  <a:lnTo>
                    <a:pt x="1147" y="2177"/>
                  </a:lnTo>
                  <a:lnTo>
                    <a:pt x="1147" y="602"/>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571350" y="1128000"/>
              <a:ext cx="26125" cy="51650"/>
            </a:xfrm>
            <a:custGeom>
              <a:avLst/>
              <a:gdLst/>
              <a:ahLst/>
              <a:cxnLst/>
              <a:rect l="l" t="t" r="r" b="b"/>
              <a:pathLst>
                <a:path w="1045" h="2066" extrusionOk="0">
                  <a:moveTo>
                    <a:pt x="0" y="0"/>
                  </a:moveTo>
                  <a:lnTo>
                    <a:pt x="0" y="1463"/>
                  </a:lnTo>
                  <a:lnTo>
                    <a:pt x="1044" y="2065"/>
                  </a:lnTo>
                  <a:lnTo>
                    <a:pt x="1044" y="6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573450" y="1131325"/>
              <a:ext cx="21925" cy="45025"/>
            </a:xfrm>
            <a:custGeom>
              <a:avLst/>
              <a:gdLst/>
              <a:ahLst/>
              <a:cxnLst/>
              <a:rect l="l" t="t" r="r" b="b"/>
              <a:pathLst>
                <a:path w="877" h="1801" extrusionOk="0">
                  <a:moveTo>
                    <a:pt x="0" y="1"/>
                  </a:moveTo>
                  <a:lnTo>
                    <a:pt x="0" y="1294"/>
                  </a:lnTo>
                  <a:lnTo>
                    <a:pt x="876" y="1800"/>
                  </a:lnTo>
                  <a:lnTo>
                    <a:pt x="876" y="505"/>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572675" y="1156875"/>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565250" y="1164450"/>
              <a:ext cx="33800" cy="24975"/>
            </a:xfrm>
            <a:custGeom>
              <a:avLst/>
              <a:gdLst/>
              <a:ahLst/>
              <a:cxnLst/>
              <a:rect l="l" t="t" r="r" b="b"/>
              <a:pathLst>
                <a:path w="1352" h="999" extrusionOk="0">
                  <a:moveTo>
                    <a:pt x="0" y="1"/>
                  </a:moveTo>
                  <a:lnTo>
                    <a:pt x="0" y="220"/>
                  </a:lnTo>
                  <a:lnTo>
                    <a:pt x="1352" y="999"/>
                  </a:lnTo>
                  <a:lnTo>
                    <a:pt x="1352" y="78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565250" y="1163200"/>
              <a:ext cx="37000" cy="20750"/>
            </a:xfrm>
            <a:custGeom>
              <a:avLst/>
              <a:gdLst/>
              <a:ahLst/>
              <a:cxnLst/>
              <a:rect l="l" t="t" r="r" b="b"/>
              <a:pathLst>
                <a:path w="1480" h="830" extrusionOk="0">
                  <a:moveTo>
                    <a:pt x="154" y="0"/>
                  </a:moveTo>
                  <a:lnTo>
                    <a:pt x="0" y="51"/>
                  </a:lnTo>
                  <a:lnTo>
                    <a:pt x="1352" y="830"/>
                  </a:lnTo>
                  <a:lnTo>
                    <a:pt x="1480" y="773"/>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599025" y="1182525"/>
              <a:ext cx="3225" cy="6900"/>
            </a:xfrm>
            <a:custGeom>
              <a:avLst/>
              <a:gdLst/>
              <a:ahLst/>
              <a:cxnLst/>
              <a:rect l="l" t="t" r="r" b="b"/>
              <a:pathLst>
                <a:path w="129" h="276" extrusionOk="0">
                  <a:moveTo>
                    <a:pt x="129" y="0"/>
                  </a:moveTo>
                  <a:lnTo>
                    <a:pt x="1" y="57"/>
                  </a:lnTo>
                  <a:lnTo>
                    <a:pt x="1" y="276"/>
                  </a:lnTo>
                  <a:lnTo>
                    <a:pt x="129" y="199"/>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614800" y="945175"/>
              <a:ext cx="128325" cy="89975"/>
            </a:xfrm>
            <a:custGeom>
              <a:avLst/>
              <a:gdLst/>
              <a:ahLst/>
              <a:cxnLst/>
              <a:rect l="l" t="t" r="r" b="b"/>
              <a:pathLst>
                <a:path w="5133" h="3599" extrusionOk="0">
                  <a:moveTo>
                    <a:pt x="5133" y="0"/>
                  </a:moveTo>
                  <a:lnTo>
                    <a:pt x="1" y="3205"/>
                  </a:lnTo>
                  <a:lnTo>
                    <a:pt x="1" y="3598"/>
                  </a:lnTo>
                  <a:lnTo>
                    <a:pt x="5133" y="393"/>
                  </a:lnTo>
                  <a:lnTo>
                    <a:pt x="513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614800" y="942850"/>
              <a:ext cx="128325" cy="82475"/>
            </a:xfrm>
            <a:custGeom>
              <a:avLst/>
              <a:gdLst/>
              <a:ahLst/>
              <a:cxnLst/>
              <a:rect l="l" t="t" r="r" b="b"/>
              <a:pathLst>
                <a:path w="5133" h="3299" extrusionOk="0">
                  <a:moveTo>
                    <a:pt x="4982" y="1"/>
                  </a:moveTo>
                  <a:lnTo>
                    <a:pt x="1" y="3079"/>
                  </a:lnTo>
                  <a:lnTo>
                    <a:pt x="1" y="3298"/>
                  </a:lnTo>
                  <a:lnTo>
                    <a:pt x="5133" y="93"/>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701200" y="895825"/>
              <a:ext cx="26475" cy="54450"/>
            </a:xfrm>
            <a:custGeom>
              <a:avLst/>
              <a:gdLst/>
              <a:ahLst/>
              <a:cxnLst/>
              <a:rect l="l" t="t" r="r" b="b"/>
              <a:pathLst>
                <a:path w="1059" h="2178" extrusionOk="0">
                  <a:moveTo>
                    <a:pt x="963" y="1"/>
                  </a:moveTo>
                  <a:lnTo>
                    <a:pt x="0" y="603"/>
                  </a:lnTo>
                  <a:lnTo>
                    <a:pt x="0" y="2177"/>
                  </a:lnTo>
                  <a:lnTo>
                    <a:pt x="1059" y="1544"/>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7"/>
            <p:cNvSpPr/>
            <p:nvPr/>
          </p:nvSpPr>
          <p:spPr>
            <a:xfrm>
              <a:off x="703550" y="895825"/>
              <a:ext cx="24125" cy="51625"/>
            </a:xfrm>
            <a:custGeom>
              <a:avLst/>
              <a:gdLst/>
              <a:ahLst/>
              <a:cxnLst/>
              <a:rect l="l" t="t" r="r" b="b"/>
              <a:pathLst>
                <a:path w="965" h="2065" extrusionOk="0">
                  <a:moveTo>
                    <a:pt x="965" y="1"/>
                  </a:moveTo>
                  <a:lnTo>
                    <a:pt x="0" y="603"/>
                  </a:lnTo>
                  <a:lnTo>
                    <a:pt x="0" y="2064"/>
                  </a:lnTo>
                  <a:lnTo>
                    <a:pt x="965" y="1463"/>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p:nvPr/>
          </p:nvSpPr>
          <p:spPr>
            <a:xfrm>
              <a:off x="705475" y="899125"/>
              <a:ext cx="20250" cy="45025"/>
            </a:xfrm>
            <a:custGeom>
              <a:avLst/>
              <a:gdLst/>
              <a:ahLst/>
              <a:cxnLst/>
              <a:rect l="l" t="t" r="r" b="b"/>
              <a:pathLst>
                <a:path w="810" h="1801" extrusionOk="0">
                  <a:moveTo>
                    <a:pt x="809" y="1"/>
                  </a:moveTo>
                  <a:lnTo>
                    <a:pt x="0" y="506"/>
                  </a:lnTo>
                  <a:lnTo>
                    <a:pt x="0" y="1800"/>
                  </a:lnTo>
                  <a:lnTo>
                    <a:pt x="809" y="1296"/>
                  </a:lnTo>
                  <a:lnTo>
                    <a:pt x="8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704775" y="924700"/>
              <a:ext cx="21675" cy="14700"/>
            </a:xfrm>
            <a:custGeom>
              <a:avLst/>
              <a:gdLst/>
              <a:ahLst/>
              <a:cxnLst/>
              <a:rect l="l" t="t" r="r" b="b"/>
              <a:pathLst>
                <a:path w="867" h="588" extrusionOk="0">
                  <a:moveTo>
                    <a:pt x="866" y="0"/>
                  </a:moveTo>
                  <a:lnTo>
                    <a:pt x="1" y="540"/>
                  </a:lnTo>
                  <a:lnTo>
                    <a:pt x="1" y="587"/>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702075" y="932275"/>
              <a:ext cx="31200" cy="24950"/>
            </a:xfrm>
            <a:custGeom>
              <a:avLst/>
              <a:gdLst/>
              <a:ahLst/>
              <a:cxnLst/>
              <a:rect l="l" t="t" r="r" b="b"/>
              <a:pathLst>
                <a:path w="1248" h="998"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p:nvPr/>
          </p:nvSpPr>
          <p:spPr>
            <a:xfrm>
              <a:off x="699125" y="931025"/>
              <a:ext cx="34150" cy="20725"/>
            </a:xfrm>
            <a:custGeom>
              <a:avLst/>
              <a:gdLst/>
              <a:ahLst/>
              <a:cxnLst/>
              <a:rect l="l" t="t" r="r" b="b"/>
              <a:pathLst>
                <a:path w="1366" h="829" extrusionOk="0">
                  <a:moveTo>
                    <a:pt x="1224" y="1"/>
                  </a:moveTo>
                  <a:lnTo>
                    <a:pt x="1" y="772"/>
                  </a:lnTo>
                  <a:lnTo>
                    <a:pt x="118" y="829"/>
                  </a:lnTo>
                  <a:lnTo>
                    <a:pt x="1365" y="50"/>
                  </a:lnTo>
                  <a:lnTo>
                    <a:pt x="12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p:nvPr/>
          </p:nvSpPr>
          <p:spPr>
            <a:xfrm>
              <a:off x="699125" y="950325"/>
              <a:ext cx="2975" cy="6900"/>
            </a:xfrm>
            <a:custGeom>
              <a:avLst/>
              <a:gdLst/>
              <a:ahLst/>
              <a:cxnLst/>
              <a:rect l="l" t="t" r="r" b="b"/>
              <a:pathLst>
                <a:path w="119" h="276" extrusionOk="0">
                  <a:moveTo>
                    <a:pt x="1" y="0"/>
                  </a:moveTo>
                  <a:lnTo>
                    <a:pt x="1" y="201"/>
                  </a:lnTo>
                  <a:lnTo>
                    <a:pt x="118" y="276"/>
                  </a:lnTo>
                  <a:lnTo>
                    <a:pt x="118" y="5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a:off x="628225" y="939375"/>
              <a:ext cx="26475" cy="54450"/>
            </a:xfrm>
            <a:custGeom>
              <a:avLst/>
              <a:gdLst/>
              <a:ahLst/>
              <a:cxnLst/>
              <a:rect l="l" t="t" r="r" b="b"/>
              <a:pathLst>
                <a:path w="1059" h="2178" extrusionOk="0">
                  <a:moveTo>
                    <a:pt x="965" y="0"/>
                  </a:moveTo>
                  <a:lnTo>
                    <a:pt x="0" y="602"/>
                  </a:lnTo>
                  <a:lnTo>
                    <a:pt x="0" y="2177"/>
                  </a:lnTo>
                  <a:lnTo>
                    <a:pt x="1059" y="1543"/>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630575" y="939375"/>
              <a:ext cx="24125" cy="51600"/>
            </a:xfrm>
            <a:custGeom>
              <a:avLst/>
              <a:gdLst/>
              <a:ahLst/>
              <a:cxnLst/>
              <a:rect l="l" t="t" r="r" b="b"/>
              <a:pathLst>
                <a:path w="965" h="2064" extrusionOk="0">
                  <a:moveTo>
                    <a:pt x="965" y="0"/>
                  </a:moveTo>
                  <a:lnTo>
                    <a:pt x="0" y="602"/>
                  </a:lnTo>
                  <a:lnTo>
                    <a:pt x="0" y="2064"/>
                  </a:lnTo>
                  <a:lnTo>
                    <a:pt x="965" y="1462"/>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632525" y="942675"/>
              <a:ext cx="20250" cy="45000"/>
            </a:xfrm>
            <a:custGeom>
              <a:avLst/>
              <a:gdLst/>
              <a:ahLst/>
              <a:cxnLst/>
              <a:rect l="l" t="t" r="r" b="b"/>
              <a:pathLst>
                <a:path w="810" h="1800" extrusionOk="0">
                  <a:moveTo>
                    <a:pt x="810" y="0"/>
                  </a:moveTo>
                  <a:lnTo>
                    <a:pt x="1" y="505"/>
                  </a:lnTo>
                  <a:lnTo>
                    <a:pt x="1" y="1800"/>
                  </a:lnTo>
                  <a:lnTo>
                    <a:pt x="810" y="1295"/>
                  </a:lnTo>
                  <a:lnTo>
                    <a:pt x="81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631850" y="968225"/>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629125" y="975800"/>
              <a:ext cx="31200" cy="24975"/>
            </a:xfrm>
            <a:custGeom>
              <a:avLst/>
              <a:gdLst/>
              <a:ahLst/>
              <a:cxnLst/>
              <a:rect l="l" t="t" r="r" b="b"/>
              <a:pathLst>
                <a:path w="1248" h="999" extrusionOk="0">
                  <a:moveTo>
                    <a:pt x="1248" y="1"/>
                  </a:moveTo>
                  <a:lnTo>
                    <a:pt x="0" y="779"/>
                  </a:lnTo>
                  <a:lnTo>
                    <a:pt x="0" y="998"/>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a:off x="626200" y="974575"/>
              <a:ext cx="34125" cy="20725"/>
            </a:xfrm>
            <a:custGeom>
              <a:avLst/>
              <a:gdLst/>
              <a:ahLst/>
              <a:cxnLst/>
              <a:rect l="l" t="t" r="r" b="b"/>
              <a:pathLst>
                <a:path w="1365" h="829" extrusionOk="0">
                  <a:moveTo>
                    <a:pt x="1222" y="0"/>
                  </a:moveTo>
                  <a:lnTo>
                    <a:pt x="0" y="772"/>
                  </a:lnTo>
                  <a:lnTo>
                    <a:pt x="117" y="828"/>
                  </a:lnTo>
                  <a:lnTo>
                    <a:pt x="1365" y="50"/>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626200" y="993850"/>
              <a:ext cx="2950" cy="6925"/>
            </a:xfrm>
            <a:custGeom>
              <a:avLst/>
              <a:gdLst/>
              <a:ahLst/>
              <a:cxnLst/>
              <a:rect l="l" t="t" r="r" b="b"/>
              <a:pathLst>
                <a:path w="118" h="277" extrusionOk="0">
                  <a:moveTo>
                    <a:pt x="0" y="1"/>
                  </a:moveTo>
                  <a:lnTo>
                    <a:pt x="0" y="200"/>
                  </a:lnTo>
                  <a:lnTo>
                    <a:pt x="117" y="276"/>
                  </a:lnTo>
                  <a:lnTo>
                    <a:pt x="117" y="57"/>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a:off x="614800" y="1039500"/>
              <a:ext cx="128325" cy="89975"/>
            </a:xfrm>
            <a:custGeom>
              <a:avLst/>
              <a:gdLst/>
              <a:ahLst/>
              <a:cxnLst/>
              <a:rect l="l" t="t" r="r" b="b"/>
              <a:pathLst>
                <a:path w="5133" h="3599" extrusionOk="0">
                  <a:moveTo>
                    <a:pt x="5133" y="1"/>
                  </a:moveTo>
                  <a:lnTo>
                    <a:pt x="1" y="3205"/>
                  </a:lnTo>
                  <a:lnTo>
                    <a:pt x="1" y="3598"/>
                  </a:lnTo>
                  <a:lnTo>
                    <a:pt x="5133" y="394"/>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a:off x="614800" y="1037175"/>
              <a:ext cx="128325" cy="82475"/>
            </a:xfrm>
            <a:custGeom>
              <a:avLst/>
              <a:gdLst/>
              <a:ahLst/>
              <a:cxnLst/>
              <a:rect l="l" t="t" r="r" b="b"/>
              <a:pathLst>
                <a:path w="5133" h="3299" extrusionOk="0">
                  <a:moveTo>
                    <a:pt x="4982" y="1"/>
                  </a:moveTo>
                  <a:lnTo>
                    <a:pt x="1" y="3078"/>
                  </a:lnTo>
                  <a:lnTo>
                    <a:pt x="1" y="3298"/>
                  </a:lnTo>
                  <a:lnTo>
                    <a:pt x="5133" y="94"/>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a:off x="701200" y="990125"/>
              <a:ext cx="26475" cy="54475"/>
            </a:xfrm>
            <a:custGeom>
              <a:avLst/>
              <a:gdLst/>
              <a:ahLst/>
              <a:cxnLst/>
              <a:rect l="l" t="t" r="r" b="b"/>
              <a:pathLst>
                <a:path w="1059" h="2179" extrusionOk="0">
                  <a:moveTo>
                    <a:pt x="963" y="1"/>
                  </a:moveTo>
                  <a:lnTo>
                    <a:pt x="0" y="604"/>
                  </a:lnTo>
                  <a:lnTo>
                    <a:pt x="0" y="2179"/>
                  </a:lnTo>
                  <a:lnTo>
                    <a:pt x="1059" y="1545"/>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a:off x="703550" y="990125"/>
              <a:ext cx="24125" cy="51650"/>
            </a:xfrm>
            <a:custGeom>
              <a:avLst/>
              <a:gdLst/>
              <a:ahLst/>
              <a:cxnLst/>
              <a:rect l="l" t="t" r="r" b="b"/>
              <a:pathLst>
                <a:path w="965" h="2066" extrusionOk="0">
                  <a:moveTo>
                    <a:pt x="965" y="1"/>
                  </a:moveTo>
                  <a:lnTo>
                    <a:pt x="0" y="604"/>
                  </a:lnTo>
                  <a:lnTo>
                    <a:pt x="0" y="2065"/>
                  </a:lnTo>
                  <a:lnTo>
                    <a:pt x="965" y="1464"/>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705475" y="993450"/>
              <a:ext cx="20250" cy="45025"/>
            </a:xfrm>
            <a:custGeom>
              <a:avLst/>
              <a:gdLst/>
              <a:ahLst/>
              <a:cxnLst/>
              <a:rect l="l" t="t" r="r" b="b"/>
              <a:pathLst>
                <a:path w="810" h="1801" extrusionOk="0">
                  <a:moveTo>
                    <a:pt x="809" y="1"/>
                  </a:moveTo>
                  <a:lnTo>
                    <a:pt x="0" y="506"/>
                  </a:lnTo>
                  <a:lnTo>
                    <a:pt x="0" y="1801"/>
                  </a:lnTo>
                  <a:lnTo>
                    <a:pt x="809" y="1296"/>
                  </a:lnTo>
                  <a:lnTo>
                    <a:pt x="8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704775" y="1019025"/>
              <a:ext cx="21675" cy="14675"/>
            </a:xfrm>
            <a:custGeom>
              <a:avLst/>
              <a:gdLst/>
              <a:ahLst/>
              <a:cxnLst/>
              <a:rect l="l" t="t" r="r" b="b"/>
              <a:pathLst>
                <a:path w="867" h="587" extrusionOk="0">
                  <a:moveTo>
                    <a:pt x="866" y="0"/>
                  </a:moveTo>
                  <a:lnTo>
                    <a:pt x="1" y="540"/>
                  </a:lnTo>
                  <a:lnTo>
                    <a:pt x="1" y="586"/>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a:off x="702075" y="1026600"/>
              <a:ext cx="31200" cy="24950"/>
            </a:xfrm>
            <a:custGeom>
              <a:avLst/>
              <a:gdLst/>
              <a:ahLst/>
              <a:cxnLst/>
              <a:rect l="l" t="t" r="r" b="b"/>
              <a:pathLst>
                <a:path w="1248" h="998"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699125" y="1025375"/>
              <a:ext cx="34150" cy="20725"/>
            </a:xfrm>
            <a:custGeom>
              <a:avLst/>
              <a:gdLst/>
              <a:ahLst/>
              <a:cxnLst/>
              <a:rect l="l" t="t" r="r" b="b"/>
              <a:pathLst>
                <a:path w="1366" h="829" extrusionOk="0">
                  <a:moveTo>
                    <a:pt x="1224" y="0"/>
                  </a:moveTo>
                  <a:lnTo>
                    <a:pt x="1" y="771"/>
                  </a:lnTo>
                  <a:lnTo>
                    <a:pt x="118" y="828"/>
                  </a:lnTo>
                  <a:lnTo>
                    <a:pt x="1365" y="49"/>
                  </a:lnTo>
                  <a:lnTo>
                    <a:pt x="122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699125" y="1044650"/>
              <a:ext cx="2975" cy="6900"/>
            </a:xfrm>
            <a:custGeom>
              <a:avLst/>
              <a:gdLst/>
              <a:ahLst/>
              <a:cxnLst/>
              <a:rect l="l" t="t" r="r" b="b"/>
              <a:pathLst>
                <a:path w="119" h="276" extrusionOk="0">
                  <a:moveTo>
                    <a:pt x="1" y="0"/>
                  </a:moveTo>
                  <a:lnTo>
                    <a:pt x="1" y="199"/>
                  </a:lnTo>
                  <a:lnTo>
                    <a:pt x="118" y="276"/>
                  </a:lnTo>
                  <a:lnTo>
                    <a:pt x="118" y="5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a:off x="628225" y="1033675"/>
              <a:ext cx="26475" cy="54425"/>
            </a:xfrm>
            <a:custGeom>
              <a:avLst/>
              <a:gdLst/>
              <a:ahLst/>
              <a:cxnLst/>
              <a:rect l="l" t="t" r="r" b="b"/>
              <a:pathLst>
                <a:path w="1059" h="2177" extrusionOk="0">
                  <a:moveTo>
                    <a:pt x="965" y="0"/>
                  </a:moveTo>
                  <a:lnTo>
                    <a:pt x="0" y="603"/>
                  </a:lnTo>
                  <a:lnTo>
                    <a:pt x="0" y="2177"/>
                  </a:lnTo>
                  <a:lnTo>
                    <a:pt x="1059" y="1544"/>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a:off x="630575" y="1033675"/>
              <a:ext cx="24125" cy="51625"/>
            </a:xfrm>
            <a:custGeom>
              <a:avLst/>
              <a:gdLst/>
              <a:ahLst/>
              <a:cxnLst/>
              <a:rect l="l" t="t" r="r" b="b"/>
              <a:pathLst>
                <a:path w="965" h="2065" extrusionOk="0">
                  <a:moveTo>
                    <a:pt x="965" y="0"/>
                  </a:moveTo>
                  <a:lnTo>
                    <a:pt x="0" y="603"/>
                  </a:lnTo>
                  <a:lnTo>
                    <a:pt x="0" y="2065"/>
                  </a:lnTo>
                  <a:lnTo>
                    <a:pt x="965" y="1463"/>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632525" y="1037000"/>
              <a:ext cx="20250" cy="45025"/>
            </a:xfrm>
            <a:custGeom>
              <a:avLst/>
              <a:gdLst/>
              <a:ahLst/>
              <a:cxnLst/>
              <a:rect l="l" t="t" r="r" b="b"/>
              <a:pathLst>
                <a:path w="810" h="1801" extrusionOk="0">
                  <a:moveTo>
                    <a:pt x="810" y="1"/>
                  </a:moveTo>
                  <a:lnTo>
                    <a:pt x="1" y="505"/>
                  </a:lnTo>
                  <a:lnTo>
                    <a:pt x="1" y="1800"/>
                  </a:lnTo>
                  <a:lnTo>
                    <a:pt x="810" y="1294"/>
                  </a:lnTo>
                  <a:lnTo>
                    <a:pt x="8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a:off x="631850" y="1062550"/>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a:off x="629125" y="1070125"/>
              <a:ext cx="31200" cy="24975"/>
            </a:xfrm>
            <a:custGeom>
              <a:avLst/>
              <a:gdLst/>
              <a:ahLst/>
              <a:cxnLst/>
              <a:rect l="l" t="t" r="r" b="b"/>
              <a:pathLst>
                <a:path w="1248" h="999" extrusionOk="0">
                  <a:moveTo>
                    <a:pt x="1248" y="1"/>
                  </a:moveTo>
                  <a:lnTo>
                    <a:pt x="0" y="780"/>
                  </a:lnTo>
                  <a:lnTo>
                    <a:pt x="0" y="999"/>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626200" y="1068875"/>
              <a:ext cx="34125" cy="20750"/>
            </a:xfrm>
            <a:custGeom>
              <a:avLst/>
              <a:gdLst/>
              <a:ahLst/>
              <a:cxnLst/>
              <a:rect l="l" t="t" r="r" b="b"/>
              <a:pathLst>
                <a:path w="1365" h="830" extrusionOk="0">
                  <a:moveTo>
                    <a:pt x="1222" y="0"/>
                  </a:moveTo>
                  <a:lnTo>
                    <a:pt x="0" y="773"/>
                  </a:lnTo>
                  <a:lnTo>
                    <a:pt x="117" y="830"/>
                  </a:lnTo>
                  <a:lnTo>
                    <a:pt x="1365" y="51"/>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626200" y="1088200"/>
              <a:ext cx="2950" cy="6900"/>
            </a:xfrm>
            <a:custGeom>
              <a:avLst/>
              <a:gdLst/>
              <a:ahLst/>
              <a:cxnLst/>
              <a:rect l="l" t="t" r="r" b="b"/>
              <a:pathLst>
                <a:path w="118" h="276" extrusionOk="0">
                  <a:moveTo>
                    <a:pt x="0" y="0"/>
                  </a:moveTo>
                  <a:lnTo>
                    <a:pt x="0" y="199"/>
                  </a:lnTo>
                  <a:lnTo>
                    <a:pt x="117" y="276"/>
                  </a:lnTo>
                  <a:lnTo>
                    <a:pt x="117" y="57"/>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7"/>
            <p:cNvSpPr/>
            <p:nvPr/>
          </p:nvSpPr>
          <p:spPr>
            <a:xfrm>
              <a:off x="614800" y="1133825"/>
              <a:ext cx="128325" cy="89975"/>
            </a:xfrm>
            <a:custGeom>
              <a:avLst/>
              <a:gdLst/>
              <a:ahLst/>
              <a:cxnLst/>
              <a:rect l="l" t="t" r="r" b="b"/>
              <a:pathLst>
                <a:path w="5133" h="3599" extrusionOk="0">
                  <a:moveTo>
                    <a:pt x="5133" y="1"/>
                  </a:moveTo>
                  <a:lnTo>
                    <a:pt x="1" y="3205"/>
                  </a:lnTo>
                  <a:lnTo>
                    <a:pt x="1" y="3598"/>
                  </a:lnTo>
                  <a:lnTo>
                    <a:pt x="5133" y="394"/>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a:off x="614800" y="1131500"/>
              <a:ext cx="128325" cy="82475"/>
            </a:xfrm>
            <a:custGeom>
              <a:avLst/>
              <a:gdLst/>
              <a:ahLst/>
              <a:cxnLst/>
              <a:rect l="l" t="t" r="r" b="b"/>
              <a:pathLst>
                <a:path w="5133" h="3299" extrusionOk="0">
                  <a:moveTo>
                    <a:pt x="4982" y="1"/>
                  </a:moveTo>
                  <a:lnTo>
                    <a:pt x="1" y="3078"/>
                  </a:lnTo>
                  <a:lnTo>
                    <a:pt x="1" y="3298"/>
                  </a:lnTo>
                  <a:lnTo>
                    <a:pt x="5133" y="94"/>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p:nvPr/>
          </p:nvSpPr>
          <p:spPr>
            <a:xfrm>
              <a:off x="701200" y="1084450"/>
              <a:ext cx="26475" cy="54450"/>
            </a:xfrm>
            <a:custGeom>
              <a:avLst/>
              <a:gdLst/>
              <a:ahLst/>
              <a:cxnLst/>
              <a:rect l="l" t="t" r="r" b="b"/>
              <a:pathLst>
                <a:path w="1059" h="2178" extrusionOk="0">
                  <a:moveTo>
                    <a:pt x="963" y="1"/>
                  </a:moveTo>
                  <a:lnTo>
                    <a:pt x="0" y="604"/>
                  </a:lnTo>
                  <a:lnTo>
                    <a:pt x="0" y="2177"/>
                  </a:lnTo>
                  <a:lnTo>
                    <a:pt x="1059" y="1545"/>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a:off x="703550" y="1084450"/>
              <a:ext cx="24125" cy="51650"/>
            </a:xfrm>
            <a:custGeom>
              <a:avLst/>
              <a:gdLst/>
              <a:ahLst/>
              <a:cxnLst/>
              <a:rect l="l" t="t" r="r" b="b"/>
              <a:pathLst>
                <a:path w="965" h="2066" extrusionOk="0">
                  <a:moveTo>
                    <a:pt x="965" y="1"/>
                  </a:moveTo>
                  <a:lnTo>
                    <a:pt x="0" y="604"/>
                  </a:lnTo>
                  <a:lnTo>
                    <a:pt x="0" y="2066"/>
                  </a:lnTo>
                  <a:lnTo>
                    <a:pt x="965" y="1464"/>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705475" y="1087800"/>
              <a:ext cx="20250" cy="45000"/>
            </a:xfrm>
            <a:custGeom>
              <a:avLst/>
              <a:gdLst/>
              <a:ahLst/>
              <a:cxnLst/>
              <a:rect l="l" t="t" r="r" b="b"/>
              <a:pathLst>
                <a:path w="810" h="1800" extrusionOk="0">
                  <a:moveTo>
                    <a:pt x="809" y="0"/>
                  </a:moveTo>
                  <a:lnTo>
                    <a:pt x="0" y="505"/>
                  </a:lnTo>
                  <a:lnTo>
                    <a:pt x="0" y="1800"/>
                  </a:lnTo>
                  <a:lnTo>
                    <a:pt x="809" y="1294"/>
                  </a:lnTo>
                  <a:lnTo>
                    <a:pt x="80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a:off x="704775" y="1113350"/>
              <a:ext cx="21675" cy="14675"/>
            </a:xfrm>
            <a:custGeom>
              <a:avLst/>
              <a:gdLst/>
              <a:ahLst/>
              <a:cxnLst/>
              <a:rect l="l" t="t" r="r" b="b"/>
              <a:pathLst>
                <a:path w="867" h="587" extrusionOk="0">
                  <a:moveTo>
                    <a:pt x="866" y="0"/>
                  </a:moveTo>
                  <a:lnTo>
                    <a:pt x="1" y="540"/>
                  </a:lnTo>
                  <a:lnTo>
                    <a:pt x="1" y="586"/>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p:nvPr/>
          </p:nvSpPr>
          <p:spPr>
            <a:xfrm>
              <a:off x="702075" y="1120925"/>
              <a:ext cx="31200" cy="24975"/>
            </a:xfrm>
            <a:custGeom>
              <a:avLst/>
              <a:gdLst/>
              <a:ahLst/>
              <a:cxnLst/>
              <a:rect l="l" t="t" r="r" b="b"/>
              <a:pathLst>
                <a:path w="1248" h="999"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699125" y="1119650"/>
              <a:ext cx="34150" cy="20775"/>
            </a:xfrm>
            <a:custGeom>
              <a:avLst/>
              <a:gdLst/>
              <a:ahLst/>
              <a:cxnLst/>
              <a:rect l="l" t="t" r="r" b="b"/>
              <a:pathLst>
                <a:path w="1366" h="831" extrusionOk="0">
                  <a:moveTo>
                    <a:pt x="1224" y="1"/>
                  </a:moveTo>
                  <a:lnTo>
                    <a:pt x="1" y="774"/>
                  </a:lnTo>
                  <a:lnTo>
                    <a:pt x="118" y="830"/>
                  </a:lnTo>
                  <a:lnTo>
                    <a:pt x="1365" y="51"/>
                  </a:lnTo>
                  <a:lnTo>
                    <a:pt x="12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7"/>
            <p:cNvSpPr/>
            <p:nvPr/>
          </p:nvSpPr>
          <p:spPr>
            <a:xfrm>
              <a:off x="699125" y="1138975"/>
              <a:ext cx="2975" cy="6925"/>
            </a:xfrm>
            <a:custGeom>
              <a:avLst/>
              <a:gdLst/>
              <a:ahLst/>
              <a:cxnLst/>
              <a:rect l="l" t="t" r="r" b="b"/>
              <a:pathLst>
                <a:path w="119" h="277" extrusionOk="0">
                  <a:moveTo>
                    <a:pt x="1" y="1"/>
                  </a:moveTo>
                  <a:lnTo>
                    <a:pt x="1" y="199"/>
                  </a:lnTo>
                  <a:lnTo>
                    <a:pt x="118" y="276"/>
                  </a:lnTo>
                  <a:lnTo>
                    <a:pt x="118" y="57"/>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628225" y="1128000"/>
              <a:ext cx="26475" cy="54425"/>
            </a:xfrm>
            <a:custGeom>
              <a:avLst/>
              <a:gdLst/>
              <a:ahLst/>
              <a:cxnLst/>
              <a:rect l="l" t="t" r="r" b="b"/>
              <a:pathLst>
                <a:path w="1059" h="2177" extrusionOk="0">
                  <a:moveTo>
                    <a:pt x="965" y="0"/>
                  </a:moveTo>
                  <a:lnTo>
                    <a:pt x="0" y="602"/>
                  </a:lnTo>
                  <a:lnTo>
                    <a:pt x="0" y="2177"/>
                  </a:lnTo>
                  <a:lnTo>
                    <a:pt x="1059" y="1544"/>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630575" y="1128000"/>
              <a:ext cx="24125" cy="51650"/>
            </a:xfrm>
            <a:custGeom>
              <a:avLst/>
              <a:gdLst/>
              <a:ahLst/>
              <a:cxnLst/>
              <a:rect l="l" t="t" r="r" b="b"/>
              <a:pathLst>
                <a:path w="965" h="2066" extrusionOk="0">
                  <a:moveTo>
                    <a:pt x="965" y="0"/>
                  </a:moveTo>
                  <a:lnTo>
                    <a:pt x="0" y="602"/>
                  </a:lnTo>
                  <a:lnTo>
                    <a:pt x="0" y="2065"/>
                  </a:lnTo>
                  <a:lnTo>
                    <a:pt x="965" y="1463"/>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632525" y="1131325"/>
              <a:ext cx="20250" cy="45025"/>
            </a:xfrm>
            <a:custGeom>
              <a:avLst/>
              <a:gdLst/>
              <a:ahLst/>
              <a:cxnLst/>
              <a:rect l="l" t="t" r="r" b="b"/>
              <a:pathLst>
                <a:path w="810" h="1801" extrusionOk="0">
                  <a:moveTo>
                    <a:pt x="810" y="1"/>
                  </a:moveTo>
                  <a:lnTo>
                    <a:pt x="1" y="505"/>
                  </a:lnTo>
                  <a:lnTo>
                    <a:pt x="1" y="1800"/>
                  </a:lnTo>
                  <a:lnTo>
                    <a:pt x="810" y="1294"/>
                  </a:lnTo>
                  <a:lnTo>
                    <a:pt x="8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631850" y="1156875"/>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629125" y="1164450"/>
              <a:ext cx="31200" cy="24975"/>
            </a:xfrm>
            <a:custGeom>
              <a:avLst/>
              <a:gdLst/>
              <a:ahLst/>
              <a:cxnLst/>
              <a:rect l="l" t="t" r="r" b="b"/>
              <a:pathLst>
                <a:path w="1248" h="999" extrusionOk="0">
                  <a:moveTo>
                    <a:pt x="1248" y="1"/>
                  </a:moveTo>
                  <a:lnTo>
                    <a:pt x="0" y="780"/>
                  </a:lnTo>
                  <a:lnTo>
                    <a:pt x="0" y="999"/>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a:off x="626200" y="1163200"/>
              <a:ext cx="34125" cy="20750"/>
            </a:xfrm>
            <a:custGeom>
              <a:avLst/>
              <a:gdLst/>
              <a:ahLst/>
              <a:cxnLst/>
              <a:rect l="l" t="t" r="r" b="b"/>
              <a:pathLst>
                <a:path w="1365" h="830" extrusionOk="0">
                  <a:moveTo>
                    <a:pt x="1222" y="0"/>
                  </a:moveTo>
                  <a:lnTo>
                    <a:pt x="0" y="773"/>
                  </a:lnTo>
                  <a:lnTo>
                    <a:pt x="117" y="830"/>
                  </a:lnTo>
                  <a:lnTo>
                    <a:pt x="1365" y="51"/>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626200" y="1182525"/>
              <a:ext cx="2950" cy="6900"/>
            </a:xfrm>
            <a:custGeom>
              <a:avLst/>
              <a:gdLst/>
              <a:ahLst/>
              <a:cxnLst/>
              <a:rect l="l" t="t" r="r" b="b"/>
              <a:pathLst>
                <a:path w="118" h="276" extrusionOk="0">
                  <a:moveTo>
                    <a:pt x="0" y="0"/>
                  </a:moveTo>
                  <a:lnTo>
                    <a:pt x="0" y="199"/>
                  </a:lnTo>
                  <a:lnTo>
                    <a:pt x="117" y="276"/>
                  </a:lnTo>
                  <a:lnTo>
                    <a:pt x="117" y="57"/>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614800" y="851500"/>
              <a:ext cx="128325" cy="85100"/>
            </a:xfrm>
            <a:custGeom>
              <a:avLst/>
              <a:gdLst/>
              <a:ahLst/>
              <a:cxnLst/>
              <a:rect l="l" t="t" r="r" b="b"/>
              <a:pathLst>
                <a:path w="5133" h="3404" extrusionOk="0">
                  <a:moveTo>
                    <a:pt x="5133" y="1"/>
                  </a:moveTo>
                  <a:lnTo>
                    <a:pt x="1" y="3011"/>
                  </a:lnTo>
                  <a:lnTo>
                    <a:pt x="1" y="3404"/>
                  </a:lnTo>
                  <a:lnTo>
                    <a:pt x="5133" y="393"/>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614800" y="849025"/>
              <a:ext cx="128325" cy="77750"/>
            </a:xfrm>
            <a:custGeom>
              <a:avLst/>
              <a:gdLst/>
              <a:ahLst/>
              <a:cxnLst/>
              <a:rect l="l" t="t" r="r" b="b"/>
              <a:pathLst>
                <a:path w="5133" h="3110" extrusionOk="0">
                  <a:moveTo>
                    <a:pt x="4982" y="1"/>
                  </a:moveTo>
                  <a:lnTo>
                    <a:pt x="1" y="2889"/>
                  </a:lnTo>
                  <a:lnTo>
                    <a:pt x="1" y="3110"/>
                  </a:lnTo>
                  <a:lnTo>
                    <a:pt x="5133" y="100"/>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a:off x="475550" y="845800"/>
              <a:ext cx="139275" cy="90800"/>
            </a:xfrm>
            <a:custGeom>
              <a:avLst/>
              <a:gdLst/>
              <a:ahLst/>
              <a:cxnLst/>
              <a:rect l="l" t="t" r="r" b="b"/>
              <a:pathLst>
                <a:path w="5571" h="3632" extrusionOk="0">
                  <a:moveTo>
                    <a:pt x="1" y="1"/>
                  </a:moveTo>
                  <a:lnTo>
                    <a:pt x="1" y="394"/>
                  </a:lnTo>
                  <a:lnTo>
                    <a:pt x="5571" y="3632"/>
                  </a:lnTo>
                  <a:lnTo>
                    <a:pt x="5571" y="3239"/>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p:nvPr/>
          </p:nvSpPr>
          <p:spPr>
            <a:xfrm>
              <a:off x="475550" y="843525"/>
              <a:ext cx="139275" cy="83250"/>
            </a:xfrm>
            <a:custGeom>
              <a:avLst/>
              <a:gdLst/>
              <a:ahLst/>
              <a:cxnLst/>
              <a:rect l="l" t="t" r="r" b="b"/>
              <a:pathLst>
                <a:path w="5571" h="3330" extrusionOk="0">
                  <a:moveTo>
                    <a:pt x="165" y="0"/>
                  </a:moveTo>
                  <a:lnTo>
                    <a:pt x="1" y="92"/>
                  </a:lnTo>
                  <a:lnTo>
                    <a:pt x="5571" y="3330"/>
                  </a:lnTo>
                  <a:lnTo>
                    <a:pt x="5571" y="3109"/>
                  </a:lnTo>
                  <a:lnTo>
                    <a:pt x="16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535350" y="1025475"/>
              <a:ext cx="13750" cy="12900"/>
            </a:xfrm>
            <a:custGeom>
              <a:avLst/>
              <a:gdLst/>
              <a:ahLst/>
              <a:cxnLst/>
              <a:rect l="l" t="t" r="r" b="b"/>
              <a:pathLst>
                <a:path w="550" h="516" extrusionOk="0">
                  <a:moveTo>
                    <a:pt x="0" y="0"/>
                  </a:moveTo>
                  <a:lnTo>
                    <a:pt x="0" y="214"/>
                  </a:lnTo>
                  <a:lnTo>
                    <a:pt x="550" y="515"/>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528500" y="1014350"/>
              <a:ext cx="13750" cy="12925"/>
            </a:xfrm>
            <a:custGeom>
              <a:avLst/>
              <a:gdLst/>
              <a:ahLst/>
              <a:cxnLst/>
              <a:rect l="l" t="t" r="r" b="b"/>
              <a:pathLst>
                <a:path w="550" h="517" extrusionOk="0">
                  <a:moveTo>
                    <a:pt x="0" y="0"/>
                  </a:moveTo>
                  <a:lnTo>
                    <a:pt x="0" y="215"/>
                  </a:lnTo>
                  <a:lnTo>
                    <a:pt x="550" y="516"/>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681550" y="905150"/>
              <a:ext cx="12300" cy="12925"/>
            </a:xfrm>
            <a:custGeom>
              <a:avLst/>
              <a:gdLst/>
              <a:ahLst/>
              <a:cxnLst/>
              <a:rect l="l" t="t" r="r" b="b"/>
              <a:pathLst>
                <a:path w="492" h="517" extrusionOk="0">
                  <a:moveTo>
                    <a:pt x="492" y="1"/>
                  </a:moveTo>
                  <a:lnTo>
                    <a:pt x="0" y="302"/>
                  </a:lnTo>
                  <a:lnTo>
                    <a:pt x="0"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687700" y="894025"/>
              <a:ext cx="12325" cy="12925"/>
            </a:xfrm>
            <a:custGeom>
              <a:avLst/>
              <a:gdLst/>
              <a:ahLst/>
              <a:cxnLst/>
              <a:rect l="l" t="t" r="r" b="b"/>
              <a:pathLst>
                <a:path w="493" h="517" extrusionOk="0">
                  <a:moveTo>
                    <a:pt x="492" y="0"/>
                  </a:moveTo>
                  <a:lnTo>
                    <a:pt x="1" y="302"/>
                  </a:lnTo>
                  <a:lnTo>
                    <a:pt x="1" y="517"/>
                  </a:lnTo>
                  <a:lnTo>
                    <a:pt x="492" y="215"/>
                  </a:lnTo>
                  <a:lnTo>
                    <a:pt x="49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666500" y="967900"/>
              <a:ext cx="12325" cy="12925"/>
            </a:xfrm>
            <a:custGeom>
              <a:avLst/>
              <a:gdLst/>
              <a:ahLst/>
              <a:cxnLst/>
              <a:rect l="l" t="t" r="r" b="b"/>
              <a:pathLst>
                <a:path w="493" h="517" extrusionOk="0">
                  <a:moveTo>
                    <a:pt x="492" y="1"/>
                  </a:moveTo>
                  <a:lnTo>
                    <a:pt x="1" y="302"/>
                  </a:lnTo>
                  <a:lnTo>
                    <a:pt x="1"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672675" y="956800"/>
              <a:ext cx="12300" cy="12900"/>
            </a:xfrm>
            <a:custGeom>
              <a:avLst/>
              <a:gdLst/>
              <a:ahLst/>
              <a:cxnLst/>
              <a:rect l="l" t="t" r="r" b="b"/>
              <a:pathLst>
                <a:path w="492" h="516" extrusionOk="0">
                  <a:moveTo>
                    <a:pt x="492" y="1"/>
                  </a:moveTo>
                  <a:lnTo>
                    <a:pt x="0" y="303"/>
                  </a:lnTo>
                  <a:lnTo>
                    <a:pt x="0" y="516"/>
                  </a:lnTo>
                  <a:lnTo>
                    <a:pt x="492" y="214"/>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a:off x="684625" y="1094175"/>
              <a:ext cx="12325" cy="12925"/>
            </a:xfrm>
            <a:custGeom>
              <a:avLst/>
              <a:gdLst/>
              <a:ahLst/>
              <a:cxnLst/>
              <a:rect l="l" t="t" r="r" b="b"/>
              <a:pathLst>
                <a:path w="493" h="517" extrusionOk="0">
                  <a:moveTo>
                    <a:pt x="492" y="0"/>
                  </a:moveTo>
                  <a:lnTo>
                    <a:pt x="1" y="303"/>
                  </a:lnTo>
                  <a:lnTo>
                    <a:pt x="1" y="516"/>
                  </a:lnTo>
                  <a:lnTo>
                    <a:pt x="492" y="215"/>
                  </a:lnTo>
                  <a:lnTo>
                    <a:pt x="49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690800" y="1083075"/>
              <a:ext cx="12300" cy="12925"/>
            </a:xfrm>
            <a:custGeom>
              <a:avLst/>
              <a:gdLst/>
              <a:ahLst/>
              <a:cxnLst/>
              <a:rect l="l" t="t" r="r" b="b"/>
              <a:pathLst>
                <a:path w="492" h="517" extrusionOk="0">
                  <a:moveTo>
                    <a:pt x="492" y="1"/>
                  </a:moveTo>
                  <a:lnTo>
                    <a:pt x="0" y="302"/>
                  </a:lnTo>
                  <a:lnTo>
                    <a:pt x="0"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660300" y="1047175"/>
              <a:ext cx="12350" cy="12950"/>
            </a:xfrm>
            <a:custGeom>
              <a:avLst/>
              <a:gdLst/>
              <a:ahLst/>
              <a:cxnLst/>
              <a:rect l="l" t="t" r="r" b="b"/>
              <a:pathLst>
                <a:path w="494" h="518" extrusionOk="0">
                  <a:moveTo>
                    <a:pt x="494" y="1"/>
                  </a:moveTo>
                  <a:lnTo>
                    <a:pt x="1" y="304"/>
                  </a:lnTo>
                  <a:lnTo>
                    <a:pt x="1" y="517"/>
                  </a:lnTo>
                  <a:lnTo>
                    <a:pt x="494" y="216"/>
                  </a:lnTo>
                  <a:lnTo>
                    <a:pt x="4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666475" y="1036100"/>
              <a:ext cx="12350" cy="12925"/>
            </a:xfrm>
            <a:custGeom>
              <a:avLst/>
              <a:gdLst/>
              <a:ahLst/>
              <a:cxnLst/>
              <a:rect l="l" t="t" r="r" b="b"/>
              <a:pathLst>
                <a:path w="494" h="517" extrusionOk="0">
                  <a:moveTo>
                    <a:pt x="493" y="0"/>
                  </a:moveTo>
                  <a:lnTo>
                    <a:pt x="0" y="302"/>
                  </a:lnTo>
                  <a:lnTo>
                    <a:pt x="0" y="516"/>
                  </a:lnTo>
                  <a:lnTo>
                    <a:pt x="493" y="215"/>
                  </a:lnTo>
                  <a:lnTo>
                    <a:pt x="4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643525" y="1218800"/>
              <a:ext cx="12350" cy="12925"/>
            </a:xfrm>
            <a:custGeom>
              <a:avLst/>
              <a:gdLst/>
              <a:ahLst/>
              <a:cxnLst/>
              <a:rect l="l" t="t" r="r" b="b"/>
              <a:pathLst>
                <a:path w="494" h="517" extrusionOk="0">
                  <a:moveTo>
                    <a:pt x="493" y="1"/>
                  </a:moveTo>
                  <a:lnTo>
                    <a:pt x="0" y="302"/>
                  </a:lnTo>
                  <a:lnTo>
                    <a:pt x="0" y="517"/>
                  </a:lnTo>
                  <a:lnTo>
                    <a:pt x="493" y="215"/>
                  </a:lnTo>
                  <a:lnTo>
                    <a:pt x="4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649675" y="1207700"/>
              <a:ext cx="12350" cy="12900"/>
            </a:xfrm>
            <a:custGeom>
              <a:avLst/>
              <a:gdLst/>
              <a:ahLst/>
              <a:cxnLst/>
              <a:rect l="l" t="t" r="r" b="b"/>
              <a:pathLst>
                <a:path w="494" h="516" extrusionOk="0">
                  <a:moveTo>
                    <a:pt x="494" y="1"/>
                  </a:moveTo>
                  <a:lnTo>
                    <a:pt x="1" y="302"/>
                  </a:lnTo>
                  <a:lnTo>
                    <a:pt x="1" y="516"/>
                  </a:lnTo>
                  <a:lnTo>
                    <a:pt x="494" y="214"/>
                  </a:lnTo>
                  <a:lnTo>
                    <a:pt x="4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698625" y="983700"/>
              <a:ext cx="12350" cy="12900"/>
            </a:xfrm>
            <a:custGeom>
              <a:avLst/>
              <a:gdLst/>
              <a:ahLst/>
              <a:cxnLst/>
              <a:rect l="l" t="t" r="r" b="b"/>
              <a:pathLst>
                <a:path w="494" h="516" extrusionOk="0">
                  <a:moveTo>
                    <a:pt x="493" y="1"/>
                  </a:moveTo>
                  <a:lnTo>
                    <a:pt x="0" y="303"/>
                  </a:lnTo>
                  <a:lnTo>
                    <a:pt x="0" y="516"/>
                  </a:lnTo>
                  <a:lnTo>
                    <a:pt x="493" y="214"/>
                  </a:lnTo>
                  <a:lnTo>
                    <a:pt x="4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545675" y="1150100"/>
              <a:ext cx="13750" cy="12900"/>
            </a:xfrm>
            <a:custGeom>
              <a:avLst/>
              <a:gdLst/>
              <a:ahLst/>
              <a:cxnLst/>
              <a:rect l="l" t="t" r="r" b="b"/>
              <a:pathLst>
                <a:path w="550" h="516" extrusionOk="0">
                  <a:moveTo>
                    <a:pt x="0" y="1"/>
                  </a:moveTo>
                  <a:lnTo>
                    <a:pt x="0" y="214"/>
                  </a:lnTo>
                  <a:lnTo>
                    <a:pt x="550" y="515"/>
                  </a:lnTo>
                  <a:lnTo>
                    <a:pt x="550"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538775" y="1138975"/>
              <a:ext cx="13775" cy="12925"/>
            </a:xfrm>
            <a:custGeom>
              <a:avLst/>
              <a:gdLst/>
              <a:ahLst/>
              <a:cxnLst/>
              <a:rect l="l" t="t" r="r" b="b"/>
              <a:pathLst>
                <a:path w="551" h="517" extrusionOk="0">
                  <a:moveTo>
                    <a:pt x="1" y="1"/>
                  </a:moveTo>
                  <a:lnTo>
                    <a:pt x="1" y="215"/>
                  </a:lnTo>
                  <a:lnTo>
                    <a:pt x="550" y="517"/>
                  </a:lnTo>
                  <a:lnTo>
                    <a:pt x="550" y="302"/>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493100" y="1188500"/>
              <a:ext cx="13775" cy="12925"/>
            </a:xfrm>
            <a:custGeom>
              <a:avLst/>
              <a:gdLst/>
              <a:ahLst/>
              <a:cxnLst/>
              <a:rect l="l" t="t" r="r" b="b"/>
              <a:pathLst>
                <a:path w="551" h="517" extrusionOk="0">
                  <a:moveTo>
                    <a:pt x="1" y="0"/>
                  </a:moveTo>
                  <a:lnTo>
                    <a:pt x="1" y="215"/>
                  </a:lnTo>
                  <a:lnTo>
                    <a:pt x="550" y="517"/>
                  </a:lnTo>
                  <a:lnTo>
                    <a:pt x="550" y="302"/>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486225" y="1177400"/>
              <a:ext cx="13800" cy="12900"/>
            </a:xfrm>
            <a:custGeom>
              <a:avLst/>
              <a:gdLst/>
              <a:ahLst/>
              <a:cxnLst/>
              <a:rect l="l" t="t" r="r" b="b"/>
              <a:pathLst>
                <a:path w="552" h="516" extrusionOk="0">
                  <a:moveTo>
                    <a:pt x="0" y="1"/>
                  </a:moveTo>
                  <a:lnTo>
                    <a:pt x="0" y="214"/>
                  </a:lnTo>
                  <a:lnTo>
                    <a:pt x="551" y="515"/>
                  </a:lnTo>
                  <a:lnTo>
                    <a:pt x="551"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585300" y="935675"/>
              <a:ext cx="13750" cy="12925"/>
            </a:xfrm>
            <a:custGeom>
              <a:avLst/>
              <a:gdLst/>
              <a:ahLst/>
              <a:cxnLst/>
              <a:rect l="l" t="t" r="r" b="b"/>
              <a:pathLst>
                <a:path w="550" h="517" extrusionOk="0">
                  <a:moveTo>
                    <a:pt x="0" y="1"/>
                  </a:moveTo>
                  <a:lnTo>
                    <a:pt x="0" y="215"/>
                  </a:lnTo>
                  <a:lnTo>
                    <a:pt x="550" y="517"/>
                  </a:lnTo>
                  <a:lnTo>
                    <a:pt x="550"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578450" y="924550"/>
              <a:ext cx="13750" cy="12925"/>
            </a:xfrm>
            <a:custGeom>
              <a:avLst/>
              <a:gdLst/>
              <a:ahLst/>
              <a:cxnLst/>
              <a:rect l="l" t="t" r="r" b="b"/>
              <a:pathLst>
                <a:path w="550" h="517" extrusionOk="0">
                  <a:moveTo>
                    <a:pt x="0" y="0"/>
                  </a:moveTo>
                  <a:lnTo>
                    <a:pt x="0" y="215"/>
                  </a:lnTo>
                  <a:lnTo>
                    <a:pt x="550" y="517"/>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522900" y="1190275"/>
              <a:ext cx="37275" cy="74000"/>
            </a:xfrm>
            <a:custGeom>
              <a:avLst/>
              <a:gdLst/>
              <a:ahLst/>
              <a:cxnLst/>
              <a:rect l="l" t="t" r="r" b="b"/>
              <a:pathLst>
                <a:path w="1491" h="2960" extrusionOk="0">
                  <a:moveTo>
                    <a:pt x="1" y="0"/>
                  </a:moveTo>
                  <a:lnTo>
                    <a:pt x="2" y="2146"/>
                  </a:lnTo>
                  <a:lnTo>
                    <a:pt x="1490" y="2960"/>
                  </a:lnTo>
                  <a:lnTo>
                    <a:pt x="1490" y="783"/>
                  </a:lnTo>
                  <a:lnTo>
                    <a:pt x="104"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522900" y="1190275"/>
              <a:ext cx="34700" cy="71225"/>
            </a:xfrm>
            <a:custGeom>
              <a:avLst/>
              <a:gdLst/>
              <a:ahLst/>
              <a:cxnLst/>
              <a:rect l="l" t="t" r="r" b="b"/>
              <a:pathLst>
                <a:path w="1388" h="2849" extrusionOk="0">
                  <a:moveTo>
                    <a:pt x="1" y="0"/>
                  </a:moveTo>
                  <a:lnTo>
                    <a:pt x="1" y="2065"/>
                  </a:lnTo>
                  <a:lnTo>
                    <a:pt x="1387" y="2848"/>
                  </a:lnTo>
                  <a:lnTo>
                    <a:pt x="1387" y="783"/>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525000" y="1193600"/>
              <a:ext cx="30475" cy="64600"/>
            </a:xfrm>
            <a:custGeom>
              <a:avLst/>
              <a:gdLst/>
              <a:ahLst/>
              <a:cxnLst/>
              <a:rect l="l" t="t" r="r" b="b"/>
              <a:pathLst>
                <a:path w="1219" h="2584" extrusionOk="0">
                  <a:moveTo>
                    <a:pt x="1" y="1"/>
                  </a:moveTo>
                  <a:lnTo>
                    <a:pt x="1" y="1897"/>
                  </a:lnTo>
                  <a:lnTo>
                    <a:pt x="1219" y="2583"/>
                  </a:lnTo>
                  <a:lnTo>
                    <a:pt x="1219" y="687"/>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504700" y="1248675"/>
              <a:ext cx="42350" cy="29500"/>
            </a:xfrm>
            <a:custGeom>
              <a:avLst/>
              <a:gdLst/>
              <a:ahLst/>
              <a:cxnLst/>
              <a:rect l="l" t="t" r="r" b="b"/>
              <a:pathLst>
                <a:path w="1694" h="1180" extrusionOk="0">
                  <a:moveTo>
                    <a:pt x="1" y="0"/>
                  </a:moveTo>
                  <a:lnTo>
                    <a:pt x="1" y="219"/>
                  </a:lnTo>
                  <a:lnTo>
                    <a:pt x="1693" y="1179"/>
                  </a:lnTo>
                  <a:lnTo>
                    <a:pt x="1693" y="960"/>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504700" y="1240550"/>
              <a:ext cx="57675" cy="32150"/>
            </a:xfrm>
            <a:custGeom>
              <a:avLst/>
              <a:gdLst/>
              <a:ahLst/>
              <a:cxnLst/>
              <a:rect l="l" t="t" r="r" b="b"/>
              <a:pathLst>
                <a:path w="2307" h="1286" extrusionOk="0">
                  <a:moveTo>
                    <a:pt x="640" y="1"/>
                  </a:moveTo>
                  <a:lnTo>
                    <a:pt x="1" y="325"/>
                  </a:lnTo>
                  <a:lnTo>
                    <a:pt x="1693" y="1285"/>
                  </a:lnTo>
                  <a:lnTo>
                    <a:pt x="2306" y="953"/>
                  </a:lnTo>
                  <a:lnTo>
                    <a:pt x="64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547025" y="1264375"/>
              <a:ext cx="15350" cy="13800"/>
            </a:xfrm>
            <a:custGeom>
              <a:avLst/>
              <a:gdLst/>
              <a:ahLst/>
              <a:cxnLst/>
              <a:rect l="l" t="t" r="r" b="b"/>
              <a:pathLst>
                <a:path w="614" h="552" extrusionOk="0">
                  <a:moveTo>
                    <a:pt x="613" y="0"/>
                  </a:moveTo>
                  <a:lnTo>
                    <a:pt x="0" y="332"/>
                  </a:lnTo>
                  <a:lnTo>
                    <a:pt x="0" y="551"/>
                  </a:lnTo>
                  <a:lnTo>
                    <a:pt x="613" y="199"/>
                  </a:lnTo>
                  <a:lnTo>
                    <a:pt x="61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539575" y="1200750"/>
              <a:ext cx="1350" cy="49825"/>
            </a:xfrm>
            <a:custGeom>
              <a:avLst/>
              <a:gdLst/>
              <a:ahLst/>
              <a:cxnLst/>
              <a:rect l="l" t="t" r="r" b="b"/>
              <a:pathLst>
                <a:path w="54" h="1993" extrusionOk="0">
                  <a:moveTo>
                    <a:pt x="1" y="0"/>
                  </a:moveTo>
                  <a:lnTo>
                    <a:pt x="1" y="1967"/>
                  </a:lnTo>
                  <a:lnTo>
                    <a:pt x="53" y="1993"/>
                  </a:lnTo>
                  <a:lnTo>
                    <a:pt x="5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a:off x="550825" y="1200125"/>
              <a:ext cx="18550" cy="33675"/>
            </a:xfrm>
            <a:custGeom>
              <a:avLst/>
              <a:gdLst/>
              <a:ahLst/>
              <a:cxnLst/>
              <a:rect l="l" t="t" r="r" b="b"/>
              <a:pathLst>
                <a:path w="742" h="1347" extrusionOk="0">
                  <a:moveTo>
                    <a:pt x="740" y="1"/>
                  </a:moveTo>
                  <a:cubicBezTo>
                    <a:pt x="702" y="23"/>
                    <a:pt x="0" y="427"/>
                    <a:pt x="3" y="1346"/>
                  </a:cubicBezTo>
                  <a:lnTo>
                    <a:pt x="741" y="920"/>
                  </a:lnTo>
                  <a:lnTo>
                    <a:pt x="74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a:off x="504625" y="1173550"/>
              <a:ext cx="64700" cy="60250"/>
            </a:xfrm>
            <a:custGeom>
              <a:avLst/>
              <a:gdLst/>
              <a:ahLst/>
              <a:cxnLst/>
              <a:rect l="l" t="t" r="r" b="b"/>
              <a:pathLst>
                <a:path w="2588" h="2410" extrusionOk="0">
                  <a:moveTo>
                    <a:pt x="740" y="1"/>
                  </a:moveTo>
                  <a:cubicBezTo>
                    <a:pt x="703" y="23"/>
                    <a:pt x="1" y="427"/>
                    <a:pt x="4" y="1347"/>
                  </a:cubicBezTo>
                  <a:lnTo>
                    <a:pt x="1851" y="2409"/>
                  </a:lnTo>
                  <a:cubicBezTo>
                    <a:pt x="1848" y="1490"/>
                    <a:pt x="2550" y="1086"/>
                    <a:pt x="2588" y="1064"/>
                  </a:cubicBezTo>
                  <a:lnTo>
                    <a:pt x="74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a:off x="713775" y="1209700"/>
              <a:ext cx="46925" cy="47475"/>
            </a:xfrm>
            <a:custGeom>
              <a:avLst/>
              <a:gdLst/>
              <a:ahLst/>
              <a:cxnLst/>
              <a:rect l="l" t="t" r="r" b="b"/>
              <a:pathLst>
                <a:path w="1877" h="1899" extrusionOk="0">
                  <a:moveTo>
                    <a:pt x="1217" y="0"/>
                  </a:moveTo>
                  <a:cubicBezTo>
                    <a:pt x="1160" y="0"/>
                    <a:pt x="1098" y="18"/>
                    <a:pt x="1033" y="56"/>
                  </a:cubicBezTo>
                  <a:cubicBezTo>
                    <a:pt x="743" y="222"/>
                    <a:pt x="508" y="720"/>
                    <a:pt x="509" y="1166"/>
                  </a:cubicBezTo>
                  <a:lnTo>
                    <a:pt x="509" y="1184"/>
                  </a:lnTo>
                  <a:cubicBezTo>
                    <a:pt x="489" y="1175"/>
                    <a:pt x="467" y="1170"/>
                    <a:pt x="444" y="1170"/>
                  </a:cubicBezTo>
                  <a:cubicBezTo>
                    <a:pt x="408" y="1170"/>
                    <a:pt x="369" y="1181"/>
                    <a:pt x="328" y="1204"/>
                  </a:cubicBezTo>
                  <a:cubicBezTo>
                    <a:pt x="147" y="1309"/>
                    <a:pt x="0" y="1619"/>
                    <a:pt x="2" y="1899"/>
                  </a:cubicBezTo>
                  <a:lnTo>
                    <a:pt x="595" y="1557"/>
                  </a:lnTo>
                  <a:lnTo>
                    <a:pt x="657" y="1520"/>
                  </a:lnTo>
                  <a:lnTo>
                    <a:pt x="1414" y="1084"/>
                  </a:lnTo>
                  <a:lnTo>
                    <a:pt x="1478" y="1048"/>
                  </a:lnTo>
                  <a:lnTo>
                    <a:pt x="1877" y="818"/>
                  </a:lnTo>
                  <a:lnTo>
                    <a:pt x="1877" y="791"/>
                  </a:lnTo>
                  <a:cubicBezTo>
                    <a:pt x="1876" y="638"/>
                    <a:pt x="1812" y="543"/>
                    <a:pt x="1725" y="543"/>
                  </a:cubicBezTo>
                  <a:cubicBezTo>
                    <a:pt x="1699" y="543"/>
                    <a:pt x="1672" y="551"/>
                    <a:pt x="1643" y="568"/>
                  </a:cubicBezTo>
                  <a:cubicBezTo>
                    <a:pt x="1610" y="588"/>
                    <a:pt x="1581" y="613"/>
                    <a:pt x="1558" y="643"/>
                  </a:cubicBezTo>
                  <a:cubicBezTo>
                    <a:pt x="1559" y="615"/>
                    <a:pt x="1561" y="589"/>
                    <a:pt x="1559" y="562"/>
                  </a:cubicBezTo>
                  <a:cubicBezTo>
                    <a:pt x="1559" y="215"/>
                    <a:pt x="1417" y="0"/>
                    <a:pt x="121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a:off x="578850" y="1281975"/>
              <a:ext cx="47025" cy="47300"/>
            </a:xfrm>
            <a:custGeom>
              <a:avLst/>
              <a:gdLst/>
              <a:ahLst/>
              <a:cxnLst/>
              <a:rect l="l" t="t" r="r" b="b"/>
              <a:pathLst>
                <a:path w="1881" h="1892" extrusionOk="0">
                  <a:moveTo>
                    <a:pt x="657" y="1"/>
                  </a:moveTo>
                  <a:cubicBezTo>
                    <a:pt x="457" y="1"/>
                    <a:pt x="315" y="216"/>
                    <a:pt x="316" y="564"/>
                  </a:cubicBezTo>
                  <a:cubicBezTo>
                    <a:pt x="316" y="591"/>
                    <a:pt x="316" y="617"/>
                    <a:pt x="319" y="645"/>
                  </a:cubicBezTo>
                  <a:cubicBezTo>
                    <a:pt x="295" y="616"/>
                    <a:pt x="266" y="590"/>
                    <a:pt x="232" y="571"/>
                  </a:cubicBezTo>
                  <a:cubicBezTo>
                    <a:pt x="204" y="554"/>
                    <a:pt x="176" y="547"/>
                    <a:pt x="151" y="547"/>
                  </a:cubicBezTo>
                  <a:cubicBezTo>
                    <a:pt x="63" y="547"/>
                    <a:pt x="1" y="641"/>
                    <a:pt x="2" y="794"/>
                  </a:cubicBezTo>
                  <a:lnTo>
                    <a:pt x="2" y="822"/>
                  </a:lnTo>
                  <a:lnTo>
                    <a:pt x="400" y="1048"/>
                  </a:lnTo>
                  <a:lnTo>
                    <a:pt x="464" y="1084"/>
                  </a:lnTo>
                  <a:lnTo>
                    <a:pt x="1223" y="1518"/>
                  </a:lnTo>
                  <a:lnTo>
                    <a:pt x="1286" y="1554"/>
                  </a:lnTo>
                  <a:lnTo>
                    <a:pt x="1881" y="1892"/>
                  </a:lnTo>
                  <a:cubicBezTo>
                    <a:pt x="1880" y="1614"/>
                    <a:pt x="1732" y="1303"/>
                    <a:pt x="1550" y="1200"/>
                  </a:cubicBezTo>
                  <a:cubicBezTo>
                    <a:pt x="1510" y="1177"/>
                    <a:pt x="1471" y="1166"/>
                    <a:pt x="1435" y="1166"/>
                  </a:cubicBezTo>
                  <a:cubicBezTo>
                    <a:pt x="1412" y="1166"/>
                    <a:pt x="1390" y="1171"/>
                    <a:pt x="1369" y="1180"/>
                  </a:cubicBezTo>
                  <a:lnTo>
                    <a:pt x="1369" y="1164"/>
                  </a:lnTo>
                  <a:cubicBezTo>
                    <a:pt x="1368" y="717"/>
                    <a:pt x="1131" y="220"/>
                    <a:pt x="840" y="55"/>
                  </a:cubicBezTo>
                  <a:cubicBezTo>
                    <a:pt x="776" y="18"/>
                    <a:pt x="714" y="1"/>
                    <a:pt x="65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a:off x="432200" y="1192100"/>
              <a:ext cx="47000" cy="44850"/>
            </a:xfrm>
            <a:custGeom>
              <a:avLst/>
              <a:gdLst/>
              <a:ahLst/>
              <a:cxnLst/>
              <a:rect l="l" t="t" r="r" b="b"/>
              <a:pathLst>
                <a:path w="1880" h="1794" extrusionOk="0">
                  <a:moveTo>
                    <a:pt x="848" y="1"/>
                  </a:moveTo>
                  <a:cubicBezTo>
                    <a:pt x="649" y="1"/>
                    <a:pt x="509" y="214"/>
                    <a:pt x="510" y="560"/>
                  </a:cubicBezTo>
                  <a:lnTo>
                    <a:pt x="510" y="578"/>
                  </a:lnTo>
                  <a:cubicBezTo>
                    <a:pt x="457" y="494"/>
                    <a:pt x="395" y="428"/>
                    <a:pt x="328" y="389"/>
                  </a:cubicBezTo>
                  <a:cubicBezTo>
                    <a:pt x="287" y="365"/>
                    <a:pt x="248" y="353"/>
                    <a:pt x="212" y="353"/>
                  </a:cubicBezTo>
                  <a:cubicBezTo>
                    <a:pt x="88" y="353"/>
                    <a:pt x="1" y="486"/>
                    <a:pt x="1" y="702"/>
                  </a:cubicBezTo>
                  <a:lnTo>
                    <a:pt x="595" y="1047"/>
                  </a:lnTo>
                  <a:lnTo>
                    <a:pt x="659" y="1083"/>
                  </a:lnTo>
                  <a:lnTo>
                    <a:pt x="1417" y="1524"/>
                  </a:lnTo>
                  <a:lnTo>
                    <a:pt x="1481" y="1560"/>
                  </a:lnTo>
                  <a:lnTo>
                    <a:pt x="1880" y="1794"/>
                  </a:lnTo>
                  <a:lnTo>
                    <a:pt x="1880" y="1766"/>
                  </a:lnTo>
                  <a:cubicBezTo>
                    <a:pt x="1880" y="1569"/>
                    <a:pt x="1776" y="1348"/>
                    <a:pt x="1648" y="1275"/>
                  </a:cubicBezTo>
                  <a:cubicBezTo>
                    <a:pt x="1622" y="1259"/>
                    <a:pt x="1591" y="1250"/>
                    <a:pt x="1561" y="1250"/>
                  </a:cubicBezTo>
                  <a:cubicBezTo>
                    <a:pt x="1562" y="1224"/>
                    <a:pt x="1564" y="1198"/>
                    <a:pt x="1564" y="1172"/>
                  </a:cubicBezTo>
                  <a:cubicBezTo>
                    <a:pt x="1562" y="725"/>
                    <a:pt x="1326" y="225"/>
                    <a:pt x="1035" y="56"/>
                  </a:cubicBezTo>
                  <a:cubicBezTo>
                    <a:pt x="969" y="19"/>
                    <a:pt x="906" y="1"/>
                    <a:pt x="84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569675" y="1332500"/>
              <a:ext cx="18175" cy="23325"/>
            </a:xfrm>
            <a:custGeom>
              <a:avLst/>
              <a:gdLst/>
              <a:ahLst/>
              <a:cxnLst/>
              <a:rect l="l" t="t" r="r" b="b"/>
              <a:pathLst>
                <a:path w="727" h="933" extrusionOk="0">
                  <a:moveTo>
                    <a:pt x="309" y="0"/>
                  </a:moveTo>
                  <a:lnTo>
                    <a:pt x="203" y="416"/>
                  </a:lnTo>
                  <a:lnTo>
                    <a:pt x="0" y="191"/>
                  </a:lnTo>
                  <a:lnTo>
                    <a:pt x="0" y="191"/>
                  </a:lnTo>
                  <a:lnTo>
                    <a:pt x="55" y="639"/>
                  </a:lnTo>
                  <a:lnTo>
                    <a:pt x="563" y="932"/>
                  </a:lnTo>
                  <a:lnTo>
                    <a:pt x="727" y="370"/>
                  </a:lnTo>
                  <a:lnTo>
                    <a:pt x="441" y="560"/>
                  </a:lnTo>
                  <a:lnTo>
                    <a:pt x="30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301450" y="782200"/>
              <a:ext cx="128725" cy="123075"/>
            </a:xfrm>
            <a:custGeom>
              <a:avLst/>
              <a:gdLst/>
              <a:ahLst/>
              <a:cxnLst/>
              <a:rect l="l" t="t" r="r" b="b"/>
              <a:pathLst>
                <a:path w="5149" h="4923" extrusionOk="0">
                  <a:moveTo>
                    <a:pt x="2329" y="0"/>
                  </a:moveTo>
                  <a:cubicBezTo>
                    <a:pt x="1785" y="0"/>
                    <a:pt x="1398" y="584"/>
                    <a:pt x="1398" y="1533"/>
                  </a:cubicBezTo>
                  <a:cubicBezTo>
                    <a:pt x="1398" y="1549"/>
                    <a:pt x="1398" y="1563"/>
                    <a:pt x="1400" y="1581"/>
                  </a:cubicBezTo>
                  <a:cubicBezTo>
                    <a:pt x="1256" y="1350"/>
                    <a:pt x="1085" y="1166"/>
                    <a:pt x="901" y="1059"/>
                  </a:cubicBezTo>
                  <a:cubicBezTo>
                    <a:pt x="788" y="993"/>
                    <a:pt x="681" y="962"/>
                    <a:pt x="581" y="962"/>
                  </a:cubicBezTo>
                  <a:cubicBezTo>
                    <a:pt x="242" y="962"/>
                    <a:pt x="0" y="1326"/>
                    <a:pt x="0" y="1917"/>
                  </a:cubicBezTo>
                  <a:lnTo>
                    <a:pt x="1629" y="2868"/>
                  </a:lnTo>
                  <a:lnTo>
                    <a:pt x="1801" y="2970"/>
                  </a:lnTo>
                  <a:lnTo>
                    <a:pt x="3881" y="4183"/>
                  </a:lnTo>
                  <a:lnTo>
                    <a:pt x="4053" y="4285"/>
                  </a:lnTo>
                  <a:lnTo>
                    <a:pt x="5147" y="4923"/>
                  </a:lnTo>
                  <a:cubicBezTo>
                    <a:pt x="5147" y="4900"/>
                    <a:pt x="5148" y="4875"/>
                    <a:pt x="5148" y="4849"/>
                  </a:cubicBezTo>
                  <a:cubicBezTo>
                    <a:pt x="5148" y="4310"/>
                    <a:pt x="4864" y="3708"/>
                    <a:pt x="4513" y="3502"/>
                  </a:cubicBezTo>
                  <a:cubicBezTo>
                    <a:pt x="4433" y="3457"/>
                    <a:pt x="4358" y="3433"/>
                    <a:pt x="4287" y="3433"/>
                  </a:cubicBezTo>
                  <a:cubicBezTo>
                    <a:pt x="4283" y="3433"/>
                    <a:pt x="4279" y="3434"/>
                    <a:pt x="4275" y="3434"/>
                  </a:cubicBezTo>
                  <a:cubicBezTo>
                    <a:pt x="4281" y="3364"/>
                    <a:pt x="4284" y="3292"/>
                    <a:pt x="4284" y="3219"/>
                  </a:cubicBezTo>
                  <a:cubicBezTo>
                    <a:pt x="4284" y="1992"/>
                    <a:pt x="3637" y="621"/>
                    <a:pt x="2841" y="155"/>
                  </a:cubicBezTo>
                  <a:cubicBezTo>
                    <a:pt x="2661" y="50"/>
                    <a:pt x="2488" y="0"/>
                    <a:pt x="2329"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491075" y="1355800"/>
              <a:ext cx="15000" cy="19200"/>
            </a:xfrm>
            <a:custGeom>
              <a:avLst/>
              <a:gdLst/>
              <a:ahLst/>
              <a:cxnLst/>
              <a:rect l="l" t="t" r="r" b="b"/>
              <a:pathLst>
                <a:path w="600" h="768" extrusionOk="0">
                  <a:moveTo>
                    <a:pt x="254" y="0"/>
                  </a:moveTo>
                  <a:lnTo>
                    <a:pt x="167" y="343"/>
                  </a:lnTo>
                  <a:lnTo>
                    <a:pt x="1" y="157"/>
                  </a:lnTo>
                  <a:lnTo>
                    <a:pt x="46" y="527"/>
                  </a:lnTo>
                  <a:lnTo>
                    <a:pt x="463" y="767"/>
                  </a:lnTo>
                  <a:lnTo>
                    <a:pt x="599" y="303"/>
                  </a:lnTo>
                  <a:lnTo>
                    <a:pt x="363" y="462"/>
                  </a:lnTo>
                  <a:lnTo>
                    <a:pt x="25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a:off x="482950" y="683625"/>
              <a:ext cx="262500" cy="217000"/>
            </a:xfrm>
            <a:custGeom>
              <a:avLst/>
              <a:gdLst/>
              <a:ahLst/>
              <a:cxnLst/>
              <a:rect l="l" t="t" r="r" b="b"/>
              <a:pathLst>
                <a:path w="10500" h="8680" extrusionOk="0">
                  <a:moveTo>
                    <a:pt x="277" y="0"/>
                  </a:moveTo>
                  <a:cubicBezTo>
                    <a:pt x="114" y="0"/>
                    <a:pt x="1" y="137"/>
                    <a:pt x="1" y="371"/>
                  </a:cubicBezTo>
                  <a:lnTo>
                    <a:pt x="1" y="2297"/>
                  </a:lnTo>
                  <a:cubicBezTo>
                    <a:pt x="1" y="2621"/>
                    <a:pt x="215" y="3005"/>
                    <a:pt x="481" y="3157"/>
                  </a:cubicBezTo>
                  <a:lnTo>
                    <a:pt x="10019" y="8618"/>
                  </a:lnTo>
                  <a:cubicBezTo>
                    <a:pt x="10092" y="8659"/>
                    <a:pt x="10161" y="8679"/>
                    <a:pt x="10222" y="8679"/>
                  </a:cubicBezTo>
                  <a:cubicBezTo>
                    <a:pt x="10385" y="8679"/>
                    <a:pt x="10498" y="8542"/>
                    <a:pt x="10499" y="8308"/>
                  </a:cubicBezTo>
                  <a:lnTo>
                    <a:pt x="10499" y="6382"/>
                  </a:lnTo>
                  <a:cubicBezTo>
                    <a:pt x="10499" y="6059"/>
                    <a:pt x="10283" y="5674"/>
                    <a:pt x="10019" y="5522"/>
                  </a:cubicBezTo>
                  <a:lnTo>
                    <a:pt x="481" y="61"/>
                  </a:lnTo>
                  <a:cubicBezTo>
                    <a:pt x="408" y="20"/>
                    <a:pt x="339" y="0"/>
                    <a:pt x="27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498550" y="714900"/>
              <a:ext cx="37625" cy="50225"/>
            </a:xfrm>
            <a:custGeom>
              <a:avLst/>
              <a:gdLst/>
              <a:ahLst/>
              <a:cxnLst/>
              <a:rect l="l" t="t" r="r" b="b"/>
              <a:pathLst>
                <a:path w="1505" h="2009" extrusionOk="0">
                  <a:moveTo>
                    <a:pt x="753" y="1"/>
                  </a:moveTo>
                  <a:lnTo>
                    <a:pt x="521" y="440"/>
                  </a:lnTo>
                  <a:lnTo>
                    <a:pt x="0" y="236"/>
                  </a:lnTo>
                  <a:lnTo>
                    <a:pt x="0" y="236"/>
                  </a:lnTo>
                  <a:lnTo>
                    <a:pt x="377" y="897"/>
                  </a:lnTo>
                  <a:lnTo>
                    <a:pt x="287" y="1477"/>
                  </a:lnTo>
                  <a:lnTo>
                    <a:pt x="753" y="1445"/>
                  </a:lnTo>
                  <a:lnTo>
                    <a:pt x="1217" y="2009"/>
                  </a:lnTo>
                  <a:lnTo>
                    <a:pt x="1128" y="1327"/>
                  </a:lnTo>
                  <a:lnTo>
                    <a:pt x="1504" y="1095"/>
                  </a:lnTo>
                  <a:lnTo>
                    <a:pt x="985" y="707"/>
                  </a:lnTo>
                  <a:lnTo>
                    <a:pt x="75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546975" y="742600"/>
              <a:ext cx="37625" cy="50225"/>
            </a:xfrm>
            <a:custGeom>
              <a:avLst/>
              <a:gdLst/>
              <a:ahLst/>
              <a:cxnLst/>
              <a:rect l="l" t="t" r="r" b="b"/>
              <a:pathLst>
                <a:path w="1505" h="2009" extrusionOk="0">
                  <a:moveTo>
                    <a:pt x="752" y="1"/>
                  </a:moveTo>
                  <a:lnTo>
                    <a:pt x="520" y="441"/>
                  </a:lnTo>
                  <a:lnTo>
                    <a:pt x="1" y="235"/>
                  </a:lnTo>
                  <a:lnTo>
                    <a:pt x="376" y="898"/>
                  </a:lnTo>
                  <a:lnTo>
                    <a:pt x="288" y="1477"/>
                  </a:lnTo>
                  <a:lnTo>
                    <a:pt x="752" y="1446"/>
                  </a:lnTo>
                  <a:lnTo>
                    <a:pt x="1217" y="2009"/>
                  </a:lnTo>
                  <a:lnTo>
                    <a:pt x="1127" y="1329"/>
                  </a:lnTo>
                  <a:lnTo>
                    <a:pt x="1504" y="1097"/>
                  </a:lnTo>
                  <a:lnTo>
                    <a:pt x="984"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595375" y="770325"/>
              <a:ext cx="37625" cy="50250"/>
            </a:xfrm>
            <a:custGeom>
              <a:avLst/>
              <a:gdLst/>
              <a:ahLst/>
              <a:cxnLst/>
              <a:rect l="l" t="t" r="r" b="b"/>
              <a:pathLst>
                <a:path w="1505" h="2010" extrusionOk="0">
                  <a:moveTo>
                    <a:pt x="752" y="1"/>
                  </a:moveTo>
                  <a:lnTo>
                    <a:pt x="520" y="440"/>
                  </a:lnTo>
                  <a:lnTo>
                    <a:pt x="0" y="236"/>
                  </a:lnTo>
                  <a:lnTo>
                    <a:pt x="376" y="897"/>
                  </a:lnTo>
                  <a:lnTo>
                    <a:pt x="288" y="1477"/>
                  </a:lnTo>
                  <a:lnTo>
                    <a:pt x="752" y="1445"/>
                  </a:lnTo>
                  <a:lnTo>
                    <a:pt x="1217" y="2009"/>
                  </a:lnTo>
                  <a:lnTo>
                    <a:pt x="1129" y="1328"/>
                  </a:lnTo>
                  <a:lnTo>
                    <a:pt x="1504" y="1096"/>
                  </a:lnTo>
                  <a:lnTo>
                    <a:pt x="985"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643775" y="798025"/>
              <a:ext cx="37625" cy="50225"/>
            </a:xfrm>
            <a:custGeom>
              <a:avLst/>
              <a:gdLst/>
              <a:ahLst/>
              <a:cxnLst/>
              <a:rect l="l" t="t" r="r" b="b"/>
              <a:pathLst>
                <a:path w="1505" h="2009" extrusionOk="0">
                  <a:moveTo>
                    <a:pt x="753" y="1"/>
                  </a:moveTo>
                  <a:lnTo>
                    <a:pt x="521" y="441"/>
                  </a:lnTo>
                  <a:lnTo>
                    <a:pt x="0" y="236"/>
                  </a:lnTo>
                  <a:lnTo>
                    <a:pt x="377" y="898"/>
                  </a:lnTo>
                  <a:lnTo>
                    <a:pt x="287" y="1477"/>
                  </a:lnTo>
                  <a:lnTo>
                    <a:pt x="753" y="1446"/>
                  </a:lnTo>
                  <a:lnTo>
                    <a:pt x="1217" y="2009"/>
                  </a:lnTo>
                  <a:lnTo>
                    <a:pt x="1217" y="2009"/>
                  </a:lnTo>
                  <a:lnTo>
                    <a:pt x="1128" y="1329"/>
                  </a:lnTo>
                  <a:lnTo>
                    <a:pt x="1504" y="1097"/>
                  </a:lnTo>
                  <a:lnTo>
                    <a:pt x="985" y="707"/>
                  </a:lnTo>
                  <a:lnTo>
                    <a:pt x="75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692200" y="825750"/>
              <a:ext cx="37625" cy="50250"/>
            </a:xfrm>
            <a:custGeom>
              <a:avLst/>
              <a:gdLst/>
              <a:ahLst/>
              <a:cxnLst/>
              <a:rect l="l" t="t" r="r" b="b"/>
              <a:pathLst>
                <a:path w="1505" h="2010" extrusionOk="0">
                  <a:moveTo>
                    <a:pt x="752" y="1"/>
                  </a:moveTo>
                  <a:lnTo>
                    <a:pt x="520" y="440"/>
                  </a:lnTo>
                  <a:lnTo>
                    <a:pt x="1" y="236"/>
                  </a:lnTo>
                  <a:lnTo>
                    <a:pt x="376" y="897"/>
                  </a:lnTo>
                  <a:lnTo>
                    <a:pt x="288" y="1477"/>
                  </a:lnTo>
                  <a:lnTo>
                    <a:pt x="752" y="1445"/>
                  </a:lnTo>
                  <a:lnTo>
                    <a:pt x="1216" y="2009"/>
                  </a:lnTo>
                  <a:lnTo>
                    <a:pt x="1127" y="1328"/>
                  </a:lnTo>
                  <a:lnTo>
                    <a:pt x="1504" y="1096"/>
                  </a:lnTo>
                  <a:lnTo>
                    <a:pt x="984"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603125" y="820025"/>
              <a:ext cx="22100" cy="33650"/>
            </a:xfrm>
            <a:custGeom>
              <a:avLst/>
              <a:gdLst/>
              <a:ahLst/>
              <a:cxnLst/>
              <a:rect l="l" t="t" r="r" b="b"/>
              <a:pathLst>
                <a:path w="884" h="1346" extrusionOk="0">
                  <a:moveTo>
                    <a:pt x="1" y="1"/>
                  </a:moveTo>
                  <a:lnTo>
                    <a:pt x="471" y="1345"/>
                  </a:lnTo>
                  <a:lnTo>
                    <a:pt x="884" y="505"/>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a:off x="271525" y="1042075"/>
              <a:ext cx="187050" cy="181400"/>
            </a:xfrm>
            <a:custGeom>
              <a:avLst/>
              <a:gdLst/>
              <a:ahLst/>
              <a:cxnLst/>
              <a:rect l="l" t="t" r="r" b="b"/>
              <a:pathLst>
                <a:path w="7482" h="7256" extrusionOk="0">
                  <a:moveTo>
                    <a:pt x="7202" y="1"/>
                  </a:moveTo>
                  <a:cubicBezTo>
                    <a:pt x="7138" y="1"/>
                    <a:pt x="7068" y="21"/>
                    <a:pt x="6993" y="63"/>
                  </a:cubicBezTo>
                  <a:lnTo>
                    <a:pt x="490" y="3730"/>
                  </a:lnTo>
                  <a:cubicBezTo>
                    <a:pt x="220" y="3882"/>
                    <a:pt x="1" y="4268"/>
                    <a:pt x="1" y="4591"/>
                  </a:cubicBezTo>
                  <a:lnTo>
                    <a:pt x="1" y="6885"/>
                  </a:lnTo>
                  <a:cubicBezTo>
                    <a:pt x="1" y="7118"/>
                    <a:pt x="115" y="7255"/>
                    <a:pt x="281" y="7255"/>
                  </a:cubicBezTo>
                  <a:cubicBezTo>
                    <a:pt x="344" y="7255"/>
                    <a:pt x="415" y="7235"/>
                    <a:pt x="490" y="7193"/>
                  </a:cubicBezTo>
                  <a:lnTo>
                    <a:pt x="6993" y="3526"/>
                  </a:lnTo>
                  <a:cubicBezTo>
                    <a:pt x="7263" y="3373"/>
                    <a:pt x="7482" y="2988"/>
                    <a:pt x="7482" y="2664"/>
                  </a:cubicBezTo>
                  <a:lnTo>
                    <a:pt x="7482" y="370"/>
                  </a:lnTo>
                  <a:cubicBezTo>
                    <a:pt x="7482" y="137"/>
                    <a:pt x="7367" y="1"/>
                    <a:pt x="720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a:off x="357925" y="1168075"/>
              <a:ext cx="15750" cy="22975"/>
            </a:xfrm>
            <a:custGeom>
              <a:avLst/>
              <a:gdLst/>
              <a:ahLst/>
              <a:cxnLst/>
              <a:rect l="l" t="t" r="r" b="b"/>
              <a:pathLst>
                <a:path w="630" h="919" extrusionOk="0">
                  <a:moveTo>
                    <a:pt x="630" y="1"/>
                  </a:moveTo>
                  <a:lnTo>
                    <a:pt x="0" y="356"/>
                  </a:lnTo>
                  <a:lnTo>
                    <a:pt x="335" y="919"/>
                  </a:lnTo>
                  <a:lnTo>
                    <a:pt x="63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289475" y="1150150"/>
              <a:ext cx="28050" cy="34200"/>
            </a:xfrm>
            <a:custGeom>
              <a:avLst/>
              <a:gdLst/>
              <a:ahLst/>
              <a:cxnLst/>
              <a:rect l="l" t="t" r="r" b="b"/>
              <a:pathLst>
                <a:path w="1122" h="1368" extrusionOk="0">
                  <a:moveTo>
                    <a:pt x="1122" y="0"/>
                  </a:moveTo>
                  <a:lnTo>
                    <a:pt x="917" y="116"/>
                  </a:lnTo>
                  <a:lnTo>
                    <a:pt x="784" y="776"/>
                  </a:lnTo>
                  <a:lnTo>
                    <a:pt x="781" y="777"/>
                  </a:lnTo>
                  <a:lnTo>
                    <a:pt x="658" y="263"/>
                  </a:lnTo>
                  <a:lnTo>
                    <a:pt x="466" y="371"/>
                  </a:lnTo>
                  <a:lnTo>
                    <a:pt x="346" y="1025"/>
                  </a:lnTo>
                  <a:lnTo>
                    <a:pt x="343" y="1027"/>
                  </a:lnTo>
                  <a:lnTo>
                    <a:pt x="210" y="515"/>
                  </a:lnTo>
                  <a:lnTo>
                    <a:pt x="1" y="634"/>
                  </a:lnTo>
                  <a:lnTo>
                    <a:pt x="230" y="1368"/>
                  </a:lnTo>
                  <a:lnTo>
                    <a:pt x="434" y="1250"/>
                  </a:lnTo>
                  <a:lnTo>
                    <a:pt x="558" y="602"/>
                  </a:lnTo>
                  <a:lnTo>
                    <a:pt x="560" y="600"/>
                  </a:lnTo>
                  <a:lnTo>
                    <a:pt x="690" y="1108"/>
                  </a:lnTo>
                  <a:lnTo>
                    <a:pt x="894" y="993"/>
                  </a:lnTo>
                  <a:lnTo>
                    <a:pt x="1122"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a:off x="318700" y="1142450"/>
              <a:ext cx="18225" cy="25375"/>
            </a:xfrm>
            <a:custGeom>
              <a:avLst/>
              <a:gdLst/>
              <a:ahLst/>
              <a:cxnLst/>
              <a:rect l="l" t="t" r="r" b="b"/>
              <a:pathLst>
                <a:path w="729" h="1015" extrusionOk="0">
                  <a:moveTo>
                    <a:pt x="434" y="210"/>
                  </a:moveTo>
                  <a:cubicBezTo>
                    <a:pt x="480" y="210"/>
                    <a:pt x="509" y="249"/>
                    <a:pt x="523" y="327"/>
                  </a:cubicBezTo>
                  <a:lnTo>
                    <a:pt x="199" y="508"/>
                  </a:lnTo>
                  <a:cubicBezTo>
                    <a:pt x="202" y="460"/>
                    <a:pt x="215" y="414"/>
                    <a:pt x="235" y="372"/>
                  </a:cubicBezTo>
                  <a:cubicBezTo>
                    <a:pt x="263" y="313"/>
                    <a:pt x="308" y="265"/>
                    <a:pt x="364" y="233"/>
                  </a:cubicBezTo>
                  <a:cubicBezTo>
                    <a:pt x="391" y="218"/>
                    <a:pt x="414" y="210"/>
                    <a:pt x="434" y="210"/>
                  </a:cubicBezTo>
                  <a:close/>
                  <a:moveTo>
                    <a:pt x="524" y="1"/>
                  </a:moveTo>
                  <a:cubicBezTo>
                    <a:pt x="479" y="1"/>
                    <a:pt x="428" y="17"/>
                    <a:pt x="370" y="50"/>
                  </a:cubicBezTo>
                  <a:cubicBezTo>
                    <a:pt x="257" y="115"/>
                    <a:pt x="164" y="212"/>
                    <a:pt x="103" y="328"/>
                  </a:cubicBezTo>
                  <a:cubicBezTo>
                    <a:pt x="38" y="446"/>
                    <a:pt x="2" y="579"/>
                    <a:pt x="2" y="714"/>
                  </a:cubicBezTo>
                  <a:cubicBezTo>
                    <a:pt x="1" y="849"/>
                    <a:pt x="34" y="939"/>
                    <a:pt x="101" y="985"/>
                  </a:cubicBezTo>
                  <a:cubicBezTo>
                    <a:pt x="129" y="1005"/>
                    <a:pt x="161" y="1015"/>
                    <a:pt x="197" y="1015"/>
                  </a:cubicBezTo>
                  <a:cubicBezTo>
                    <a:pt x="247" y="1015"/>
                    <a:pt x="305" y="996"/>
                    <a:pt x="370" y="959"/>
                  </a:cubicBezTo>
                  <a:cubicBezTo>
                    <a:pt x="543" y="862"/>
                    <a:pt x="656" y="703"/>
                    <a:pt x="708" y="479"/>
                  </a:cubicBezTo>
                  <a:lnTo>
                    <a:pt x="708" y="479"/>
                  </a:lnTo>
                  <a:lnTo>
                    <a:pt x="534" y="576"/>
                  </a:lnTo>
                  <a:cubicBezTo>
                    <a:pt x="524" y="616"/>
                    <a:pt x="507" y="652"/>
                    <a:pt x="480" y="682"/>
                  </a:cubicBezTo>
                  <a:cubicBezTo>
                    <a:pt x="453" y="721"/>
                    <a:pt x="418" y="753"/>
                    <a:pt x="378" y="778"/>
                  </a:cubicBezTo>
                  <a:cubicBezTo>
                    <a:pt x="343" y="797"/>
                    <a:pt x="313" y="807"/>
                    <a:pt x="289" y="807"/>
                  </a:cubicBezTo>
                  <a:cubicBezTo>
                    <a:pt x="233" y="807"/>
                    <a:pt x="203" y="758"/>
                    <a:pt x="199" y="659"/>
                  </a:cubicBezTo>
                  <a:lnTo>
                    <a:pt x="721" y="365"/>
                  </a:lnTo>
                  <a:cubicBezTo>
                    <a:pt x="728" y="218"/>
                    <a:pt x="702" y="115"/>
                    <a:pt x="641" y="53"/>
                  </a:cubicBezTo>
                  <a:cubicBezTo>
                    <a:pt x="609" y="18"/>
                    <a:pt x="570" y="1"/>
                    <a:pt x="524"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339800" y="1126550"/>
              <a:ext cx="5000" cy="32650"/>
            </a:xfrm>
            <a:custGeom>
              <a:avLst/>
              <a:gdLst/>
              <a:ahLst/>
              <a:cxnLst/>
              <a:rect l="l" t="t" r="r" b="b"/>
              <a:pathLst>
                <a:path w="200" h="1306" extrusionOk="0">
                  <a:moveTo>
                    <a:pt x="199" y="0"/>
                  </a:moveTo>
                  <a:lnTo>
                    <a:pt x="0" y="113"/>
                  </a:lnTo>
                  <a:lnTo>
                    <a:pt x="0" y="1305"/>
                  </a:lnTo>
                  <a:lnTo>
                    <a:pt x="199" y="1194"/>
                  </a:lnTo>
                  <a:lnTo>
                    <a:pt x="199"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348100" y="1125700"/>
              <a:ext cx="17850" cy="25550"/>
            </a:xfrm>
            <a:custGeom>
              <a:avLst/>
              <a:gdLst/>
              <a:ahLst/>
              <a:cxnLst/>
              <a:rect l="l" t="t" r="r" b="b"/>
              <a:pathLst>
                <a:path w="714" h="1022" extrusionOk="0">
                  <a:moveTo>
                    <a:pt x="545" y="0"/>
                  </a:moveTo>
                  <a:cubicBezTo>
                    <a:pt x="495" y="0"/>
                    <a:pt x="436" y="19"/>
                    <a:pt x="369" y="57"/>
                  </a:cubicBezTo>
                  <a:cubicBezTo>
                    <a:pt x="253" y="124"/>
                    <a:pt x="159" y="224"/>
                    <a:pt x="98" y="344"/>
                  </a:cubicBezTo>
                  <a:cubicBezTo>
                    <a:pt x="34" y="465"/>
                    <a:pt x="1" y="598"/>
                    <a:pt x="1" y="733"/>
                  </a:cubicBezTo>
                  <a:cubicBezTo>
                    <a:pt x="1" y="862"/>
                    <a:pt x="34" y="949"/>
                    <a:pt x="102" y="994"/>
                  </a:cubicBezTo>
                  <a:cubicBezTo>
                    <a:pt x="131" y="1013"/>
                    <a:pt x="163" y="1022"/>
                    <a:pt x="199" y="1022"/>
                  </a:cubicBezTo>
                  <a:cubicBezTo>
                    <a:pt x="248" y="1022"/>
                    <a:pt x="303" y="1005"/>
                    <a:pt x="366" y="969"/>
                  </a:cubicBezTo>
                  <a:cubicBezTo>
                    <a:pt x="462" y="914"/>
                    <a:pt x="544" y="836"/>
                    <a:pt x="602" y="742"/>
                  </a:cubicBezTo>
                  <a:cubicBezTo>
                    <a:pt x="665" y="645"/>
                    <a:pt x="704" y="533"/>
                    <a:pt x="714" y="417"/>
                  </a:cubicBezTo>
                  <a:lnTo>
                    <a:pt x="714" y="417"/>
                  </a:lnTo>
                  <a:lnTo>
                    <a:pt x="523" y="526"/>
                  </a:lnTo>
                  <a:cubicBezTo>
                    <a:pt x="508" y="650"/>
                    <a:pt x="456" y="739"/>
                    <a:pt x="364" y="791"/>
                  </a:cubicBezTo>
                  <a:cubicBezTo>
                    <a:pt x="341" y="804"/>
                    <a:pt x="319" y="811"/>
                    <a:pt x="300" y="811"/>
                  </a:cubicBezTo>
                  <a:cubicBezTo>
                    <a:pt x="274" y="811"/>
                    <a:pt x="252" y="798"/>
                    <a:pt x="235" y="772"/>
                  </a:cubicBezTo>
                  <a:cubicBezTo>
                    <a:pt x="212" y="737"/>
                    <a:pt x="199" y="684"/>
                    <a:pt x="199" y="611"/>
                  </a:cubicBezTo>
                  <a:cubicBezTo>
                    <a:pt x="199" y="540"/>
                    <a:pt x="211" y="469"/>
                    <a:pt x="235" y="402"/>
                  </a:cubicBezTo>
                  <a:cubicBezTo>
                    <a:pt x="266" y="323"/>
                    <a:pt x="311" y="268"/>
                    <a:pt x="369" y="236"/>
                  </a:cubicBezTo>
                  <a:cubicBezTo>
                    <a:pt x="398" y="219"/>
                    <a:pt x="423" y="211"/>
                    <a:pt x="443" y="211"/>
                  </a:cubicBezTo>
                  <a:cubicBezTo>
                    <a:pt x="483" y="211"/>
                    <a:pt x="507" y="241"/>
                    <a:pt x="515" y="301"/>
                  </a:cubicBezTo>
                  <a:lnTo>
                    <a:pt x="710" y="192"/>
                  </a:lnTo>
                  <a:cubicBezTo>
                    <a:pt x="704" y="91"/>
                    <a:pt x="668" y="30"/>
                    <a:pt x="598" y="8"/>
                  </a:cubicBezTo>
                  <a:cubicBezTo>
                    <a:pt x="582" y="3"/>
                    <a:pt x="564" y="0"/>
                    <a:pt x="545"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68150" y="1114325"/>
              <a:ext cx="18725" cy="25575"/>
            </a:xfrm>
            <a:custGeom>
              <a:avLst/>
              <a:gdLst/>
              <a:ahLst/>
              <a:cxnLst/>
              <a:rect l="l" t="t" r="r" b="b"/>
              <a:pathLst>
                <a:path w="749" h="1023" extrusionOk="0">
                  <a:moveTo>
                    <a:pt x="455" y="210"/>
                  </a:moveTo>
                  <a:cubicBezTo>
                    <a:pt x="518" y="210"/>
                    <a:pt x="550" y="278"/>
                    <a:pt x="550" y="414"/>
                  </a:cubicBezTo>
                  <a:cubicBezTo>
                    <a:pt x="550" y="596"/>
                    <a:pt x="492" y="721"/>
                    <a:pt x="375" y="788"/>
                  </a:cubicBezTo>
                  <a:cubicBezTo>
                    <a:pt x="346" y="804"/>
                    <a:pt x="321" y="812"/>
                    <a:pt x="299" y="812"/>
                  </a:cubicBezTo>
                  <a:cubicBezTo>
                    <a:pt x="274" y="812"/>
                    <a:pt x="253" y="801"/>
                    <a:pt x="237" y="779"/>
                  </a:cubicBezTo>
                  <a:cubicBezTo>
                    <a:pt x="212" y="746"/>
                    <a:pt x="199" y="691"/>
                    <a:pt x="199" y="611"/>
                  </a:cubicBezTo>
                  <a:lnTo>
                    <a:pt x="201" y="611"/>
                  </a:lnTo>
                  <a:cubicBezTo>
                    <a:pt x="201" y="427"/>
                    <a:pt x="259" y="301"/>
                    <a:pt x="375" y="235"/>
                  </a:cubicBezTo>
                  <a:cubicBezTo>
                    <a:pt x="405" y="218"/>
                    <a:pt x="432" y="210"/>
                    <a:pt x="455" y="210"/>
                  </a:cubicBezTo>
                  <a:close/>
                  <a:moveTo>
                    <a:pt x="552" y="0"/>
                  </a:moveTo>
                  <a:cubicBezTo>
                    <a:pt x="501" y="0"/>
                    <a:pt x="442" y="19"/>
                    <a:pt x="375" y="57"/>
                  </a:cubicBezTo>
                  <a:cubicBezTo>
                    <a:pt x="260" y="122"/>
                    <a:pt x="166" y="218"/>
                    <a:pt x="103" y="334"/>
                  </a:cubicBezTo>
                  <a:cubicBezTo>
                    <a:pt x="35" y="453"/>
                    <a:pt x="0" y="586"/>
                    <a:pt x="2" y="723"/>
                  </a:cubicBezTo>
                  <a:cubicBezTo>
                    <a:pt x="0" y="860"/>
                    <a:pt x="35" y="950"/>
                    <a:pt x="103" y="995"/>
                  </a:cubicBezTo>
                  <a:cubicBezTo>
                    <a:pt x="131" y="1014"/>
                    <a:pt x="163" y="1023"/>
                    <a:pt x="199" y="1023"/>
                  </a:cubicBezTo>
                  <a:cubicBezTo>
                    <a:pt x="250" y="1023"/>
                    <a:pt x="309" y="1004"/>
                    <a:pt x="375" y="966"/>
                  </a:cubicBezTo>
                  <a:cubicBezTo>
                    <a:pt x="491" y="901"/>
                    <a:pt x="585" y="805"/>
                    <a:pt x="647" y="689"/>
                  </a:cubicBezTo>
                  <a:cubicBezTo>
                    <a:pt x="714" y="570"/>
                    <a:pt x="749" y="437"/>
                    <a:pt x="749" y="301"/>
                  </a:cubicBezTo>
                  <a:cubicBezTo>
                    <a:pt x="749" y="163"/>
                    <a:pt x="714" y="72"/>
                    <a:pt x="647" y="28"/>
                  </a:cubicBezTo>
                  <a:cubicBezTo>
                    <a:pt x="619" y="10"/>
                    <a:pt x="588" y="0"/>
                    <a:pt x="552"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a:off x="390225" y="1095500"/>
              <a:ext cx="27625" cy="35225"/>
            </a:xfrm>
            <a:custGeom>
              <a:avLst/>
              <a:gdLst/>
              <a:ahLst/>
              <a:cxnLst/>
              <a:rect l="l" t="t" r="r" b="b"/>
              <a:pathLst>
                <a:path w="1105" h="1409" extrusionOk="0">
                  <a:moveTo>
                    <a:pt x="984" y="1"/>
                  </a:moveTo>
                  <a:cubicBezTo>
                    <a:pt x="945" y="1"/>
                    <a:pt x="897" y="17"/>
                    <a:pt x="840" y="49"/>
                  </a:cubicBezTo>
                  <a:cubicBezTo>
                    <a:pt x="747" y="101"/>
                    <a:pt x="675" y="189"/>
                    <a:pt x="623" y="316"/>
                  </a:cubicBezTo>
                  <a:cubicBezTo>
                    <a:pt x="602" y="273"/>
                    <a:pt x="571" y="252"/>
                    <a:pt x="529" y="252"/>
                  </a:cubicBezTo>
                  <a:cubicBezTo>
                    <a:pt x="496" y="252"/>
                    <a:pt x="457" y="265"/>
                    <a:pt x="411" y="291"/>
                  </a:cubicBezTo>
                  <a:cubicBezTo>
                    <a:pt x="320" y="343"/>
                    <a:pt x="246" y="432"/>
                    <a:pt x="190" y="556"/>
                  </a:cubicBezTo>
                  <a:lnTo>
                    <a:pt x="188" y="558"/>
                  </a:lnTo>
                  <a:lnTo>
                    <a:pt x="188" y="440"/>
                  </a:lnTo>
                  <a:lnTo>
                    <a:pt x="1" y="546"/>
                  </a:lnTo>
                  <a:lnTo>
                    <a:pt x="1" y="1409"/>
                  </a:lnTo>
                  <a:lnTo>
                    <a:pt x="199" y="1297"/>
                  </a:lnTo>
                  <a:lnTo>
                    <a:pt x="199" y="797"/>
                  </a:lnTo>
                  <a:cubicBezTo>
                    <a:pt x="196" y="729"/>
                    <a:pt x="215" y="662"/>
                    <a:pt x="251" y="604"/>
                  </a:cubicBezTo>
                  <a:cubicBezTo>
                    <a:pt x="272" y="571"/>
                    <a:pt x="299" y="542"/>
                    <a:pt x="333" y="521"/>
                  </a:cubicBezTo>
                  <a:cubicBezTo>
                    <a:pt x="357" y="508"/>
                    <a:pt x="379" y="501"/>
                    <a:pt x="396" y="501"/>
                  </a:cubicBezTo>
                  <a:cubicBezTo>
                    <a:pt x="416" y="501"/>
                    <a:pt x="431" y="511"/>
                    <a:pt x="440" y="532"/>
                  </a:cubicBezTo>
                  <a:cubicBezTo>
                    <a:pt x="449" y="550"/>
                    <a:pt x="453" y="597"/>
                    <a:pt x="453" y="669"/>
                  </a:cubicBezTo>
                  <a:lnTo>
                    <a:pt x="453" y="1154"/>
                  </a:lnTo>
                  <a:lnTo>
                    <a:pt x="652" y="1042"/>
                  </a:lnTo>
                  <a:lnTo>
                    <a:pt x="652" y="561"/>
                  </a:lnTo>
                  <a:cubicBezTo>
                    <a:pt x="652" y="416"/>
                    <a:pt x="695" y="317"/>
                    <a:pt x="785" y="268"/>
                  </a:cubicBezTo>
                  <a:cubicBezTo>
                    <a:pt x="809" y="254"/>
                    <a:pt x="830" y="247"/>
                    <a:pt x="847" y="247"/>
                  </a:cubicBezTo>
                  <a:cubicBezTo>
                    <a:pt x="865" y="247"/>
                    <a:pt x="878" y="255"/>
                    <a:pt x="888" y="271"/>
                  </a:cubicBezTo>
                  <a:cubicBezTo>
                    <a:pt x="900" y="292"/>
                    <a:pt x="905" y="339"/>
                    <a:pt x="905" y="410"/>
                  </a:cubicBezTo>
                  <a:lnTo>
                    <a:pt x="905" y="899"/>
                  </a:lnTo>
                  <a:lnTo>
                    <a:pt x="1104" y="787"/>
                  </a:lnTo>
                  <a:lnTo>
                    <a:pt x="1104" y="208"/>
                  </a:lnTo>
                  <a:cubicBezTo>
                    <a:pt x="1104" y="69"/>
                    <a:pt x="1064" y="1"/>
                    <a:pt x="984"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420850" y="1084850"/>
              <a:ext cx="18225" cy="25375"/>
            </a:xfrm>
            <a:custGeom>
              <a:avLst/>
              <a:gdLst/>
              <a:ahLst/>
              <a:cxnLst/>
              <a:rect l="l" t="t" r="r" b="b"/>
              <a:pathLst>
                <a:path w="729" h="1015" extrusionOk="0">
                  <a:moveTo>
                    <a:pt x="434" y="209"/>
                  </a:moveTo>
                  <a:cubicBezTo>
                    <a:pt x="480" y="209"/>
                    <a:pt x="510" y="248"/>
                    <a:pt x="523" y="325"/>
                  </a:cubicBezTo>
                  <a:lnTo>
                    <a:pt x="199" y="508"/>
                  </a:lnTo>
                  <a:cubicBezTo>
                    <a:pt x="202" y="460"/>
                    <a:pt x="214" y="412"/>
                    <a:pt x="236" y="370"/>
                  </a:cubicBezTo>
                  <a:cubicBezTo>
                    <a:pt x="263" y="311"/>
                    <a:pt x="308" y="263"/>
                    <a:pt x="365" y="231"/>
                  </a:cubicBezTo>
                  <a:cubicBezTo>
                    <a:pt x="391" y="216"/>
                    <a:pt x="414" y="209"/>
                    <a:pt x="434" y="209"/>
                  </a:cubicBezTo>
                  <a:close/>
                  <a:moveTo>
                    <a:pt x="523" y="1"/>
                  </a:moveTo>
                  <a:cubicBezTo>
                    <a:pt x="479" y="1"/>
                    <a:pt x="428" y="17"/>
                    <a:pt x="371" y="48"/>
                  </a:cubicBezTo>
                  <a:cubicBezTo>
                    <a:pt x="256" y="115"/>
                    <a:pt x="165" y="212"/>
                    <a:pt x="104" y="328"/>
                  </a:cubicBezTo>
                  <a:cubicBezTo>
                    <a:pt x="37" y="446"/>
                    <a:pt x="2" y="578"/>
                    <a:pt x="1" y="713"/>
                  </a:cubicBezTo>
                  <a:cubicBezTo>
                    <a:pt x="1" y="847"/>
                    <a:pt x="34" y="939"/>
                    <a:pt x="101" y="985"/>
                  </a:cubicBezTo>
                  <a:cubicBezTo>
                    <a:pt x="129" y="1005"/>
                    <a:pt x="161" y="1014"/>
                    <a:pt x="197" y="1014"/>
                  </a:cubicBezTo>
                  <a:cubicBezTo>
                    <a:pt x="247" y="1014"/>
                    <a:pt x="305" y="996"/>
                    <a:pt x="371" y="959"/>
                  </a:cubicBezTo>
                  <a:cubicBezTo>
                    <a:pt x="542" y="862"/>
                    <a:pt x="655" y="701"/>
                    <a:pt x="708" y="478"/>
                  </a:cubicBezTo>
                  <a:lnTo>
                    <a:pt x="708" y="478"/>
                  </a:lnTo>
                  <a:lnTo>
                    <a:pt x="533" y="576"/>
                  </a:lnTo>
                  <a:cubicBezTo>
                    <a:pt x="524" y="615"/>
                    <a:pt x="505" y="652"/>
                    <a:pt x="481" y="682"/>
                  </a:cubicBezTo>
                  <a:cubicBezTo>
                    <a:pt x="453" y="720"/>
                    <a:pt x="417" y="753"/>
                    <a:pt x="376" y="776"/>
                  </a:cubicBezTo>
                  <a:cubicBezTo>
                    <a:pt x="342" y="796"/>
                    <a:pt x="312" y="806"/>
                    <a:pt x="288" y="806"/>
                  </a:cubicBezTo>
                  <a:cubicBezTo>
                    <a:pt x="233" y="806"/>
                    <a:pt x="203" y="757"/>
                    <a:pt x="199" y="657"/>
                  </a:cubicBezTo>
                  <a:lnTo>
                    <a:pt x="722" y="365"/>
                  </a:lnTo>
                  <a:cubicBezTo>
                    <a:pt x="729" y="218"/>
                    <a:pt x="703" y="115"/>
                    <a:pt x="642" y="53"/>
                  </a:cubicBezTo>
                  <a:cubicBezTo>
                    <a:pt x="609" y="18"/>
                    <a:pt x="570" y="1"/>
                    <a:pt x="523"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442075" y="1068675"/>
              <a:ext cx="5500" cy="32850"/>
            </a:xfrm>
            <a:custGeom>
              <a:avLst/>
              <a:gdLst/>
              <a:ahLst/>
              <a:cxnLst/>
              <a:rect l="l" t="t" r="r" b="b"/>
              <a:pathLst>
                <a:path w="220" h="1314" extrusionOk="0">
                  <a:moveTo>
                    <a:pt x="212" y="1"/>
                  </a:moveTo>
                  <a:lnTo>
                    <a:pt x="6" y="118"/>
                  </a:lnTo>
                  <a:lnTo>
                    <a:pt x="6" y="439"/>
                  </a:lnTo>
                  <a:lnTo>
                    <a:pt x="58" y="923"/>
                  </a:lnTo>
                  <a:lnTo>
                    <a:pt x="158" y="867"/>
                  </a:lnTo>
                  <a:lnTo>
                    <a:pt x="212" y="321"/>
                  </a:lnTo>
                  <a:lnTo>
                    <a:pt x="212" y="1"/>
                  </a:lnTo>
                  <a:close/>
                  <a:moveTo>
                    <a:pt x="219" y="933"/>
                  </a:moveTo>
                  <a:lnTo>
                    <a:pt x="0" y="1057"/>
                  </a:lnTo>
                  <a:lnTo>
                    <a:pt x="0" y="1313"/>
                  </a:lnTo>
                  <a:lnTo>
                    <a:pt x="219" y="1190"/>
                  </a:lnTo>
                  <a:lnTo>
                    <a:pt x="219" y="933"/>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Arc 5">
            <a:extLst>
              <a:ext uri="{FF2B5EF4-FFF2-40B4-BE49-F238E27FC236}">
                <a16:creationId xmlns:a16="http://schemas.microsoft.com/office/drawing/2014/main" id="{7E278F0E-0075-4AB5-AE00-B7E71C1AB34F}"/>
              </a:ext>
            </a:extLst>
          </p:cNvPr>
          <p:cNvSpPr/>
          <p:nvPr/>
        </p:nvSpPr>
        <p:spPr>
          <a:xfrm rot="10800000">
            <a:off x="1928724" y="2029798"/>
            <a:ext cx="3833147" cy="2634151"/>
          </a:xfrm>
          <a:prstGeom prst="arc">
            <a:avLst>
              <a:gd name="adj1" fmla="val 10380405"/>
              <a:gd name="adj2" fmla="val 3949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2CBA253B-6EC0-486E-849E-00893939C526}"/>
              </a:ext>
            </a:extLst>
          </p:cNvPr>
          <p:cNvSpPr/>
          <p:nvPr/>
        </p:nvSpPr>
        <p:spPr>
          <a:xfrm>
            <a:off x="6096752" y="3065585"/>
            <a:ext cx="3047248" cy="1815882"/>
          </a:xfrm>
          <a:prstGeom prst="rect">
            <a:avLst/>
          </a:prstGeom>
        </p:spPr>
        <p:txBody>
          <a:bodyPr wrap="square">
            <a:spAutoFit/>
          </a:bodyPr>
          <a:lstStyle/>
          <a:p>
            <a:r>
              <a:rPr lang="en-US" sz="1600" dirty="0">
                <a:solidFill>
                  <a:schemeClr val="dk1"/>
                </a:solidFill>
                <a:latin typeface="Muli"/>
                <a:ea typeface="Muli"/>
                <a:cs typeface="Muli"/>
                <a:sym typeface="Muli"/>
              </a:rPr>
              <a:t>Successfully</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Lowercased all the words</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Removed all non-text data (</a:t>
            </a:r>
            <a:r>
              <a:rPr lang="en-US" sz="1600" dirty="0" err="1">
                <a:solidFill>
                  <a:schemeClr val="dk1"/>
                </a:solidFill>
                <a:latin typeface="Muli"/>
                <a:ea typeface="Muli"/>
                <a:cs typeface="Muli"/>
                <a:sym typeface="Muli"/>
              </a:rPr>
              <a:t>eg</a:t>
            </a:r>
            <a:r>
              <a:rPr lang="en-US" sz="1600" dirty="0">
                <a:solidFill>
                  <a:schemeClr val="dk1"/>
                </a:solidFill>
                <a:latin typeface="Muli"/>
                <a:ea typeface="Muli"/>
                <a:cs typeface="Muli"/>
                <a:sym typeface="Muli"/>
              </a:rPr>
              <a:t>: punctuations, special character)</a:t>
            </a:r>
          </a:p>
          <a:p>
            <a:pPr marL="285750" indent="-285750">
              <a:buFont typeface="Arial" panose="020B0604020202020204" pitchFamily="34" charset="0"/>
              <a:buChar char="•"/>
            </a:pPr>
            <a:r>
              <a:rPr lang="en-US" sz="1600" dirty="0">
                <a:solidFill>
                  <a:schemeClr val="dk1"/>
                </a:solidFill>
                <a:highlight>
                  <a:srgbClr val="FFFF00"/>
                </a:highlight>
                <a:latin typeface="Muli"/>
                <a:ea typeface="Muli"/>
                <a:cs typeface="Muli"/>
                <a:sym typeface="Muli"/>
              </a:rPr>
              <a:t>Removed </a:t>
            </a:r>
            <a:r>
              <a:rPr lang="en-US" sz="1600" dirty="0" err="1">
                <a:solidFill>
                  <a:schemeClr val="dk1"/>
                </a:solidFill>
                <a:highlight>
                  <a:srgbClr val="FFFF00"/>
                </a:highlight>
                <a:latin typeface="Muli"/>
                <a:ea typeface="Muli"/>
                <a:cs typeface="Muli"/>
                <a:sym typeface="Muli"/>
              </a:rPr>
              <a:t>stopwords</a:t>
            </a:r>
            <a:r>
              <a:rPr lang="en-US" sz="1600" dirty="0">
                <a:solidFill>
                  <a:schemeClr val="dk1"/>
                </a:solidFill>
                <a:highlight>
                  <a:srgbClr val="FFFF00"/>
                </a:highlight>
                <a:latin typeface="Muli"/>
                <a:ea typeface="Muli"/>
                <a:cs typeface="Muli"/>
                <a:sym typeface="Muli"/>
              </a:rPr>
              <a:t>*</a:t>
            </a:r>
          </a:p>
          <a:p>
            <a:pPr marL="285750" indent="-285750">
              <a:buFont typeface="Arial" panose="020B0604020202020204" pitchFamily="34" charset="0"/>
              <a:buChar char="•"/>
            </a:pPr>
            <a:endParaRPr lang="en-US" sz="1600" dirty="0">
              <a:solidFill>
                <a:schemeClr val="dk1"/>
              </a:solidFill>
              <a:latin typeface="Muli"/>
              <a:ea typeface="Muli"/>
              <a:cs typeface="Muli"/>
              <a:sym typeface="Muli"/>
            </a:endParaRPr>
          </a:p>
        </p:txBody>
      </p:sp>
      <p:sp>
        <p:nvSpPr>
          <p:cNvPr id="8" name="Rectangle 7">
            <a:extLst>
              <a:ext uri="{FF2B5EF4-FFF2-40B4-BE49-F238E27FC236}">
                <a16:creationId xmlns:a16="http://schemas.microsoft.com/office/drawing/2014/main" id="{CA75BCEB-5FB8-4F03-B0C6-10F439696E66}"/>
              </a:ext>
            </a:extLst>
          </p:cNvPr>
          <p:cNvSpPr/>
          <p:nvPr/>
        </p:nvSpPr>
        <p:spPr>
          <a:xfrm>
            <a:off x="342147" y="3151209"/>
            <a:ext cx="1967576" cy="1077218"/>
          </a:xfrm>
          <a:prstGeom prst="rect">
            <a:avLst/>
          </a:prstGeom>
        </p:spPr>
        <p:txBody>
          <a:bodyPr wrap="square">
            <a:spAutoFit/>
          </a:bodyPr>
          <a:lstStyle/>
          <a:p>
            <a:r>
              <a:rPr lang="en-US" sz="1600" dirty="0">
                <a:solidFill>
                  <a:schemeClr val="dk1"/>
                </a:solidFill>
                <a:latin typeface="Muli"/>
                <a:ea typeface="Muli"/>
                <a:cs typeface="Muli"/>
              </a:rPr>
              <a:t>Activated    </a:t>
            </a:r>
          </a:p>
          <a:p>
            <a:pPr marL="285750" indent="-285750">
              <a:buFont typeface="Arial" panose="020B0604020202020204" pitchFamily="34" charset="0"/>
              <a:buChar char="•"/>
            </a:pPr>
            <a:r>
              <a:rPr lang="en-US" sz="1600" dirty="0">
                <a:solidFill>
                  <a:schemeClr val="dk1"/>
                </a:solidFill>
                <a:latin typeface="Muli"/>
                <a:ea typeface="Muli"/>
                <a:cs typeface="Muli"/>
              </a:rPr>
              <a:t>pandas package</a:t>
            </a:r>
          </a:p>
          <a:p>
            <a:pPr marL="285750" indent="-285750">
              <a:buFont typeface="Arial" panose="020B0604020202020204" pitchFamily="34" charset="0"/>
              <a:buChar char="•"/>
            </a:pPr>
            <a:r>
              <a:rPr lang="en-US" sz="1600" dirty="0">
                <a:solidFill>
                  <a:schemeClr val="dk1"/>
                </a:solidFill>
                <a:latin typeface="Muli"/>
                <a:ea typeface="Muli"/>
                <a:cs typeface="Muli"/>
              </a:rPr>
              <a:t>re package</a:t>
            </a:r>
          </a:p>
        </p:txBody>
      </p:sp>
      <p:sp>
        <p:nvSpPr>
          <p:cNvPr id="14" name="Google Shape;2047;p35">
            <a:extLst>
              <a:ext uri="{FF2B5EF4-FFF2-40B4-BE49-F238E27FC236}">
                <a16:creationId xmlns:a16="http://schemas.microsoft.com/office/drawing/2014/main" id="{0469F7D1-6FBF-4D08-9DE5-B05C26894B59}"/>
              </a:ext>
            </a:extLst>
          </p:cNvPr>
          <p:cNvSpPr txBox="1">
            <a:spLocks/>
          </p:cNvSpPr>
          <p:nvPr/>
        </p:nvSpPr>
        <p:spPr>
          <a:xfrm>
            <a:off x="443516" y="1484963"/>
            <a:ext cx="4128484" cy="4279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dirty="0"/>
              <a:t>Unstructured </a:t>
            </a:r>
            <a:r>
              <a:rPr lang="en-SG" b="1" u="sng" dirty="0"/>
              <a:t>Description</a:t>
            </a:r>
            <a:endParaRPr lang="en-SG" dirty="0"/>
          </a:p>
        </p:txBody>
      </p:sp>
      <p:sp>
        <p:nvSpPr>
          <p:cNvPr id="15" name="Google Shape;2047;p35">
            <a:extLst>
              <a:ext uri="{FF2B5EF4-FFF2-40B4-BE49-F238E27FC236}">
                <a16:creationId xmlns:a16="http://schemas.microsoft.com/office/drawing/2014/main" id="{E985EA1F-B939-483B-9D3C-7738B64ECD33}"/>
              </a:ext>
            </a:extLst>
          </p:cNvPr>
          <p:cNvSpPr txBox="1">
            <a:spLocks/>
          </p:cNvSpPr>
          <p:nvPr/>
        </p:nvSpPr>
        <p:spPr>
          <a:xfrm>
            <a:off x="5321800" y="1486585"/>
            <a:ext cx="4128484" cy="4279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dirty="0"/>
              <a:t>Cleansed </a:t>
            </a:r>
            <a:r>
              <a:rPr lang="en-SG" b="1" u="sng" dirty="0"/>
              <a:t>Description</a:t>
            </a:r>
            <a:endParaRPr lang="en-SG" dirty="0"/>
          </a:p>
        </p:txBody>
      </p:sp>
      <p:sp>
        <p:nvSpPr>
          <p:cNvPr id="2" name="TextBox 1">
            <a:extLst>
              <a:ext uri="{FF2B5EF4-FFF2-40B4-BE49-F238E27FC236}">
                <a16:creationId xmlns:a16="http://schemas.microsoft.com/office/drawing/2014/main" id="{08C6B0A9-BE55-4135-8578-4D2BBB8BD5EF}"/>
              </a:ext>
            </a:extLst>
          </p:cNvPr>
          <p:cNvSpPr txBox="1"/>
          <p:nvPr/>
        </p:nvSpPr>
        <p:spPr>
          <a:xfrm>
            <a:off x="333755" y="1923561"/>
            <a:ext cx="3511542" cy="1055608"/>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New modern house built in 2013. Spectacular sunset/water views and light, rooftop deck and lounge area, hot tub, 5 bedrooms, gourmet kitchen. </a:t>
            </a:r>
            <a:endParaRPr lang="en-SG" dirty="0"/>
          </a:p>
        </p:txBody>
      </p:sp>
      <p:sp>
        <p:nvSpPr>
          <p:cNvPr id="18" name="TextBox 17">
            <a:extLst>
              <a:ext uri="{FF2B5EF4-FFF2-40B4-BE49-F238E27FC236}">
                <a16:creationId xmlns:a16="http://schemas.microsoft.com/office/drawing/2014/main" id="{A0C89029-0BB2-4B63-A43C-7F79C24629E9}"/>
              </a:ext>
            </a:extLst>
          </p:cNvPr>
          <p:cNvSpPr txBox="1"/>
          <p:nvPr/>
        </p:nvSpPr>
        <p:spPr>
          <a:xfrm>
            <a:off x="4981955" y="1919311"/>
            <a:ext cx="3511542" cy="1055608"/>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new modern house built in 2013 spectacular </a:t>
            </a:r>
            <a:r>
              <a:rPr lang="en-US" dirty="0" err="1"/>
              <a:t>sunsetwater</a:t>
            </a:r>
            <a:r>
              <a:rPr lang="en-US" dirty="0"/>
              <a:t> views and light rooftop deck and lounge area hot tub 5 bedrooms gourmet kitchen</a:t>
            </a:r>
            <a:endParaRPr lang="en-SG" dirty="0"/>
          </a:p>
        </p:txBody>
      </p:sp>
      <p:sp>
        <p:nvSpPr>
          <p:cNvPr id="19" name="Rectangle 18">
            <a:extLst>
              <a:ext uri="{FF2B5EF4-FFF2-40B4-BE49-F238E27FC236}">
                <a16:creationId xmlns:a16="http://schemas.microsoft.com/office/drawing/2014/main" id="{029E48DA-DCAB-45AC-9752-21375E37EA0C}"/>
              </a:ext>
            </a:extLst>
          </p:cNvPr>
          <p:cNvSpPr/>
          <p:nvPr/>
        </p:nvSpPr>
        <p:spPr>
          <a:xfrm>
            <a:off x="7367984" y="4816177"/>
            <a:ext cx="1967576" cy="276999"/>
          </a:xfrm>
          <a:prstGeom prst="rect">
            <a:avLst/>
          </a:prstGeom>
        </p:spPr>
        <p:txBody>
          <a:bodyPr wrap="square">
            <a:spAutoFit/>
          </a:bodyPr>
          <a:lstStyle/>
          <a:p>
            <a:r>
              <a:rPr lang="en-US" sz="1200" dirty="0">
                <a:solidFill>
                  <a:schemeClr val="dk1"/>
                </a:solidFill>
                <a:latin typeface="Muli"/>
                <a:ea typeface="Muli"/>
                <a:cs typeface="Muli"/>
              </a:rPr>
              <a:t>*Only for user-input</a:t>
            </a:r>
          </a:p>
        </p:txBody>
      </p:sp>
      <p:sp>
        <p:nvSpPr>
          <p:cNvPr id="23" name="Google Shape;2047;p35">
            <a:extLst>
              <a:ext uri="{FF2B5EF4-FFF2-40B4-BE49-F238E27FC236}">
                <a16:creationId xmlns:a16="http://schemas.microsoft.com/office/drawing/2014/main" id="{8452CF48-8A6D-4861-8EB7-CFDE02320F32}"/>
              </a:ext>
            </a:extLst>
          </p:cNvPr>
          <p:cNvSpPr txBox="1">
            <a:spLocks/>
          </p:cNvSpPr>
          <p:nvPr/>
        </p:nvSpPr>
        <p:spPr>
          <a:xfrm>
            <a:off x="443516" y="1016140"/>
            <a:ext cx="54302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Cleansing the Description for analysis later</a:t>
            </a:r>
          </a:p>
        </p:txBody>
      </p:sp>
    </p:spTree>
    <p:extLst>
      <p:ext uri="{BB962C8B-B14F-4D97-AF65-F5344CB8AC3E}">
        <p14:creationId xmlns:p14="http://schemas.microsoft.com/office/powerpoint/2010/main" val="670229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Rectangle 18">
            <a:extLst>
              <a:ext uri="{FF2B5EF4-FFF2-40B4-BE49-F238E27FC236}">
                <a16:creationId xmlns:a16="http://schemas.microsoft.com/office/drawing/2014/main" id="{029E48DA-DCAB-45AC-9752-21375E37EA0C}"/>
              </a:ext>
            </a:extLst>
          </p:cNvPr>
          <p:cNvSpPr/>
          <p:nvPr/>
        </p:nvSpPr>
        <p:spPr>
          <a:xfrm>
            <a:off x="479380" y="3638343"/>
            <a:ext cx="2498745" cy="276999"/>
          </a:xfrm>
          <a:prstGeom prst="rect">
            <a:avLst/>
          </a:prstGeom>
        </p:spPr>
        <p:txBody>
          <a:bodyPr wrap="square">
            <a:spAutoFit/>
          </a:bodyPr>
          <a:lstStyle/>
          <a:p>
            <a:r>
              <a:rPr lang="en-US" sz="1200" dirty="0">
                <a:solidFill>
                  <a:schemeClr val="dk1"/>
                </a:solidFill>
                <a:latin typeface="Muli"/>
                <a:ea typeface="Muli"/>
                <a:cs typeface="Muli"/>
              </a:rPr>
              <a:t>Both columns are numeric</a:t>
            </a:r>
          </a:p>
        </p:txBody>
      </p:sp>
      <p:sp>
        <p:nvSpPr>
          <p:cNvPr id="13" name="Google Shape;2047;p35">
            <a:extLst>
              <a:ext uri="{FF2B5EF4-FFF2-40B4-BE49-F238E27FC236}">
                <a16:creationId xmlns:a16="http://schemas.microsoft.com/office/drawing/2014/main" id="{3573479B-8B7A-4775-A974-AB8448B99099}"/>
              </a:ext>
            </a:extLst>
          </p:cNvPr>
          <p:cNvSpPr txBox="1">
            <a:spLocks/>
          </p:cNvSpPr>
          <p:nvPr/>
        </p:nvSpPr>
        <p:spPr>
          <a:xfrm>
            <a:off x="443516" y="1016140"/>
            <a:ext cx="54302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Merging of Latitude and Longitude columns</a:t>
            </a:r>
          </a:p>
        </p:txBody>
      </p:sp>
      <p:graphicFrame>
        <p:nvGraphicFramePr>
          <p:cNvPr id="3" name="Table 2">
            <a:extLst>
              <a:ext uri="{FF2B5EF4-FFF2-40B4-BE49-F238E27FC236}">
                <a16:creationId xmlns:a16="http://schemas.microsoft.com/office/drawing/2014/main" id="{A9602BB0-02E8-401F-AD0C-27291F5FE03C}"/>
              </a:ext>
            </a:extLst>
          </p:cNvPr>
          <p:cNvGraphicFramePr>
            <a:graphicFrameLocks noGrp="1"/>
          </p:cNvGraphicFramePr>
          <p:nvPr>
            <p:extLst>
              <p:ext uri="{D42A27DB-BD31-4B8C-83A1-F6EECF244321}">
                <p14:modId xmlns:p14="http://schemas.microsoft.com/office/powerpoint/2010/main" val="2347625225"/>
              </p:ext>
            </p:extLst>
          </p:nvPr>
        </p:nvGraphicFramePr>
        <p:xfrm>
          <a:off x="4250721" y="2310471"/>
          <a:ext cx="1183531" cy="1188447"/>
        </p:xfrm>
        <a:graphic>
          <a:graphicData uri="http://schemas.openxmlformats.org/drawingml/2006/table">
            <a:tbl>
              <a:tblPr firstRow="1" bandRow="1">
                <a:tableStyleId>{073A0DAA-6AF3-43AB-8588-CEC1D06C72B9}</a:tableStyleId>
              </a:tblPr>
              <a:tblGrid>
                <a:gridCol w="1183531">
                  <a:extLst>
                    <a:ext uri="{9D8B030D-6E8A-4147-A177-3AD203B41FA5}">
                      <a16:colId xmlns:a16="http://schemas.microsoft.com/office/drawing/2014/main" val="718653314"/>
                    </a:ext>
                  </a:extLst>
                </a:gridCol>
              </a:tblGrid>
              <a:tr h="308337">
                <a:tc>
                  <a:txBody>
                    <a:bodyPr/>
                    <a:lstStyle/>
                    <a:p>
                      <a:r>
                        <a:rPr lang="en-SG" sz="1050" dirty="0"/>
                        <a:t>Location</a:t>
                      </a:r>
                    </a:p>
                  </a:txBody>
                  <a:tcPr/>
                </a:tc>
                <a:extLst>
                  <a:ext uri="{0D108BD9-81ED-4DB2-BD59-A6C34878D82A}">
                    <a16:rowId xmlns:a16="http://schemas.microsoft.com/office/drawing/2014/main" val="2364903029"/>
                  </a:ext>
                </a:extLst>
              </a:tr>
              <a:tr h="308337">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138895257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3694234105"/>
                  </a:ext>
                </a:extLst>
              </a:tr>
              <a:tr h="320313">
                <a:tc>
                  <a:txBody>
                    <a:bodyPr/>
                    <a:lstStyle/>
                    <a:p>
                      <a:r>
                        <a:rPr lang="en-SG" sz="1050" dirty="0"/>
                        <a:t>(47.56, -122.37)</a:t>
                      </a:r>
                    </a:p>
                  </a:txBody>
                  <a:tcPr/>
                </a:tc>
                <a:extLst>
                  <a:ext uri="{0D108BD9-81ED-4DB2-BD59-A6C34878D82A}">
                    <a16:rowId xmlns:a16="http://schemas.microsoft.com/office/drawing/2014/main" val="3879969120"/>
                  </a:ext>
                </a:extLst>
              </a:tr>
            </a:tbl>
          </a:graphicData>
        </a:graphic>
      </p:graphicFrame>
      <p:graphicFrame>
        <p:nvGraphicFramePr>
          <p:cNvPr id="4" name="Table 3">
            <a:extLst>
              <a:ext uri="{FF2B5EF4-FFF2-40B4-BE49-F238E27FC236}">
                <a16:creationId xmlns:a16="http://schemas.microsoft.com/office/drawing/2014/main" id="{1324C6A0-489C-48C9-B1FB-97C84C85A176}"/>
              </a:ext>
            </a:extLst>
          </p:cNvPr>
          <p:cNvGraphicFramePr>
            <a:graphicFrameLocks noGrp="1"/>
          </p:cNvGraphicFramePr>
          <p:nvPr>
            <p:extLst>
              <p:ext uri="{D42A27DB-BD31-4B8C-83A1-F6EECF244321}">
                <p14:modId xmlns:p14="http://schemas.microsoft.com/office/powerpoint/2010/main" val="2972239052"/>
              </p:ext>
            </p:extLst>
          </p:nvPr>
        </p:nvGraphicFramePr>
        <p:xfrm>
          <a:off x="393939" y="2388781"/>
          <a:ext cx="2394914" cy="1188447"/>
        </p:xfrm>
        <a:graphic>
          <a:graphicData uri="http://schemas.openxmlformats.org/drawingml/2006/table">
            <a:tbl>
              <a:tblPr firstRow="1" bandRow="1">
                <a:tableStyleId>{073A0DAA-6AF3-43AB-8588-CEC1D06C72B9}</a:tableStyleId>
              </a:tblPr>
              <a:tblGrid>
                <a:gridCol w="1197457">
                  <a:extLst>
                    <a:ext uri="{9D8B030D-6E8A-4147-A177-3AD203B41FA5}">
                      <a16:colId xmlns:a16="http://schemas.microsoft.com/office/drawing/2014/main" val="1894055052"/>
                    </a:ext>
                  </a:extLst>
                </a:gridCol>
                <a:gridCol w="1197457">
                  <a:extLst>
                    <a:ext uri="{9D8B030D-6E8A-4147-A177-3AD203B41FA5}">
                      <a16:colId xmlns:a16="http://schemas.microsoft.com/office/drawing/2014/main" val="1532756676"/>
                    </a:ext>
                  </a:extLst>
                </a:gridCol>
              </a:tblGrid>
              <a:tr h="308337">
                <a:tc>
                  <a:txBody>
                    <a:bodyPr/>
                    <a:lstStyle/>
                    <a:p>
                      <a:r>
                        <a:rPr lang="en-SG" sz="1050" dirty="0"/>
                        <a:t>Latitude </a:t>
                      </a:r>
                    </a:p>
                  </a:txBody>
                  <a:tcPr/>
                </a:tc>
                <a:tc>
                  <a:txBody>
                    <a:bodyPr/>
                    <a:lstStyle/>
                    <a:p>
                      <a:r>
                        <a:rPr lang="en-SG" sz="1050" dirty="0"/>
                        <a:t>Longitude</a:t>
                      </a:r>
                    </a:p>
                  </a:txBody>
                  <a:tcPr/>
                </a:tc>
                <a:extLst>
                  <a:ext uri="{0D108BD9-81ED-4DB2-BD59-A6C34878D82A}">
                    <a16:rowId xmlns:a16="http://schemas.microsoft.com/office/drawing/2014/main" val="4201572055"/>
                  </a:ext>
                </a:extLst>
              </a:tr>
              <a:tr h="308337">
                <a:tc>
                  <a:txBody>
                    <a:bodyPr/>
                    <a:lstStyle/>
                    <a:p>
                      <a:r>
                        <a:rPr lang="en-SG" sz="1050" b="0" i="0" u="none" strike="noStrike" cap="none" dirty="0">
                          <a:solidFill>
                            <a:schemeClr val="dk1"/>
                          </a:solidFill>
                          <a:latin typeface="+mn-lt"/>
                          <a:ea typeface="+mn-ea"/>
                          <a:cs typeface="+mn-cs"/>
                          <a:sym typeface="Arial"/>
                        </a:rPr>
                        <a:t>47.62, </a:t>
                      </a:r>
                    </a:p>
                  </a:txBody>
                  <a:tcPr/>
                </a:tc>
                <a:tc>
                  <a:txBody>
                    <a:bodyPr/>
                    <a:lstStyle/>
                    <a:p>
                      <a:r>
                        <a:rPr lang="en-SG" sz="1050" b="0" i="0" u="none" strike="noStrike" cap="none" dirty="0">
                          <a:solidFill>
                            <a:schemeClr val="dk1"/>
                          </a:solidFill>
                          <a:latin typeface="+mn-lt"/>
                          <a:ea typeface="+mn-ea"/>
                          <a:cs typeface="+mn-cs"/>
                          <a:sym typeface="Arial"/>
                        </a:rPr>
                        <a:t>-122.32</a:t>
                      </a:r>
                    </a:p>
                  </a:txBody>
                  <a:tcPr/>
                </a:tc>
                <a:extLst>
                  <a:ext uri="{0D108BD9-81ED-4DB2-BD59-A6C34878D82A}">
                    <a16:rowId xmlns:a16="http://schemas.microsoft.com/office/drawing/2014/main" val="240643461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-122.34</a:t>
                      </a:r>
                    </a:p>
                  </a:txBody>
                  <a:tcPr/>
                </a:tc>
                <a:extLst>
                  <a:ext uri="{0D108BD9-81ED-4DB2-BD59-A6C34878D82A}">
                    <a16:rowId xmlns:a16="http://schemas.microsoft.com/office/drawing/2014/main" val="2252485327"/>
                  </a:ext>
                </a:extLst>
              </a:tr>
              <a:tr h="320313">
                <a:tc>
                  <a:txBody>
                    <a:bodyPr/>
                    <a:lstStyle/>
                    <a:p>
                      <a:r>
                        <a:rPr lang="en-SG" sz="1050" dirty="0"/>
                        <a:t>47.56</a:t>
                      </a:r>
                    </a:p>
                  </a:txBody>
                  <a:tcPr/>
                </a:tc>
                <a:tc>
                  <a:txBody>
                    <a:bodyPr/>
                    <a:lstStyle/>
                    <a:p>
                      <a:r>
                        <a:rPr lang="en-SG" sz="1050" dirty="0"/>
                        <a:t> -122.37</a:t>
                      </a:r>
                    </a:p>
                  </a:txBody>
                  <a:tcPr/>
                </a:tc>
                <a:extLst>
                  <a:ext uri="{0D108BD9-81ED-4DB2-BD59-A6C34878D82A}">
                    <a16:rowId xmlns:a16="http://schemas.microsoft.com/office/drawing/2014/main" val="108007475"/>
                  </a:ext>
                </a:extLst>
              </a:tr>
            </a:tbl>
          </a:graphicData>
        </a:graphic>
      </p:graphicFrame>
      <p:cxnSp>
        <p:nvCxnSpPr>
          <p:cNvPr id="16" name="Straight Arrow Connector 15">
            <a:extLst>
              <a:ext uri="{FF2B5EF4-FFF2-40B4-BE49-F238E27FC236}">
                <a16:creationId xmlns:a16="http://schemas.microsoft.com/office/drawing/2014/main" id="{5FDF19B8-2065-419C-95F5-307CCAE817E2}"/>
              </a:ext>
            </a:extLst>
          </p:cNvPr>
          <p:cNvCxnSpPr>
            <a:cxnSpLocks/>
          </p:cNvCxnSpPr>
          <p:nvPr/>
        </p:nvCxnSpPr>
        <p:spPr>
          <a:xfrm flipV="1">
            <a:off x="3217366" y="2904695"/>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9B9ED9CA-0809-4804-84D7-D90A87CAAC03}"/>
              </a:ext>
            </a:extLst>
          </p:cNvPr>
          <p:cNvSpPr/>
          <p:nvPr/>
        </p:nvSpPr>
        <p:spPr>
          <a:xfrm>
            <a:off x="3164871" y="3574344"/>
            <a:ext cx="3404830" cy="646331"/>
          </a:xfrm>
          <a:prstGeom prst="rect">
            <a:avLst/>
          </a:prstGeom>
        </p:spPr>
        <p:txBody>
          <a:bodyPr wrap="square">
            <a:spAutoFit/>
          </a:bodyPr>
          <a:lstStyle/>
          <a:p>
            <a:pPr algn="ctr"/>
            <a:r>
              <a:rPr lang="en-US" sz="1200" dirty="0">
                <a:solidFill>
                  <a:schemeClr val="dk1"/>
                </a:solidFill>
                <a:latin typeface="Muli"/>
                <a:ea typeface="Muli"/>
                <a:cs typeface="Muli"/>
              </a:rPr>
              <a:t>Concatenate </a:t>
            </a:r>
            <a:br>
              <a:rPr lang="en-US" sz="1200" dirty="0">
                <a:solidFill>
                  <a:schemeClr val="dk1"/>
                </a:solidFill>
                <a:latin typeface="Muli"/>
                <a:ea typeface="Muli"/>
                <a:cs typeface="Muli"/>
              </a:rPr>
            </a:br>
            <a:r>
              <a:rPr lang="en-US" sz="1200" dirty="0">
                <a:solidFill>
                  <a:schemeClr val="dk1"/>
                </a:solidFill>
                <a:latin typeface="Muli"/>
                <a:ea typeface="Muli"/>
                <a:cs typeface="Muli"/>
              </a:rPr>
              <a:t>‘(‘ + latitude + ‘,’ + ‘longitude’ + ‘)’</a:t>
            </a:r>
          </a:p>
          <a:p>
            <a:pPr algn="ctr"/>
            <a:r>
              <a:rPr lang="en-US" sz="1200" dirty="0">
                <a:solidFill>
                  <a:schemeClr val="dk1"/>
                </a:solidFill>
                <a:latin typeface="Muli"/>
                <a:ea typeface="Muli"/>
                <a:cs typeface="Muli"/>
              </a:rPr>
              <a:t>The column is a string</a:t>
            </a:r>
          </a:p>
        </p:txBody>
      </p:sp>
      <p:sp>
        <p:nvSpPr>
          <p:cNvPr id="21" name="Rectangle 20">
            <a:extLst>
              <a:ext uri="{FF2B5EF4-FFF2-40B4-BE49-F238E27FC236}">
                <a16:creationId xmlns:a16="http://schemas.microsoft.com/office/drawing/2014/main" id="{EC7032F8-B4B9-4FA0-AEDF-3A816BF3788F}"/>
              </a:ext>
            </a:extLst>
          </p:cNvPr>
          <p:cNvSpPr/>
          <p:nvPr/>
        </p:nvSpPr>
        <p:spPr>
          <a:xfrm>
            <a:off x="6961308" y="3574344"/>
            <a:ext cx="1739176" cy="461665"/>
          </a:xfrm>
          <a:prstGeom prst="rect">
            <a:avLst/>
          </a:prstGeom>
        </p:spPr>
        <p:txBody>
          <a:bodyPr wrap="square">
            <a:spAutoFit/>
          </a:bodyPr>
          <a:lstStyle/>
          <a:p>
            <a:pPr algn="ctr"/>
            <a:r>
              <a:rPr lang="en-US" sz="1200" dirty="0">
                <a:solidFill>
                  <a:schemeClr val="dk1"/>
                </a:solidFill>
                <a:latin typeface="Muli"/>
                <a:ea typeface="Muli"/>
                <a:cs typeface="Muli"/>
              </a:rPr>
              <a:t>Convert the column from string to tuple</a:t>
            </a:r>
          </a:p>
        </p:txBody>
      </p:sp>
      <p:cxnSp>
        <p:nvCxnSpPr>
          <p:cNvPr id="23" name="Straight Arrow Connector 22">
            <a:extLst>
              <a:ext uri="{FF2B5EF4-FFF2-40B4-BE49-F238E27FC236}">
                <a16:creationId xmlns:a16="http://schemas.microsoft.com/office/drawing/2014/main" id="{03CD5C45-E036-4277-AE44-02F71BAD205A}"/>
              </a:ext>
            </a:extLst>
          </p:cNvPr>
          <p:cNvCxnSpPr>
            <a:cxnSpLocks/>
          </p:cNvCxnSpPr>
          <p:nvPr/>
        </p:nvCxnSpPr>
        <p:spPr>
          <a:xfrm flipV="1">
            <a:off x="6121543" y="2889909"/>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24" name="Table 23">
            <a:extLst>
              <a:ext uri="{FF2B5EF4-FFF2-40B4-BE49-F238E27FC236}">
                <a16:creationId xmlns:a16="http://schemas.microsoft.com/office/drawing/2014/main" id="{6E33F111-9C6F-47E1-88C9-80E80EC8FFB9}"/>
              </a:ext>
            </a:extLst>
          </p:cNvPr>
          <p:cNvGraphicFramePr>
            <a:graphicFrameLocks noGrp="1"/>
          </p:cNvGraphicFramePr>
          <p:nvPr>
            <p:extLst>
              <p:ext uri="{D42A27DB-BD31-4B8C-83A1-F6EECF244321}">
                <p14:modId xmlns:p14="http://schemas.microsoft.com/office/powerpoint/2010/main" val="686910792"/>
              </p:ext>
            </p:extLst>
          </p:nvPr>
        </p:nvGraphicFramePr>
        <p:xfrm>
          <a:off x="7103086" y="2310470"/>
          <a:ext cx="1183531" cy="1188447"/>
        </p:xfrm>
        <a:graphic>
          <a:graphicData uri="http://schemas.openxmlformats.org/drawingml/2006/table">
            <a:tbl>
              <a:tblPr firstRow="1" bandRow="1">
                <a:tableStyleId>{073A0DAA-6AF3-43AB-8588-CEC1D06C72B9}</a:tableStyleId>
              </a:tblPr>
              <a:tblGrid>
                <a:gridCol w="1183531">
                  <a:extLst>
                    <a:ext uri="{9D8B030D-6E8A-4147-A177-3AD203B41FA5}">
                      <a16:colId xmlns:a16="http://schemas.microsoft.com/office/drawing/2014/main" val="718653314"/>
                    </a:ext>
                  </a:extLst>
                </a:gridCol>
              </a:tblGrid>
              <a:tr h="308337">
                <a:tc>
                  <a:txBody>
                    <a:bodyPr/>
                    <a:lstStyle/>
                    <a:p>
                      <a:r>
                        <a:rPr lang="en-SG" sz="1050" dirty="0"/>
                        <a:t>Location</a:t>
                      </a:r>
                    </a:p>
                  </a:txBody>
                  <a:tcPr/>
                </a:tc>
                <a:extLst>
                  <a:ext uri="{0D108BD9-81ED-4DB2-BD59-A6C34878D82A}">
                    <a16:rowId xmlns:a16="http://schemas.microsoft.com/office/drawing/2014/main" val="2364903029"/>
                  </a:ext>
                </a:extLst>
              </a:tr>
              <a:tr h="308337">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138895257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3694234105"/>
                  </a:ext>
                </a:extLst>
              </a:tr>
              <a:tr h="320313">
                <a:tc>
                  <a:txBody>
                    <a:bodyPr/>
                    <a:lstStyle/>
                    <a:p>
                      <a:r>
                        <a:rPr lang="en-SG" sz="1050" dirty="0"/>
                        <a:t>(47.56, -122.37)</a:t>
                      </a:r>
                    </a:p>
                  </a:txBody>
                  <a:tcPr/>
                </a:tc>
                <a:extLst>
                  <a:ext uri="{0D108BD9-81ED-4DB2-BD59-A6C34878D82A}">
                    <a16:rowId xmlns:a16="http://schemas.microsoft.com/office/drawing/2014/main" val="3879969120"/>
                  </a:ext>
                </a:extLst>
              </a:tr>
            </a:tbl>
          </a:graphicData>
        </a:graphic>
      </p:graphicFrame>
      <p:grpSp>
        <p:nvGrpSpPr>
          <p:cNvPr id="25" name="Google Shape;147;p27">
            <a:extLst>
              <a:ext uri="{FF2B5EF4-FFF2-40B4-BE49-F238E27FC236}">
                <a16:creationId xmlns:a16="http://schemas.microsoft.com/office/drawing/2014/main" id="{1BB09C89-1090-468B-8A61-BF1BAF80FCD5}"/>
              </a:ext>
            </a:extLst>
          </p:cNvPr>
          <p:cNvGrpSpPr/>
          <p:nvPr/>
        </p:nvGrpSpPr>
        <p:grpSpPr>
          <a:xfrm>
            <a:off x="871452" y="1764489"/>
            <a:ext cx="1441451" cy="545981"/>
            <a:chOff x="2915234" y="780248"/>
            <a:chExt cx="5853020" cy="3496500"/>
          </a:xfrm>
        </p:grpSpPr>
        <p:sp>
          <p:nvSpPr>
            <p:cNvPr id="26" name="Google Shape;148;p27">
              <a:extLst>
                <a:ext uri="{FF2B5EF4-FFF2-40B4-BE49-F238E27FC236}">
                  <a16:creationId xmlns:a16="http://schemas.microsoft.com/office/drawing/2014/main" id="{C7571EDE-354F-44D3-962D-6BADDA7F8AAB}"/>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49;p27">
              <a:extLst>
                <a:ext uri="{FF2B5EF4-FFF2-40B4-BE49-F238E27FC236}">
                  <a16:creationId xmlns:a16="http://schemas.microsoft.com/office/drawing/2014/main" id="{B831F6C2-F6D3-4EE1-87AF-96425A3D0A8D}"/>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696;p30">
            <a:extLst>
              <a:ext uri="{FF2B5EF4-FFF2-40B4-BE49-F238E27FC236}">
                <a16:creationId xmlns:a16="http://schemas.microsoft.com/office/drawing/2014/main" id="{471504F6-B646-47CB-80A7-870E907661CF}"/>
              </a:ext>
            </a:extLst>
          </p:cNvPr>
          <p:cNvSpPr txBox="1">
            <a:spLocks/>
          </p:cNvSpPr>
          <p:nvPr/>
        </p:nvSpPr>
        <p:spPr>
          <a:xfrm>
            <a:off x="1000670" y="1764489"/>
            <a:ext cx="1261433"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How do we merge together?</a:t>
            </a:r>
            <a:endParaRPr lang="en-US" sz="1100" dirty="0"/>
          </a:p>
        </p:txBody>
      </p:sp>
      <p:grpSp>
        <p:nvGrpSpPr>
          <p:cNvPr id="29" name="Google Shape;147;p27">
            <a:extLst>
              <a:ext uri="{FF2B5EF4-FFF2-40B4-BE49-F238E27FC236}">
                <a16:creationId xmlns:a16="http://schemas.microsoft.com/office/drawing/2014/main" id="{61CAF188-56B7-4D5C-BD7A-199CB3794C08}"/>
              </a:ext>
            </a:extLst>
          </p:cNvPr>
          <p:cNvGrpSpPr/>
          <p:nvPr/>
        </p:nvGrpSpPr>
        <p:grpSpPr>
          <a:xfrm>
            <a:off x="3604236" y="1724009"/>
            <a:ext cx="2476500" cy="545981"/>
            <a:chOff x="2915234" y="780248"/>
            <a:chExt cx="5853020" cy="3496500"/>
          </a:xfrm>
        </p:grpSpPr>
        <p:sp>
          <p:nvSpPr>
            <p:cNvPr id="30" name="Google Shape;148;p27">
              <a:extLst>
                <a:ext uri="{FF2B5EF4-FFF2-40B4-BE49-F238E27FC236}">
                  <a16:creationId xmlns:a16="http://schemas.microsoft.com/office/drawing/2014/main" id="{AE8FEFF4-D8A2-4432-BF69-C93C58B2186B}"/>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49;p27">
              <a:extLst>
                <a:ext uri="{FF2B5EF4-FFF2-40B4-BE49-F238E27FC236}">
                  <a16:creationId xmlns:a16="http://schemas.microsoft.com/office/drawing/2014/main" id="{C26B8855-9AD9-4026-9FFB-5E3645FF05A8}"/>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696;p30">
            <a:extLst>
              <a:ext uri="{FF2B5EF4-FFF2-40B4-BE49-F238E27FC236}">
                <a16:creationId xmlns:a16="http://schemas.microsoft.com/office/drawing/2014/main" id="{D6698A55-F18D-48C2-85C7-A97167A437D6}"/>
              </a:ext>
            </a:extLst>
          </p:cNvPr>
          <p:cNvSpPr txBox="1">
            <a:spLocks/>
          </p:cNvSpPr>
          <p:nvPr/>
        </p:nvSpPr>
        <p:spPr>
          <a:xfrm>
            <a:off x="3774220" y="1755717"/>
            <a:ext cx="2291296"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Oh no, cannot </a:t>
            </a:r>
            <a:r>
              <a:rPr lang="en-US" altLang="en-US" sz="1100" dirty="0" err="1"/>
              <a:t>recognise</a:t>
            </a:r>
            <a:r>
              <a:rPr lang="en-US" altLang="en-US" sz="1100" dirty="0"/>
              <a:t> which is latitude, and longitude</a:t>
            </a:r>
            <a:endParaRPr lang="en-US" sz="1100" dirty="0"/>
          </a:p>
        </p:txBody>
      </p:sp>
      <p:grpSp>
        <p:nvGrpSpPr>
          <p:cNvPr id="33" name="Google Shape;147;p27">
            <a:extLst>
              <a:ext uri="{FF2B5EF4-FFF2-40B4-BE49-F238E27FC236}">
                <a16:creationId xmlns:a16="http://schemas.microsoft.com/office/drawing/2014/main" id="{8AEEEBF2-5406-4FA1-BC2D-8C6F9D3AFBAC}"/>
              </a:ext>
            </a:extLst>
          </p:cNvPr>
          <p:cNvGrpSpPr/>
          <p:nvPr/>
        </p:nvGrpSpPr>
        <p:grpSpPr>
          <a:xfrm>
            <a:off x="6878521" y="1709005"/>
            <a:ext cx="1739176" cy="545981"/>
            <a:chOff x="2915234" y="780248"/>
            <a:chExt cx="5853020" cy="3496500"/>
          </a:xfrm>
        </p:grpSpPr>
        <p:sp>
          <p:nvSpPr>
            <p:cNvPr id="34" name="Google Shape;148;p27">
              <a:extLst>
                <a:ext uri="{FF2B5EF4-FFF2-40B4-BE49-F238E27FC236}">
                  <a16:creationId xmlns:a16="http://schemas.microsoft.com/office/drawing/2014/main" id="{E1A305C4-3BE8-462B-A463-69D446089E52}"/>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49;p27">
              <a:extLst>
                <a:ext uri="{FF2B5EF4-FFF2-40B4-BE49-F238E27FC236}">
                  <a16:creationId xmlns:a16="http://schemas.microsoft.com/office/drawing/2014/main" id="{20014467-3CCD-4D67-A6CE-8AC982BC66CA}"/>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696;p30">
            <a:extLst>
              <a:ext uri="{FF2B5EF4-FFF2-40B4-BE49-F238E27FC236}">
                <a16:creationId xmlns:a16="http://schemas.microsoft.com/office/drawing/2014/main" id="{2823270D-FF06-4098-80F0-79CAD09F607E}"/>
              </a:ext>
            </a:extLst>
          </p:cNvPr>
          <p:cNvSpPr txBox="1">
            <a:spLocks/>
          </p:cNvSpPr>
          <p:nvPr/>
        </p:nvSpPr>
        <p:spPr>
          <a:xfrm>
            <a:off x="7086344" y="1739046"/>
            <a:ext cx="1456726"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Yeah! Can visualize on Google Maps</a:t>
            </a:r>
            <a:endParaRPr lang="en-US" sz="1100" dirty="0"/>
          </a:p>
        </p:txBody>
      </p:sp>
    </p:spTree>
    <p:extLst>
      <p:ext uri="{BB962C8B-B14F-4D97-AF65-F5344CB8AC3E}">
        <p14:creationId xmlns:p14="http://schemas.microsoft.com/office/powerpoint/2010/main" val="1174408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2" name="Table 3">
            <a:extLst>
              <a:ext uri="{FF2B5EF4-FFF2-40B4-BE49-F238E27FC236}">
                <a16:creationId xmlns:a16="http://schemas.microsoft.com/office/drawing/2014/main" id="{B8635506-4D84-4C8F-AD47-781578D706CA}"/>
              </a:ext>
            </a:extLst>
          </p:cNvPr>
          <p:cNvGraphicFramePr>
            <a:graphicFrameLocks noGrp="1"/>
          </p:cNvGraphicFramePr>
          <p:nvPr/>
        </p:nvGraphicFramePr>
        <p:xfrm>
          <a:off x="305274" y="1559394"/>
          <a:ext cx="3049821" cy="1245324"/>
        </p:xfrm>
        <a:graphic>
          <a:graphicData uri="http://schemas.openxmlformats.org/drawingml/2006/table">
            <a:tbl>
              <a:tblPr firstRow="1" bandRow="1">
                <a:tableStyleId>{21E4AEA4-8DFA-4A89-87EB-49C32662AFE0}</a:tableStyleId>
              </a:tblPr>
              <a:tblGrid>
                <a:gridCol w="782795">
                  <a:extLst>
                    <a:ext uri="{9D8B030D-6E8A-4147-A177-3AD203B41FA5}">
                      <a16:colId xmlns:a16="http://schemas.microsoft.com/office/drawing/2014/main" val="177274120"/>
                    </a:ext>
                  </a:extLst>
                </a:gridCol>
                <a:gridCol w="889076">
                  <a:extLst>
                    <a:ext uri="{9D8B030D-6E8A-4147-A177-3AD203B41FA5}">
                      <a16:colId xmlns:a16="http://schemas.microsoft.com/office/drawing/2014/main" val="306536804"/>
                    </a:ext>
                  </a:extLst>
                </a:gridCol>
                <a:gridCol w="762000">
                  <a:extLst>
                    <a:ext uri="{9D8B030D-6E8A-4147-A177-3AD203B41FA5}">
                      <a16:colId xmlns:a16="http://schemas.microsoft.com/office/drawing/2014/main" val="482210564"/>
                    </a:ext>
                  </a:extLst>
                </a:gridCol>
                <a:gridCol w="615950">
                  <a:extLst>
                    <a:ext uri="{9D8B030D-6E8A-4147-A177-3AD203B41FA5}">
                      <a16:colId xmlns:a16="http://schemas.microsoft.com/office/drawing/2014/main" val="1050473119"/>
                    </a:ext>
                  </a:extLst>
                </a:gridCol>
              </a:tblGrid>
              <a:tr h="308337">
                <a:tc>
                  <a:txBody>
                    <a:bodyPr/>
                    <a:lstStyle/>
                    <a:p>
                      <a:r>
                        <a:rPr lang="en-SG" sz="1050" dirty="0" err="1"/>
                        <a:t>listing_id</a:t>
                      </a:r>
                      <a:endParaRPr lang="en-SG" sz="1050" dirty="0"/>
                    </a:p>
                  </a:txBody>
                  <a:tcPr/>
                </a:tc>
                <a:tc>
                  <a:txBody>
                    <a:bodyPr/>
                    <a:lstStyle/>
                    <a:p>
                      <a:r>
                        <a:rPr lang="en-SG" sz="1050" dirty="0"/>
                        <a:t>date</a:t>
                      </a:r>
                    </a:p>
                  </a:txBody>
                  <a:tcPr/>
                </a:tc>
                <a:tc>
                  <a:txBody>
                    <a:bodyPr/>
                    <a:lstStyle/>
                    <a:p>
                      <a:r>
                        <a:rPr lang="en-SG" sz="1050" dirty="0"/>
                        <a:t>available</a:t>
                      </a:r>
                    </a:p>
                  </a:txBody>
                  <a:tcPr/>
                </a:tc>
                <a:tc>
                  <a:txBody>
                    <a:bodyPr/>
                    <a:lstStyle/>
                    <a:p>
                      <a:r>
                        <a:rPr lang="en-SG" sz="1050" dirty="0"/>
                        <a:t>price</a:t>
                      </a:r>
                    </a:p>
                  </a:txBody>
                  <a:tcPr/>
                </a:tc>
                <a:extLst>
                  <a:ext uri="{0D108BD9-81ED-4DB2-BD59-A6C34878D82A}">
                    <a16:rowId xmlns:a16="http://schemas.microsoft.com/office/drawing/2014/main" val="3375046083"/>
                  </a:ext>
                </a:extLst>
              </a:tr>
              <a:tr h="308337">
                <a:tc>
                  <a:txBody>
                    <a:bodyPr/>
                    <a:lstStyle/>
                    <a:p>
                      <a:r>
                        <a:rPr lang="en-SG" sz="1050" dirty="0"/>
                        <a:t>240132</a:t>
                      </a:r>
                    </a:p>
                  </a:txBody>
                  <a:tcPr/>
                </a:tc>
                <a:tc>
                  <a:txBody>
                    <a:bodyPr/>
                    <a:lstStyle/>
                    <a:p>
                      <a:r>
                        <a:rPr lang="en-SG" sz="1050" dirty="0"/>
                        <a:t>2016-01-01</a:t>
                      </a:r>
                    </a:p>
                  </a:txBody>
                  <a:tcPr/>
                </a:tc>
                <a:tc>
                  <a:txBody>
                    <a:bodyPr/>
                    <a:lstStyle/>
                    <a:p>
                      <a:r>
                        <a:rPr lang="en-SG" sz="1050" dirty="0"/>
                        <a:t>t</a:t>
                      </a:r>
                    </a:p>
                  </a:txBody>
                  <a:tcPr/>
                </a:tc>
                <a:tc>
                  <a:txBody>
                    <a:bodyPr/>
                    <a:lstStyle/>
                    <a:p>
                      <a:r>
                        <a:rPr lang="en-SG" sz="1050" dirty="0"/>
                        <a:t>$85.00</a:t>
                      </a:r>
                    </a:p>
                  </a:txBody>
                  <a:tcPr/>
                </a:tc>
                <a:extLst>
                  <a:ext uri="{0D108BD9-81ED-4DB2-BD59-A6C34878D82A}">
                    <a16:rowId xmlns:a16="http://schemas.microsoft.com/office/drawing/2014/main" val="3668232492"/>
                  </a:ext>
                </a:extLst>
              </a:tr>
              <a:tr h="308337">
                <a:tc>
                  <a:txBody>
                    <a:bodyPr/>
                    <a:lstStyle/>
                    <a:p>
                      <a:r>
                        <a:rPr lang="en-SG" sz="1050" dirty="0"/>
                        <a:t>240132</a:t>
                      </a:r>
                    </a:p>
                  </a:txBody>
                  <a:tcPr/>
                </a:tc>
                <a:tc>
                  <a:txBody>
                    <a:bodyPr/>
                    <a:lstStyle/>
                    <a:p>
                      <a:r>
                        <a:rPr lang="en-SG" sz="1050" dirty="0"/>
                        <a:t>2016-01-02</a:t>
                      </a:r>
                    </a:p>
                  </a:txBody>
                  <a:tcPr/>
                </a:tc>
                <a:tc>
                  <a:txBody>
                    <a:bodyPr/>
                    <a:lstStyle/>
                    <a:p>
                      <a:r>
                        <a:rPr lang="en-SG" sz="1050" dirty="0"/>
                        <a:t>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$85.00</a:t>
                      </a:r>
                    </a:p>
                  </a:txBody>
                  <a:tcPr/>
                </a:tc>
                <a:extLst>
                  <a:ext uri="{0D108BD9-81ED-4DB2-BD59-A6C34878D82A}">
                    <a16:rowId xmlns:a16="http://schemas.microsoft.com/office/drawing/2014/main" val="598468093"/>
                  </a:ext>
                </a:extLst>
              </a:tr>
              <a:tr h="320313">
                <a:tc>
                  <a:txBody>
                    <a:bodyPr/>
                    <a:lstStyle/>
                    <a:p>
                      <a:r>
                        <a:rPr lang="en-SG" sz="1050" dirty="0"/>
                        <a:t>240132</a:t>
                      </a:r>
                    </a:p>
                  </a:txBody>
                  <a:tcPr/>
                </a:tc>
                <a:tc>
                  <a:txBody>
                    <a:bodyPr/>
                    <a:lstStyle/>
                    <a:p>
                      <a:r>
                        <a:rPr lang="en-SG" sz="1050" dirty="0"/>
                        <a:t>2016-01-03</a:t>
                      </a:r>
                    </a:p>
                  </a:txBody>
                  <a:tcPr/>
                </a:tc>
                <a:tc>
                  <a:txBody>
                    <a:bodyPr/>
                    <a:lstStyle/>
                    <a:p>
                      <a:r>
                        <a:rPr lang="en-SG" sz="1050" dirty="0"/>
                        <a:t>f</a:t>
                      </a:r>
                    </a:p>
                  </a:txBody>
                  <a:tcPr/>
                </a:tc>
                <a:tc>
                  <a:txBody>
                    <a:bodyPr/>
                    <a:lstStyle/>
                    <a:p>
                      <a:endParaRPr lang="en-SG" sz="1050" dirty="0"/>
                    </a:p>
                  </a:txBody>
                  <a:tcPr/>
                </a:tc>
                <a:extLst>
                  <a:ext uri="{0D108BD9-81ED-4DB2-BD59-A6C34878D82A}">
                    <a16:rowId xmlns:a16="http://schemas.microsoft.com/office/drawing/2014/main" val="2597720840"/>
                  </a:ext>
                </a:extLst>
              </a:tr>
            </a:tbl>
          </a:graphicData>
        </a:graphic>
      </p:graphicFrame>
      <p:cxnSp>
        <p:nvCxnSpPr>
          <p:cNvPr id="4" name="Straight Arrow Connector 3">
            <a:extLst>
              <a:ext uri="{FF2B5EF4-FFF2-40B4-BE49-F238E27FC236}">
                <a16:creationId xmlns:a16="http://schemas.microsoft.com/office/drawing/2014/main" id="{AB9710C6-103F-46BA-9BC2-DC68583BD17F}"/>
              </a:ext>
            </a:extLst>
          </p:cNvPr>
          <p:cNvCxnSpPr/>
          <p:nvPr/>
        </p:nvCxnSpPr>
        <p:spPr>
          <a:xfrm>
            <a:off x="1722196" y="2853600"/>
            <a:ext cx="0" cy="37909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8861A18-DA8C-4FD6-B0D1-6101C2C0B38A}"/>
              </a:ext>
            </a:extLst>
          </p:cNvPr>
          <p:cNvSpPr/>
          <p:nvPr/>
        </p:nvSpPr>
        <p:spPr>
          <a:xfrm>
            <a:off x="2871999" y="3487783"/>
            <a:ext cx="1905000" cy="1077218"/>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Converted t/f to 1/0 </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Dropped the price column</a:t>
            </a:r>
          </a:p>
          <a:p>
            <a:pPr marL="285750" indent="-285750">
              <a:buFont typeface="Arial" panose="020B0604020202020204" pitchFamily="34" charset="0"/>
              <a:buChar char="•"/>
            </a:pPr>
            <a:endParaRPr lang="en-US" dirty="0">
              <a:solidFill>
                <a:schemeClr val="dk1"/>
              </a:solidFill>
              <a:highlight>
                <a:srgbClr val="FFFF00"/>
              </a:highlight>
              <a:latin typeface="Muli"/>
              <a:ea typeface="Muli"/>
              <a:cs typeface="Muli"/>
              <a:sym typeface="Muli"/>
            </a:endParaRPr>
          </a:p>
          <a:p>
            <a:pPr marL="285750" indent="-285750">
              <a:buFont typeface="Arial" panose="020B0604020202020204" pitchFamily="34" charset="0"/>
              <a:buChar char="•"/>
            </a:pPr>
            <a:endParaRPr lang="en-US" dirty="0">
              <a:solidFill>
                <a:schemeClr val="dk1"/>
              </a:solidFill>
              <a:latin typeface="Muli"/>
              <a:ea typeface="Muli"/>
              <a:cs typeface="Muli"/>
              <a:sym typeface="Muli"/>
            </a:endParaRPr>
          </a:p>
        </p:txBody>
      </p:sp>
      <p:sp>
        <p:nvSpPr>
          <p:cNvPr id="22" name="Google Shape;2047;p35">
            <a:extLst>
              <a:ext uri="{FF2B5EF4-FFF2-40B4-BE49-F238E27FC236}">
                <a16:creationId xmlns:a16="http://schemas.microsoft.com/office/drawing/2014/main" id="{B445E512-FBE5-4BA6-865D-705769B6420D}"/>
              </a:ext>
            </a:extLst>
          </p:cNvPr>
          <p:cNvSpPr txBox="1">
            <a:spLocks/>
          </p:cNvSpPr>
          <p:nvPr/>
        </p:nvSpPr>
        <p:spPr>
          <a:xfrm>
            <a:off x="443516" y="1016140"/>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Getting the availability percentage of each listing</a:t>
            </a:r>
          </a:p>
        </p:txBody>
      </p:sp>
      <p:cxnSp>
        <p:nvCxnSpPr>
          <p:cNvPr id="23" name="Straight Arrow Connector 22">
            <a:extLst>
              <a:ext uri="{FF2B5EF4-FFF2-40B4-BE49-F238E27FC236}">
                <a16:creationId xmlns:a16="http://schemas.microsoft.com/office/drawing/2014/main" id="{3E3B45D5-7C35-46A1-AE92-0FBDA4A5D4F2}"/>
              </a:ext>
            </a:extLst>
          </p:cNvPr>
          <p:cNvCxnSpPr>
            <a:cxnSpLocks/>
          </p:cNvCxnSpPr>
          <p:nvPr/>
        </p:nvCxnSpPr>
        <p:spPr>
          <a:xfrm>
            <a:off x="2940050" y="4133057"/>
            <a:ext cx="191135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5" name="Table 4">
            <a:extLst>
              <a:ext uri="{FF2B5EF4-FFF2-40B4-BE49-F238E27FC236}">
                <a16:creationId xmlns:a16="http://schemas.microsoft.com/office/drawing/2014/main" id="{5DFBE7D7-D86A-4E76-8D84-D24ABBDB80B4}"/>
              </a:ext>
            </a:extLst>
          </p:cNvPr>
          <p:cNvGraphicFramePr>
            <a:graphicFrameLocks noGrp="1"/>
          </p:cNvGraphicFramePr>
          <p:nvPr/>
        </p:nvGraphicFramePr>
        <p:xfrm>
          <a:off x="320229" y="3319677"/>
          <a:ext cx="2433871" cy="1245324"/>
        </p:xfrm>
        <a:graphic>
          <a:graphicData uri="http://schemas.openxmlformats.org/drawingml/2006/table">
            <a:tbl>
              <a:tblPr firstRow="1" bandRow="1">
                <a:tableStyleId>{21E4AEA4-8DFA-4A89-87EB-49C32662AFE0}</a:tableStyleId>
              </a:tblPr>
              <a:tblGrid>
                <a:gridCol w="782795">
                  <a:extLst>
                    <a:ext uri="{9D8B030D-6E8A-4147-A177-3AD203B41FA5}">
                      <a16:colId xmlns:a16="http://schemas.microsoft.com/office/drawing/2014/main" val="3838149715"/>
                    </a:ext>
                  </a:extLst>
                </a:gridCol>
                <a:gridCol w="889076">
                  <a:extLst>
                    <a:ext uri="{9D8B030D-6E8A-4147-A177-3AD203B41FA5}">
                      <a16:colId xmlns:a16="http://schemas.microsoft.com/office/drawing/2014/main" val="2214725269"/>
                    </a:ext>
                  </a:extLst>
                </a:gridCol>
                <a:gridCol w="762000">
                  <a:extLst>
                    <a:ext uri="{9D8B030D-6E8A-4147-A177-3AD203B41FA5}">
                      <a16:colId xmlns:a16="http://schemas.microsoft.com/office/drawing/2014/main" val="2101844140"/>
                    </a:ext>
                  </a:extLst>
                </a:gridCol>
              </a:tblGrid>
              <a:tr h="308337">
                <a:tc>
                  <a:txBody>
                    <a:bodyPr/>
                    <a:lstStyle/>
                    <a:p>
                      <a:r>
                        <a:rPr lang="en-SG" sz="1050" dirty="0" err="1"/>
                        <a:t>listing_id</a:t>
                      </a:r>
                      <a:endParaRPr lang="en-SG" sz="1050" dirty="0"/>
                    </a:p>
                  </a:txBody>
                  <a:tcPr/>
                </a:tc>
                <a:tc>
                  <a:txBody>
                    <a:bodyPr/>
                    <a:lstStyle/>
                    <a:p>
                      <a:r>
                        <a:rPr lang="en-SG" sz="1050" dirty="0"/>
                        <a:t>date</a:t>
                      </a:r>
                    </a:p>
                  </a:txBody>
                  <a:tcPr/>
                </a:tc>
                <a:tc>
                  <a:txBody>
                    <a:bodyPr/>
                    <a:lstStyle/>
                    <a:p>
                      <a:r>
                        <a:rPr lang="en-SG" sz="1050" dirty="0"/>
                        <a:t>available</a:t>
                      </a:r>
                    </a:p>
                  </a:txBody>
                  <a:tcPr/>
                </a:tc>
                <a:extLst>
                  <a:ext uri="{0D108BD9-81ED-4DB2-BD59-A6C34878D82A}">
                    <a16:rowId xmlns:a16="http://schemas.microsoft.com/office/drawing/2014/main" val="4052470323"/>
                  </a:ext>
                </a:extLst>
              </a:tr>
              <a:tr h="308337">
                <a:tc>
                  <a:txBody>
                    <a:bodyPr/>
                    <a:lstStyle/>
                    <a:p>
                      <a:r>
                        <a:rPr lang="en-SG" sz="1050" dirty="0"/>
                        <a:t>240132</a:t>
                      </a:r>
                    </a:p>
                  </a:txBody>
                  <a:tcPr/>
                </a:tc>
                <a:tc>
                  <a:txBody>
                    <a:bodyPr/>
                    <a:lstStyle/>
                    <a:p>
                      <a:r>
                        <a:rPr lang="en-SG" sz="1050" dirty="0"/>
                        <a:t>2016-01-01</a:t>
                      </a:r>
                    </a:p>
                  </a:txBody>
                  <a:tcPr/>
                </a:tc>
                <a:tc>
                  <a:txBody>
                    <a:bodyPr/>
                    <a:lstStyle/>
                    <a:p>
                      <a:r>
                        <a:rPr lang="en-SG" sz="1050" dirty="0"/>
                        <a:t>1</a:t>
                      </a:r>
                    </a:p>
                  </a:txBody>
                  <a:tcPr/>
                </a:tc>
                <a:extLst>
                  <a:ext uri="{0D108BD9-81ED-4DB2-BD59-A6C34878D82A}">
                    <a16:rowId xmlns:a16="http://schemas.microsoft.com/office/drawing/2014/main" val="2833413424"/>
                  </a:ext>
                </a:extLst>
              </a:tr>
              <a:tr h="308337">
                <a:tc>
                  <a:txBody>
                    <a:bodyPr/>
                    <a:lstStyle/>
                    <a:p>
                      <a:r>
                        <a:rPr lang="en-SG" sz="1050" dirty="0"/>
                        <a:t>240132</a:t>
                      </a:r>
                    </a:p>
                  </a:txBody>
                  <a:tcPr/>
                </a:tc>
                <a:tc>
                  <a:txBody>
                    <a:bodyPr/>
                    <a:lstStyle/>
                    <a:p>
                      <a:r>
                        <a:rPr lang="en-SG" sz="1050" dirty="0"/>
                        <a:t>2016-01-02</a:t>
                      </a:r>
                    </a:p>
                  </a:txBody>
                  <a:tcPr/>
                </a:tc>
                <a:tc>
                  <a:txBody>
                    <a:bodyPr/>
                    <a:lstStyle/>
                    <a:p>
                      <a:r>
                        <a:rPr lang="en-SG" sz="1050" dirty="0"/>
                        <a:t>1</a:t>
                      </a:r>
                    </a:p>
                  </a:txBody>
                  <a:tcPr/>
                </a:tc>
                <a:extLst>
                  <a:ext uri="{0D108BD9-81ED-4DB2-BD59-A6C34878D82A}">
                    <a16:rowId xmlns:a16="http://schemas.microsoft.com/office/drawing/2014/main" val="2817460600"/>
                  </a:ext>
                </a:extLst>
              </a:tr>
              <a:tr h="320313">
                <a:tc>
                  <a:txBody>
                    <a:bodyPr/>
                    <a:lstStyle/>
                    <a:p>
                      <a:r>
                        <a:rPr lang="en-SG" sz="1050" dirty="0"/>
                        <a:t>240132</a:t>
                      </a:r>
                    </a:p>
                  </a:txBody>
                  <a:tcPr/>
                </a:tc>
                <a:tc>
                  <a:txBody>
                    <a:bodyPr/>
                    <a:lstStyle/>
                    <a:p>
                      <a:r>
                        <a:rPr lang="en-SG" sz="1050" dirty="0"/>
                        <a:t>2016-01-03</a:t>
                      </a:r>
                    </a:p>
                  </a:txBody>
                  <a:tcPr/>
                </a:tc>
                <a:tc>
                  <a:txBody>
                    <a:bodyPr/>
                    <a:lstStyle/>
                    <a:p>
                      <a:r>
                        <a:rPr lang="en-SG" sz="1050" dirty="0"/>
                        <a:t>0</a:t>
                      </a:r>
                    </a:p>
                  </a:txBody>
                  <a:tcPr/>
                </a:tc>
                <a:extLst>
                  <a:ext uri="{0D108BD9-81ED-4DB2-BD59-A6C34878D82A}">
                    <a16:rowId xmlns:a16="http://schemas.microsoft.com/office/drawing/2014/main" val="3402879212"/>
                  </a:ext>
                </a:extLst>
              </a:tr>
            </a:tbl>
          </a:graphicData>
        </a:graphic>
      </p:graphicFrame>
      <p:graphicFrame>
        <p:nvGraphicFramePr>
          <p:cNvPr id="27" name="Table 26">
            <a:extLst>
              <a:ext uri="{FF2B5EF4-FFF2-40B4-BE49-F238E27FC236}">
                <a16:creationId xmlns:a16="http://schemas.microsoft.com/office/drawing/2014/main" id="{55519368-6721-404F-A89D-03BA7130750D}"/>
              </a:ext>
            </a:extLst>
          </p:cNvPr>
          <p:cNvGraphicFramePr>
            <a:graphicFrameLocks noGrp="1"/>
          </p:cNvGraphicFramePr>
          <p:nvPr/>
        </p:nvGraphicFramePr>
        <p:xfrm>
          <a:off x="5117763" y="3324237"/>
          <a:ext cx="1891453" cy="1279614"/>
        </p:xfrm>
        <a:graphic>
          <a:graphicData uri="http://schemas.openxmlformats.org/drawingml/2006/table">
            <a:tbl>
              <a:tblPr firstRow="1" bandRow="1">
                <a:tableStyleId>{21E4AEA4-8DFA-4A89-87EB-49C32662AFE0}</a:tableStyleId>
              </a:tblPr>
              <a:tblGrid>
                <a:gridCol w="958457">
                  <a:extLst>
                    <a:ext uri="{9D8B030D-6E8A-4147-A177-3AD203B41FA5}">
                      <a16:colId xmlns:a16="http://schemas.microsoft.com/office/drawing/2014/main" val="3838149715"/>
                    </a:ext>
                  </a:extLst>
                </a:gridCol>
                <a:gridCol w="932996">
                  <a:extLst>
                    <a:ext uri="{9D8B030D-6E8A-4147-A177-3AD203B41FA5}">
                      <a16:colId xmlns:a16="http://schemas.microsoft.com/office/drawing/2014/main" val="2101844140"/>
                    </a:ext>
                  </a:extLst>
                </a:gridCol>
              </a:tblGrid>
              <a:tr h="308337">
                <a:tc>
                  <a:txBody>
                    <a:bodyPr/>
                    <a:lstStyle/>
                    <a:p>
                      <a:r>
                        <a:rPr lang="en-SG" sz="1050" dirty="0" err="1"/>
                        <a:t>listing_id</a:t>
                      </a:r>
                      <a:endParaRPr lang="en-SG" sz="1050" dirty="0"/>
                    </a:p>
                  </a:txBody>
                  <a:tcPr/>
                </a:tc>
                <a:tc>
                  <a:txBody>
                    <a:bodyPr/>
                    <a:lstStyle/>
                    <a:p>
                      <a:r>
                        <a:rPr lang="en-SG" sz="1050" dirty="0"/>
                        <a:t>Availability (%)</a:t>
                      </a:r>
                    </a:p>
                  </a:txBody>
                  <a:tcPr/>
                </a:tc>
                <a:extLst>
                  <a:ext uri="{0D108BD9-81ED-4DB2-BD59-A6C34878D82A}">
                    <a16:rowId xmlns:a16="http://schemas.microsoft.com/office/drawing/2014/main" val="4052470323"/>
                  </a:ext>
                </a:extLst>
              </a:tr>
              <a:tr h="308337">
                <a:tc>
                  <a:txBody>
                    <a:bodyPr/>
                    <a:lstStyle/>
                    <a:p>
                      <a:r>
                        <a:rPr lang="en-SG" sz="1050" dirty="0"/>
                        <a:t>240132</a:t>
                      </a:r>
                    </a:p>
                  </a:txBody>
                  <a:tcPr/>
                </a:tc>
                <a:tc>
                  <a:txBody>
                    <a:bodyPr/>
                    <a:lstStyle/>
                    <a:p>
                      <a:r>
                        <a:rPr lang="en-SG" sz="1050" dirty="0"/>
                        <a:t>0.84</a:t>
                      </a:r>
                    </a:p>
                  </a:txBody>
                  <a:tcPr/>
                </a:tc>
                <a:extLst>
                  <a:ext uri="{0D108BD9-81ED-4DB2-BD59-A6C34878D82A}">
                    <a16:rowId xmlns:a16="http://schemas.microsoft.com/office/drawing/2014/main" val="2833413424"/>
                  </a:ext>
                </a:extLst>
              </a:tr>
              <a:tr h="308337">
                <a:tc>
                  <a:txBody>
                    <a:bodyPr/>
                    <a:lstStyle/>
                    <a:p>
                      <a:r>
                        <a:rPr lang="en-SG" sz="1050" dirty="0"/>
                        <a:t>353362</a:t>
                      </a:r>
                    </a:p>
                  </a:txBody>
                  <a:tcPr/>
                </a:tc>
                <a:tc>
                  <a:txBody>
                    <a:bodyPr/>
                    <a:lstStyle/>
                    <a:p>
                      <a:r>
                        <a:rPr lang="en-SG" sz="1050" dirty="0"/>
                        <a:t>0.63</a:t>
                      </a:r>
                    </a:p>
                  </a:txBody>
                  <a:tcPr/>
                </a:tc>
                <a:extLst>
                  <a:ext uri="{0D108BD9-81ED-4DB2-BD59-A6C34878D82A}">
                    <a16:rowId xmlns:a16="http://schemas.microsoft.com/office/drawing/2014/main" val="2817460600"/>
                  </a:ext>
                </a:extLst>
              </a:tr>
              <a:tr h="0">
                <a:tc>
                  <a:txBody>
                    <a:bodyPr/>
                    <a:lstStyle/>
                    <a:p>
                      <a:r>
                        <a:rPr lang="en-SG" sz="1050" dirty="0"/>
                        <a:t>240132</a:t>
                      </a:r>
                    </a:p>
                  </a:txBody>
                  <a:tcPr/>
                </a:tc>
                <a:tc>
                  <a:txBody>
                    <a:bodyPr/>
                    <a:lstStyle/>
                    <a:p>
                      <a:endParaRPr lang="en-SG" sz="1050" dirty="0"/>
                    </a:p>
                  </a:txBody>
                  <a:tcPr/>
                </a:tc>
                <a:extLst>
                  <a:ext uri="{0D108BD9-81ED-4DB2-BD59-A6C34878D82A}">
                    <a16:rowId xmlns:a16="http://schemas.microsoft.com/office/drawing/2014/main" val="3402879212"/>
                  </a:ext>
                </a:extLst>
              </a:tr>
            </a:tbl>
          </a:graphicData>
        </a:graphic>
      </p:graphicFrame>
      <p:sp>
        <p:nvSpPr>
          <p:cNvPr id="28" name="Rectangle 27">
            <a:extLst>
              <a:ext uri="{FF2B5EF4-FFF2-40B4-BE49-F238E27FC236}">
                <a16:creationId xmlns:a16="http://schemas.microsoft.com/office/drawing/2014/main" id="{A671BB4A-583F-4AEC-A7F6-97FCA6B87D49}"/>
              </a:ext>
            </a:extLst>
          </p:cNvPr>
          <p:cNvSpPr/>
          <p:nvPr/>
        </p:nvSpPr>
        <p:spPr>
          <a:xfrm>
            <a:off x="7009216" y="3487783"/>
            <a:ext cx="2140799" cy="830997"/>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Get the mean of the available column</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Round off the column</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in  2 decimal place</a:t>
            </a:r>
            <a:endParaRPr lang="en-US" dirty="0">
              <a:solidFill>
                <a:schemeClr val="dk1"/>
              </a:solidFill>
              <a:latin typeface="Muli"/>
              <a:ea typeface="Muli"/>
              <a:cs typeface="Muli"/>
              <a:sym typeface="Muli"/>
            </a:endParaRPr>
          </a:p>
        </p:txBody>
      </p:sp>
    </p:spTree>
    <p:extLst>
      <p:ext uri="{BB962C8B-B14F-4D97-AF65-F5344CB8AC3E}">
        <p14:creationId xmlns:p14="http://schemas.microsoft.com/office/powerpoint/2010/main" val="2802279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Straight Arrow Connector 3">
            <a:extLst>
              <a:ext uri="{FF2B5EF4-FFF2-40B4-BE49-F238E27FC236}">
                <a16:creationId xmlns:a16="http://schemas.microsoft.com/office/drawing/2014/main" id="{AB9710C6-103F-46BA-9BC2-DC68583BD17F}"/>
              </a:ext>
            </a:extLst>
          </p:cNvPr>
          <p:cNvCxnSpPr>
            <a:cxnSpLocks/>
            <a:stCxn id="36" idx="2"/>
          </p:cNvCxnSpPr>
          <p:nvPr/>
        </p:nvCxnSpPr>
        <p:spPr>
          <a:xfrm rot="5400000">
            <a:off x="6289482" y="2538767"/>
            <a:ext cx="858680" cy="1569492"/>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8861A18-DA8C-4FD6-B0D1-6101C2C0B38A}"/>
              </a:ext>
            </a:extLst>
          </p:cNvPr>
          <p:cNvSpPr/>
          <p:nvPr/>
        </p:nvSpPr>
        <p:spPr>
          <a:xfrm>
            <a:off x="3671789" y="1530515"/>
            <a:ext cx="2800349" cy="1015663"/>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Cleanse the dataset</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same method as Description in Listings.csv</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Import </a:t>
            </a:r>
            <a:r>
              <a:rPr lang="en-US" sz="1200" dirty="0" err="1">
                <a:solidFill>
                  <a:schemeClr val="dk1"/>
                </a:solidFill>
                <a:latin typeface="Muli"/>
                <a:ea typeface="Muli"/>
                <a:cs typeface="Muli"/>
                <a:sym typeface="Muli"/>
              </a:rPr>
              <a:t>TextBlob</a:t>
            </a:r>
            <a:r>
              <a:rPr lang="en-US" sz="1200" dirty="0">
                <a:solidFill>
                  <a:schemeClr val="dk1"/>
                </a:solidFill>
                <a:latin typeface="Muli"/>
                <a:ea typeface="Muli"/>
                <a:cs typeface="Muli"/>
                <a:sym typeface="Muli"/>
              </a:rPr>
              <a:t> library to calculate the sentiment score</a:t>
            </a:r>
          </a:p>
        </p:txBody>
      </p:sp>
      <p:sp>
        <p:nvSpPr>
          <p:cNvPr id="22" name="Google Shape;2047;p35">
            <a:extLst>
              <a:ext uri="{FF2B5EF4-FFF2-40B4-BE49-F238E27FC236}">
                <a16:creationId xmlns:a16="http://schemas.microsoft.com/office/drawing/2014/main" id="{B445E512-FBE5-4BA6-865D-705769B6420D}"/>
              </a:ext>
            </a:extLst>
          </p:cNvPr>
          <p:cNvSpPr txBox="1">
            <a:spLocks/>
          </p:cNvSpPr>
          <p:nvPr/>
        </p:nvSpPr>
        <p:spPr>
          <a:xfrm>
            <a:off x="443516" y="1016140"/>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Getting the polarity of each listing</a:t>
            </a:r>
          </a:p>
        </p:txBody>
      </p:sp>
      <p:cxnSp>
        <p:nvCxnSpPr>
          <p:cNvPr id="23" name="Straight Arrow Connector 22">
            <a:extLst>
              <a:ext uri="{FF2B5EF4-FFF2-40B4-BE49-F238E27FC236}">
                <a16:creationId xmlns:a16="http://schemas.microsoft.com/office/drawing/2014/main" id="{3E3B45D5-7C35-46A1-AE92-0FBDA4A5D4F2}"/>
              </a:ext>
            </a:extLst>
          </p:cNvPr>
          <p:cNvCxnSpPr>
            <a:cxnSpLocks/>
          </p:cNvCxnSpPr>
          <p:nvPr/>
        </p:nvCxnSpPr>
        <p:spPr>
          <a:xfrm>
            <a:off x="4142308" y="2699967"/>
            <a:ext cx="191135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A671BB4A-583F-4AEC-A7F6-97FCA6B87D49}"/>
              </a:ext>
            </a:extLst>
          </p:cNvPr>
          <p:cNvSpPr/>
          <p:nvPr/>
        </p:nvSpPr>
        <p:spPr>
          <a:xfrm>
            <a:off x="6053658" y="3843707"/>
            <a:ext cx="3223692" cy="1231106"/>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Get the mean of the polarity column </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same method as availability percentage</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Convert numeric values into ordinal values</a:t>
            </a:r>
          </a:p>
          <a:p>
            <a:endParaRPr lang="en-US" dirty="0">
              <a:solidFill>
                <a:schemeClr val="dk1"/>
              </a:solidFill>
              <a:latin typeface="Muli"/>
              <a:ea typeface="Muli"/>
              <a:cs typeface="Muli"/>
              <a:sym typeface="Muli"/>
            </a:endParaRPr>
          </a:p>
        </p:txBody>
      </p:sp>
      <p:graphicFrame>
        <p:nvGraphicFramePr>
          <p:cNvPr id="35" name="Table 34">
            <a:extLst>
              <a:ext uri="{FF2B5EF4-FFF2-40B4-BE49-F238E27FC236}">
                <a16:creationId xmlns:a16="http://schemas.microsoft.com/office/drawing/2014/main" id="{9D004C04-A405-4582-86CC-EF5653E47C5B}"/>
              </a:ext>
            </a:extLst>
          </p:cNvPr>
          <p:cNvGraphicFramePr>
            <a:graphicFrameLocks noGrp="1"/>
          </p:cNvGraphicFramePr>
          <p:nvPr>
            <p:extLst>
              <p:ext uri="{D42A27DB-BD31-4B8C-83A1-F6EECF244321}">
                <p14:modId xmlns:p14="http://schemas.microsoft.com/office/powerpoint/2010/main" val="1042653865"/>
              </p:ext>
            </p:extLst>
          </p:nvPr>
        </p:nvGraphicFramePr>
        <p:xfrm>
          <a:off x="542478" y="1495526"/>
          <a:ext cx="3134171" cy="154277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2152616619"/>
                    </a:ext>
                  </a:extLst>
                </a:gridCol>
                <a:gridCol w="2266949">
                  <a:extLst>
                    <a:ext uri="{9D8B030D-6E8A-4147-A177-3AD203B41FA5}">
                      <a16:colId xmlns:a16="http://schemas.microsoft.com/office/drawing/2014/main" val="2795662019"/>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comments</a:t>
                      </a:r>
                    </a:p>
                  </a:txBody>
                  <a:tcPr>
                    <a:solidFill>
                      <a:schemeClr val="bg2"/>
                    </a:solidFill>
                  </a:tcPr>
                </a:tc>
                <a:extLst>
                  <a:ext uri="{0D108BD9-81ED-4DB2-BD59-A6C34878D82A}">
                    <a16:rowId xmlns:a16="http://schemas.microsoft.com/office/drawing/2014/main" val="1148612430"/>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Cute and cozy place. Perfect location to every</a:t>
                      </a:r>
                    </a:p>
                  </a:txBody>
                  <a:tcPr>
                    <a:solidFill>
                      <a:schemeClr val="bg1">
                        <a:lumMod val="85000"/>
                      </a:schemeClr>
                    </a:solidFill>
                  </a:tcPr>
                </a:tc>
                <a:extLst>
                  <a:ext uri="{0D108BD9-81ED-4DB2-BD59-A6C34878D82A}">
                    <a16:rowId xmlns:a16="http://schemas.microsoft.com/office/drawing/2014/main" val="3301073794"/>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Kelly has a great room in a very central </a:t>
                      </a:r>
                      <a:r>
                        <a:rPr lang="en-US" sz="1050" b="0" i="0" u="none" strike="noStrike" cap="none" dirty="0" err="1">
                          <a:solidFill>
                            <a:schemeClr val="dk1"/>
                          </a:solidFill>
                          <a:latin typeface="+mn-lt"/>
                          <a:ea typeface="+mn-ea"/>
                          <a:cs typeface="+mn-cs"/>
                          <a:sym typeface="Arial"/>
                        </a:rPr>
                        <a:t>locat</a:t>
                      </a:r>
                      <a:r>
                        <a:rPr lang="en-US" sz="1050" b="0" i="0" u="none" strike="noStrike" cap="none" dirty="0">
                          <a:solidFill>
                            <a:schemeClr val="dk1"/>
                          </a:solidFill>
                          <a:latin typeface="+mn-lt"/>
                          <a:ea typeface="+mn-ea"/>
                          <a:cs typeface="+mn-cs"/>
                          <a:sym typeface="Arial"/>
                        </a:rPr>
                        <a:t>...</a:t>
                      </a:r>
                      <a:endParaRPr lang="en-SG" sz="1050" b="0" i="0" u="none" strike="noStrike" cap="none" dirty="0">
                        <a:solidFill>
                          <a:schemeClr val="dk1"/>
                        </a:solidFill>
                        <a:latin typeface="+mn-lt"/>
                        <a:ea typeface="+mn-ea"/>
                        <a:cs typeface="+mn-cs"/>
                        <a:sym typeface="Arial"/>
                      </a:endParaRPr>
                    </a:p>
                  </a:txBody>
                  <a:tcPr>
                    <a:solidFill>
                      <a:schemeClr val="bg1">
                        <a:lumMod val="95000"/>
                      </a:schemeClr>
                    </a:solidFill>
                  </a:tcPr>
                </a:tc>
                <a:extLst>
                  <a:ext uri="{0D108BD9-81ED-4DB2-BD59-A6C34878D82A}">
                    <a16:rowId xmlns:a16="http://schemas.microsoft.com/office/drawing/2014/main" val="4161541099"/>
                  </a:ext>
                </a:extLst>
              </a:tr>
              <a:tr h="320313">
                <a:tc>
                  <a:txBody>
                    <a:bodyPr/>
                    <a:lstStyle/>
                    <a:p>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r>
                        <a:rPr lang="en-US" sz="1050" b="0" i="0" u="none" strike="noStrike" cap="none" dirty="0">
                          <a:solidFill>
                            <a:schemeClr val="dk1"/>
                          </a:solidFill>
                          <a:latin typeface="+mn-lt"/>
                          <a:ea typeface="+mn-ea"/>
                          <a:cs typeface="+mn-cs"/>
                          <a:sym typeface="Arial"/>
                        </a:rPr>
                        <a:t>Very spacious apartment, and in a great </a:t>
                      </a:r>
                      <a:r>
                        <a:rPr lang="en-US" sz="1050" b="0" i="0" u="none" strike="noStrike" cap="none" dirty="0" err="1">
                          <a:solidFill>
                            <a:schemeClr val="dk1"/>
                          </a:solidFill>
                          <a:latin typeface="+mn-lt"/>
                          <a:ea typeface="+mn-ea"/>
                          <a:cs typeface="+mn-cs"/>
                          <a:sym typeface="Arial"/>
                        </a:rPr>
                        <a:t>neighb</a:t>
                      </a:r>
                      <a:r>
                        <a:rPr lang="en-US" sz="1050" b="0" i="0" u="none" strike="noStrike" cap="none" dirty="0">
                          <a:solidFill>
                            <a:schemeClr val="dk1"/>
                          </a:solidFill>
                          <a:latin typeface="+mn-lt"/>
                          <a:ea typeface="+mn-ea"/>
                          <a:cs typeface="+mn-cs"/>
                          <a:sym typeface="Arial"/>
                        </a:rPr>
                        <a:t>.</a:t>
                      </a:r>
                      <a:endParaRPr lang="en-SG" sz="1050" b="0" i="0" u="none" strike="noStrike" cap="none" dirty="0">
                        <a:solidFill>
                          <a:schemeClr val="dk1"/>
                        </a:solidFill>
                        <a:latin typeface="+mn-lt"/>
                        <a:ea typeface="+mn-ea"/>
                        <a:cs typeface="+mn-cs"/>
                        <a:sym typeface="Arial"/>
                      </a:endParaRPr>
                    </a:p>
                  </a:txBody>
                  <a:tcPr>
                    <a:solidFill>
                      <a:schemeClr val="bg1">
                        <a:lumMod val="85000"/>
                      </a:schemeClr>
                    </a:solidFill>
                  </a:tcPr>
                </a:tc>
                <a:extLst>
                  <a:ext uri="{0D108BD9-81ED-4DB2-BD59-A6C34878D82A}">
                    <a16:rowId xmlns:a16="http://schemas.microsoft.com/office/drawing/2014/main" val="2395493738"/>
                  </a:ext>
                </a:extLst>
              </a:tr>
            </a:tbl>
          </a:graphicData>
        </a:graphic>
      </p:graphicFrame>
      <p:graphicFrame>
        <p:nvGraphicFramePr>
          <p:cNvPr id="36" name="Table 35">
            <a:extLst>
              <a:ext uri="{FF2B5EF4-FFF2-40B4-BE49-F238E27FC236}">
                <a16:creationId xmlns:a16="http://schemas.microsoft.com/office/drawing/2014/main" id="{2976138F-7884-4A9A-8D81-C82E0061B006}"/>
              </a:ext>
            </a:extLst>
          </p:cNvPr>
          <p:cNvGraphicFramePr>
            <a:graphicFrameLocks noGrp="1"/>
          </p:cNvGraphicFramePr>
          <p:nvPr>
            <p:extLst>
              <p:ext uri="{D42A27DB-BD31-4B8C-83A1-F6EECF244321}">
                <p14:modId xmlns:p14="http://schemas.microsoft.com/office/powerpoint/2010/main" val="2012666311"/>
              </p:ext>
            </p:extLst>
          </p:nvPr>
        </p:nvGraphicFramePr>
        <p:xfrm>
          <a:off x="6585993" y="1705726"/>
          <a:ext cx="1835150" cy="118844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2083676756"/>
                    </a:ext>
                  </a:extLst>
                </a:gridCol>
                <a:gridCol w="967928">
                  <a:extLst>
                    <a:ext uri="{9D8B030D-6E8A-4147-A177-3AD203B41FA5}">
                      <a16:colId xmlns:a16="http://schemas.microsoft.com/office/drawing/2014/main" val="1089116368"/>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polarity</a:t>
                      </a:r>
                    </a:p>
                  </a:txBody>
                  <a:tcPr>
                    <a:solidFill>
                      <a:schemeClr val="bg2"/>
                    </a:solidFill>
                  </a:tcPr>
                </a:tc>
                <a:extLst>
                  <a:ext uri="{0D108BD9-81ED-4DB2-BD59-A6C34878D82A}">
                    <a16:rowId xmlns:a16="http://schemas.microsoft.com/office/drawing/2014/main" val="2381214259"/>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0.8389732</a:t>
                      </a:r>
                    </a:p>
                  </a:txBody>
                  <a:tcPr>
                    <a:solidFill>
                      <a:schemeClr val="bg1">
                        <a:lumMod val="85000"/>
                      </a:schemeClr>
                    </a:solidFill>
                  </a:tcPr>
                </a:tc>
                <a:extLst>
                  <a:ext uri="{0D108BD9-81ED-4DB2-BD59-A6C34878D82A}">
                    <a16:rowId xmlns:a16="http://schemas.microsoft.com/office/drawing/2014/main" val="860367379"/>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0.7829385</a:t>
                      </a:r>
                    </a:p>
                  </a:txBody>
                  <a:tcPr>
                    <a:solidFill>
                      <a:schemeClr val="bg1">
                        <a:lumMod val="95000"/>
                      </a:schemeClr>
                    </a:solidFill>
                  </a:tcPr>
                </a:tc>
                <a:extLst>
                  <a:ext uri="{0D108BD9-81ED-4DB2-BD59-A6C34878D82A}">
                    <a16:rowId xmlns:a16="http://schemas.microsoft.com/office/drawing/2014/main" val="1495667290"/>
                  </a:ext>
                </a:extLst>
              </a:tr>
              <a:tr h="320313">
                <a:tc>
                  <a:txBody>
                    <a:bodyPr/>
                    <a:lstStyle/>
                    <a:p>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r>
                        <a:rPr lang="en-SG" sz="1050" b="0" i="0" u="none" strike="noStrike" cap="none" dirty="0">
                          <a:solidFill>
                            <a:schemeClr val="dk1"/>
                          </a:solidFill>
                          <a:latin typeface="+mn-lt"/>
                          <a:ea typeface="+mn-ea"/>
                          <a:cs typeface="+mn-cs"/>
                          <a:sym typeface="Arial"/>
                        </a:rPr>
                        <a:t>-0.2332525</a:t>
                      </a:r>
                    </a:p>
                  </a:txBody>
                  <a:tcPr>
                    <a:solidFill>
                      <a:schemeClr val="bg1">
                        <a:lumMod val="85000"/>
                      </a:schemeClr>
                    </a:solidFill>
                  </a:tcPr>
                </a:tc>
                <a:extLst>
                  <a:ext uri="{0D108BD9-81ED-4DB2-BD59-A6C34878D82A}">
                    <a16:rowId xmlns:a16="http://schemas.microsoft.com/office/drawing/2014/main" val="1204450367"/>
                  </a:ext>
                </a:extLst>
              </a:tr>
            </a:tbl>
          </a:graphicData>
        </a:graphic>
      </p:graphicFrame>
      <p:graphicFrame>
        <p:nvGraphicFramePr>
          <p:cNvPr id="37" name="Table 36">
            <a:extLst>
              <a:ext uri="{FF2B5EF4-FFF2-40B4-BE49-F238E27FC236}">
                <a16:creationId xmlns:a16="http://schemas.microsoft.com/office/drawing/2014/main" id="{EF3C312A-991D-4D18-B061-6BB5E76ECEEB}"/>
              </a:ext>
            </a:extLst>
          </p:cNvPr>
          <p:cNvGraphicFramePr>
            <a:graphicFrameLocks noGrp="1"/>
          </p:cNvGraphicFramePr>
          <p:nvPr>
            <p:extLst>
              <p:ext uri="{D42A27DB-BD31-4B8C-83A1-F6EECF244321}">
                <p14:modId xmlns:p14="http://schemas.microsoft.com/office/powerpoint/2010/main" val="1780876708"/>
              </p:ext>
            </p:extLst>
          </p:nvPr>
        </p:nvGraphicFramePr>
        <p:xfrm>
          <a:off x="2686050" y="3360722"/>
          <a:ext cx="3134171" cy="118844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1712203781"/>
                    </a:ext>
                  </a:extLst>
                </a:gridCol>
                <a:gridCol w="2266949">
                  <a:extLst>
                    <a:ext uri="{9D8B030D-6E8A-4147-A177-3AD203B41FA5}">
                      <a16:colId xmlns:a16="http://schemas.microsoft.com/office/drawing/2014/main" val="3228841894"/>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polarity</a:t>
                      </a:r>
                    </a:p>
                  </a:txBody>
                  <a:tcPr>
                    <a:solidFill>
                      <a:schemeClr val="bg2"/>
                    </a:solidFill>
                  </a:tcPr>
                </a:tc>
                <a:extLst>
                  <a:ext uri="{0D108BD9-81ED-4DB2-BD59-A6C34878D82A}">
                    <a16:rowId xmlns:a16="http://schemas.microsoft.com/office/drawing/2014/main" val="2553438766"/>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Positive</a:t>
                      </a:r>
                    </a:p>
                  </a:txBody>
                  <a:tcPr>
                    <a:solidFill>
                      <a:schemeClr val="bg1">
                        <a:lumMod val="85000"/>
                      </a:schemeClr>
                    </a:solidFill>
                  </a:tcPr>
                </a:tc>
                <a:extLst>
                  <a:ext uri="{0D108BD9-81ED-4DB2-BD59-A6C34878D82A}">
                    <a16:rowId xmlns:a16="http://schemas.microsoft.com/office/drawing/2014/main" val="1925034766"/>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8920932</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Mostly Positive</a:t>
                      </a:r>
                      <a:endParaRPr lang="en-SG" sz="1050" b="0" i="0" u="none" strike="noStrike" cap="none" dirty="0">
                        <a:solidFill>
                          <a:schemeClr val="dk1"/>
                        </a:solidFill>
                        <a:latin typeface="+mn-lt"/>
                        <a:ea typeface="+mn-ea"/>
                        <a:cs typeface="+mn-cs"/>
                        <a:sym typeface="Arial"/>
                      </a:endParaRPr>
                    </a:p>
                  </a:txBody>
                  <a:tcPr>
                    <a:solidFill>
                      <a:schemeClr val="bg1">
                        <a:lumMod val="95000"/>
                      </a:schemeClr>
                    </a:solidFill>
                  </a:tcPr>
                </a:tc>
                <a:extLst>
                  <a:ext uri="{0D108BD9-81ED-4DB2-BD59-A6C34878D82A}">
                    <a16:rowId xmlns:a16="http://schemas.microsoft.com/office/drawing/2014/main" val="631543243"/>
                  </a:ext>
                </a:extLst>
              </a:tr>
              <a:tr h="320313">
                <a:tc>
                  <a:txBody>
                    <a:bodyPr/>
                    <a:lstStyle/>
                    <a:p>
                      <a:r>
                        <a:rPr lang="en-SG" sz="1050" b="0" i="0" u="none" strike="noStrike" cap="none" dirty="0">
                          <a:solidFill>
                            <a:schemeClr val="dk1"/>
                          </a:solidFill>
                          <a:latin typeface="+mn-lt"/>
                          <a:ea typeface="+mn-ea"/>
                          <a:cs typeface="+mn-cs"/>
                          <a:sym typeface="Arial"/>
                        </a:rPr>
                        <a:t>9023097</a:t>
                      </a:r>
                    </a:p>
                  </a:txBody>
                  <a:tcPr>
                    <a:solidFill>
                      <a:schemeClr val="bg1">
                        <a:lumMod val="85000"/>
                      </a:schemeClr>
                    </a:solidFill>
                  </a:tcPr>
                </a:tc>
                <a:tc>
                  <a:txBody>
                    <a:bodyPr/>
                    <a:lstStyle/>
                    <a:p>
                      <a:r>
                        <a:rPr lang="en-US" sz="1050" b="0" i="0" u="none" strike="noStrike" cap="none" dirty="0">
                          <a:solidFill>
                            <a:schemeClr val="dk1"/>
                          </a:solidFill>
                          <a:latin typeface="+mn-lt"/>
                          <a:ea typeface="+mn-ea"/>
                          <a:cs typeface="+mn-cs"/>
                          <a:sym typeface="Arial"/>
                        </a:rPr>
                        <a:t>Positive</a:t>
                      </a:r>
                      <a:endParaRPr lang="en-SG" sz="1050" b="0" i="0" u="none" strike="noStrike" cap="none" dirty="0">
                        <a:solidFill>
                          <a:schemeClr val="dk1"/>
                        </a:solidFill>
                        <a:latin typeface="+mn-lt"/>
                        <a:ea typeface="+mn-ea"/>
                        <a:cs typeface="+mn-cs"/>
                        <a:sym typeface="Arial"/>
                      </a:endParaRPr>
                    </a:p>
                  </a:txBody>
                  <a:tcPr>
                    <a:solidFill>
                      <a:schemeClr val="bg1">
                        <a:lumMod val="85000"/>
                      </a:schemeClr>
                    </a:solidFill>
                  </a:tcPr>
                </a:tc>
                <a:extLst>
                  <a:ext uri="{0D108BD9-81ED-4DB2-BD59-A6C34878D82A}">
                    <a16:rowId xmlns:a16="http://schemas.microsoft.com/office/drawing/2014/main" val="710255519"/>
                  </a:ext>
                </a:extLst>
              </a:tr>
            </a:tbl>
          </a:graphicData>
        </a:graphic>
      </p:graphicFrame>
    </p:spTree>
    <p:extLst>
      <p:ext uri="{BB962C8B-B14F-4D97-AF65-F5344CB8AC3E}">
        <p14:creationId xmlns:p14="http://schemas.microsoft.com/office/powerpoint/2010/main" val="717224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400" dirty="0"/>
              <a:t>DS/ML TOOLS</a:t>
            </a:r>
            <a:endParaRPr sz="4400" dirty="0"/>
          </a:p>
        </p:txBody>
      </p:sp>
      <p:sp>
        <p:nvSpPr>
          <p:cNvPr id="1987" name="Google Shape;1987;p34"/>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TF-IDF</a:t>
            </a:r>
          </a:p>
          <a:p>
            <a:pPr marL="285750" lvl="0" indent="-285750">
              <a:buFont typeface="Arial" panose="020B0604020202020204" pitchFamily="34" charset="0"/>
              <a:buChar char="•"/>
            </a:pPr>
            <a:r>
              <a:rPr lang="en-US" sz="1800" dirty="0"/>
              <a:t>Cosine-Similarity</a:t>
            </a:r>
          </a:p>
          <a:p>
            <a:pPr marL="285750" lvl="0" indent="-285750">
              <a:buFont typeface="Arial" panose="020B0604020202020204" pitchFamily="34" charset="0"/>
              <a:buChar char="•"/>
            </a:pPr>
            <a:r>
              <a:rPr lang="en-US" sz="1800" dirty="0"/>
              <a:t>K-NN</a:t>
            </a:r>
          </a:p>
          <a:p>
            <a:pPr marL="285750" lvl="0" indent="-285750">
              <a:buFont typeface="Arial" panose="020B0604020202020204" pitchFamily="34" charset="0"/>
              <a:buChar char="•"/>
            </a:pPr>
            <a:r>
              <a:rPr lang="en-US" sz="1800" dirty="0"/>
              <a:t>Doc2Vec, </a:t>
            </a:r>
          </a:p>
          <a:p>
            <a:pPr marL="285750" lvl="0" indent="-285750">
              <a:buFont typeface="Arial" panose="020B0604020202020204" pitchFamily="34" charset="0"/>
              <a:buChar char="•"/>
            </a:pPr>
            <a:r>
              <a:rPr lang="en-US" sz="1800" dirty="0"/>
              <a:t>PCA</a:t>
            </a:r>
          </a:p>
          <a:p>
            <a:pPr marL="285750" lvl="0" indent="-285750">
              <a:buFont typeface="Arial" panose="020B0604020202020204" pitchFamily="34" charset="0"/>
              <a:buChar char="•"/>
            </a:pPr>
            <a:r>
              <a:rPr lang="en-US" sz="1800" dirty="0" err="1"/>
              <a:t>Tensorboard</a:t>
            </a:r>
            <a:endParaRPr lang="en-US" sz="18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03</a:t>
            </a:r>
            <a:endParaRPr sz="12000" dirty="0"/>
          </a:p>
        </p:txBody>
      </p:sp>
    </p:spTree>
    <p:extLst>
      <p:ext uri="{BB962C8B-B14F-4D97-AF65-F5344CB8AC3E}">
        <p14:creationId xmlns:p14="http://schemas.microsoft.com/office/powerpoint/2010/main" val="1307327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35" name="TextBox 34">
            <a:extLst>
              <a:ext uri="{FF2B5EF4-FFF2-40B4-BE49-F238E27FC236}">
                <a16:creationId xmlns:a16="http://schemas.microsoft.com/office/drawing/2014/main" id="{AE19123B-E09B-48FA-B40B-4962C3EB22EC}"/>
              </a:ext>
            </a:extLst>
          </p:cNvPr>
          <p:cNvSpPr txBox="1"/>
          <p:nvPr/>
        </p:nvSpPr>
        <p:spPr>
          <a:xfrm>
            <a:off x="699700" y="1442810"/>
            <a:ext cx="5020616" cy="1293971"/>
          </a:xfrm>
          <a:prstGeom prst="roundRect">
            <a:avLst/>
          </a:prstGeom>
          <a:noFill/>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SG" dirty="0"/>
          </a:p>
          <a:p>
            <a:endParaRPr lang="en-SG" dirty="0"/>
          </a:p>
          <a:p>
            <a:endParaRPr lang="en-SG" dirty="0"/>
          </a:p>
          <a:p>
            <a:endParaRPr lang="en-SG" dirty="0"/>
          </a:p>
          <a:p>
            <a:endParaRPr lang="en-SG" dirty="0"/>
          </a:p>
        </p:txBody>
      </p:sp>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TF-IDF</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Rectangle 27">
            <a:extLst>
              <a:ext uri="{FF2B5EF4-FFF2-40B4-BE49-F238E27FC236}">
                <a16:creationId xmlns:a16="http://schemas.microsoft.com/office/drawing/2014/main" id="{A671BB4A-583F-4AEC-A7F6-97FCA6B87D49}"/>
              </a:ext>
            </a:extLst>
          </p:cNvPr>
          <p:cNvSpPr/>
          <p:nvPr/>
        </p:nvSpPr>
        <p:spPr>
          <a:xfrm>
            <a:off x="6695410" y="885434"/>
            <a:ext cx="2140799"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dk1"/>
                </a:solidFill>
                <a:latin typeface="Muli"/>
                <a:ea typeface="Muli"/>
                <a:cs typeface="Muli"/>
                <a:sym typeface="Muli"/>
              </a:rPr>
              <a:t>Term = word</a:t>
            </a:r>
            <a:endParaRPr lang="en-US" sz="1800" dirty="0">
              <a:solidFill>
                <a:schemeClr val="dk1"/>
              </a:solidFill>
              <a:latin typeface="Muli"/>
              <a:ea typeface="Muli"/>
              <a:cs typeface="Muli"/>
              <a:sym typeface="Muli"/>
            </a:endParaRPr>
          </a:p>
        </p:txBody>
      </p:sp>
      <p:sp>
        <p:nvSpPr>
          <p:cNvPr id="31" name="Rectangle 30">
            <a:extLst>
              <a:ext uri="{FF2B5EF4-FFF2-40B4-BE49-F238E27FC236}">
                <a16:creationId xmlns:a16="http://schemas.microsoft.com/office/drawing/2014/main" id="{33B81563-C14E-44F3-AE9C-84A96D297692}"/>
              </a:ext>
            </a:extLst>
          </p:cNvPr>
          <p:cNvSpPr/>
          <p:nvPr/>
        </p:nvSpPr>
        <p:spPr>
          <a:xfrm>
            <a:off x="854728" y="1581965"/>
            <a:ext cx="5208193" cy="1015663"/>
          </a:xfrm>
          <a:prstGeom prst="rect">
            <a:avLst/>
          </a:prstGeom>
        </p:spPr>
        <p:txBody>
          <a:bodyPr wrap="square">
            <a:spAutoFit/>
          </a:bodyPr>
          <a:lstStyle/>
          <a:p>
            <a:pPr algn="ctr"/>
            <a:r>
              <a:rPr lang="en-SG" sz="1200" dirty="0">
                <a:solidFill>
                  <a:schemeClr val="dk1"/>
                </a:solidFill>
                <a:latin typeface="Muli"/>
              </a:rPr>
              <a:t>Number of times a term (t) appeared in a doc (d)</a:t>
            </a:r>
          </a:p>
          <a:p>
            <a:pPr algn="ctr"/>
            <a:r>
              <a:rPr lang="en-SG" sz="1200" dirty="0">
                <a:solidFill>
                  <a:schemeClr val="dk1"/>
                </a:solidFill>
                <a:latin typeface="Muli"/>
              </a:rPr>
              <a:t>Total number of docs (d)  </a:t>
            </a:r>
          </a:p>
          <a:p>
            <a:pPr algn="ctr"/>
            <a:r>
              <a:rPr lang="en-SG" sz="1200" dirty="0">
                <a:solidFill>
                  <a:schemeClr val="dk1"/>
                </a:solidFill>
                <a:latin typeface="Muli"/>
              </a:rPr>
              <a:t>*</a:t>
            </a:r>
          </a:p>
          <a:p>
            <a:pPr algn="ctr"/>
            <a:r>
              <a:rPr lang="en-SG" sz="1200" dirty="0">
                <a:solidFill>
                  <a:schemeClr val="dk1"/>
                </a:solidFill>
                <a:latin typeface="Muli"/>
              </a:rPr>
              <a:t> Total number of docs (n) </a:t>
            </a:r>
          </a:p>
          <a:p>
            <a:pPr algn="ctr"/>
            <a:r>
              <a:rPr lang="en-SG" sz="1200" dirty="0">
                <a:solidFill>
                  <a:schemeClr val="dk1"/>
                </a:solidFill>
                <a:latin typeface="Muli"/>
              </a:rPr>
              <a:t>Number of documents with the term (t) + 1</a:t>
            </a: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Term Frequency – Inverse Document Frequency</a:t>
            </a:r>
          </a:p>
        </p:txBody>
      </p:sp>
      <p:sp>
        <p:nvSpPr>
          <p:cNvPr id="33" name="Rectangle 32">
            <a:extLst>
              <a:ext uri="{FF2B5EF4-FFF2-40B4-BE49-F238E27FC236}">
                <a16:creationId xmlns:a16="http://schemas.microsoft.com/office/drawing/2014/main" id="{CC706344-38DA-4E75-8AD9-D111F2F1E1A1}"/>
              </a:ext>
            </a:extLst>
          </p:cNvPr>
          <p:cNvSpPr/>
          <p:nvPr/>
        </p:nvSpPr>
        <p:spPr>
          <a:xfrm>
            <a:off x="800792" y="2143432"/>
            <a:ext cx="650027" cy="400110"/>
          </a:xfrm>
          <a:prstGeom prst="rect">
            <a:avLst/>
          </a:prstGeom>
        </p:spPr>
        <p:txBody>
          <a:bodyPr wrap="square">
            <a:spAutoFit/>
          </a:bodyPr>
          <a:lstStyle/>
          <a:p>
            <a:pPr algn="ctr"/>
            <a:r>
              <a:rPr lang="en-SG" sz="2000" dirty="0">
                <a:solidFill>
                  <a:schemeClr val="dk1"/>
                </a:solidFill>
                <a:latin typeface="Muli"/>
              </a:rPr>
              <a:t>Log</a:t>
            </a:r>
          </a:p>
        </p:txBody>
      </p:sp>
      <p:cxnSp>
        <p:nvCxnSpPr>
          <p:cNvPr id="3" name="Straight Connector 2">
            <a:extLst>
              <a:ext uri="{FF2B5EF4-FFF2-40B4-BE49-F238E27FC236}">
                <a16:creationId xmlns:a16="http://schemas.microsoft.com/office/drawing/2014/main" id="{6B3FE367-A975-4323-98FC-5B4007841137}"/>
              </a:ext>
            </a:extLst>
          </p:cNvPr>
          <p:cNvCxnSpPr/>
          <p:nvPr/>
        </p:nvCxnSpPr>
        <p:spPr>
          <a:xfrm flipH="1">
            <a:off x="1396882" y="1821274"/>
            <a:ext cx="4123884"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8E231D2-B766-4BCB-82A4-B815BF2FF760}"/>
              </a:ext>
            </a:extLst>
          </p:cNvPr>
          <p:cNvCxnSpPr/>
          <p:nvPr/>
        </p:nvCxnSpPr>
        <p:spPr>
          <a:xfrm flipH="1">
            <a:off x="1396882" y="2356445"/>
            <a:ext cx="4123884" cy="0"/>
          </a:xfrm>
          <a:prstGeom prst="line">
            <a:avLst/>
          </a:prstGeom>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75845BA7-F96B-49AA-AE9D-C2C795382591}"/>
              </a:ext>
            </a:extLst>
          </p:cNvPr>
          <p:cNvSpPr/>
          <p:nvPr/>
        </p:nvSpPr>
        <p:spPr>
          <a:xfrm>
            <a:off x="699700" y="3059677"/>
            <a:ext cx="4504081" cy="1477328"/>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Determine how important the word is, in the description</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Process of giving a word a numeric value (w)</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Vectorize the words/descriptions</a:t>
            </a:r>
            <a:endParaRPr lang="en-US" sz="2000" dirty="0">
              <a:solidFill>
                <a:schemeClr val="dk1"/>
              </a:solidFill>
              <a:latin typeface="Muli"/>
              <a:ea typeface="Muli"/>
              <a:cs typeface="Muli"/>
              <a:sym typeface="Muli"/>
            </a:endParaRPr>
          </a:p>
        </p:txBody>
      </p:sp>
      <p:pic>
        <p:nvPicPr>
          <p:cNvPr id="37" name="Picture 36">
            <a:extLst>
              <a:ext uri="{FF2B5EF4-FFF2-40B4-BE49-F238E27FC236}">
                <a16:creationId xmlns:a16="http://schemas.microsoft.com/office/drawing/2014/main" id="{4C319957-84B5-49CA-8CBF-25F305BFDCBA}"/>
              </a:ext>
            </a:extLst>
          </p:cNvPr>
          <p:cNvPicPr>
            <a:picLocks noChangeAspect="1"/>
          </p:cNvPicPr>
          <p:nvPr/>
        </p:nvPicPr>
        <p:blipFill>
          <a:blip r:embed="rId3"/>
          <a:stretch>
            <a:fillRect/>
          </a:stretch>
        </p:blipFill>
        <p:spPr>
          <a:xfrm>
            <a:off x="6654376" y="1313264"/>
            <a:ext cx="1892250" cy="1292429"/>
          </a:xfrm>
          <a:prstGeom prst="rect">
            <a:avLst/>
          </a:prstGeom>
          <a:ln>
            <a:solidFill>
              <a:schemeClr val="tx1"/>
            </a:solidFill>
          </a:ln>
        </p:spPr>
      </p:pic>
      <p:pic>
        <p:nvPicPr>
          <p:cNvPr id="38" name="Picture 2" descr="How We Data-Mine Related Tech Skills">
            <a:extLst>
              <a:ext uri="{FF2B5EF4-FFF2-40B4-BE49-F238E27FC236}">
                <a16:creationId xmlns:a16="http://schemas.microsoft.com/office/drawing/2014/main" id="{6B9BDAF0-1972-4F0A-86BB-08C3A6283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893" y="2875936"/>
            <a:ext cx="3521009" cy="2151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114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COSINE-SIMILARITY</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Rectangle 27">
            <a:extLst>
              <a:ext uri="{FF2B5EF4-FFF2-40B4-BE49-F238E27FC236}">
                <a16:creationId xmlns:a16="http://schemas.microsoft.com/office/drawing/2014/main" id="{A671BB4A-583F-4AEC-A7F6-97FCA6B87D49}"/>
              </a:ext>
            </a:extLst>
          </p:cNvPr>
          <p:cNvSpPr/>
          <p:nvPr/>
        </p:nvSpPr>
        <p:spPr>
          <a:xfrm>
            <a:off x="3423462" y="2107068"/>
            <a:ext cx="2278038" cy="830997"/>
          </a:xfrm>
          <a:prstGeom prst="rect">
            <a:avLst/>
          </a:prstGeom>
          <a:solidFill>
            <a:schemeClr val="accent2">
              <a:lumMod val="40000"/>
              <a:lumOff val="60000"/>
            </a:schemeClr>
          </a:solidFill>
        </p:spPr>
        <p:txBody>
          <a:bodyPr wrap="square">
            <a:spAutoFit/>
          </a:bodyPr>
          <a:lstStyle/>
          <a:p>
            <a:r>
              <a:rPr lang="en-US" sz="1600" dirty="0">
                <a:solidFill>
                  <a:schemeClr val="dk1"/>
                </a:solidFill>
                <a:latin typeface="Muli"/>
                <a:ea typeface="Muli"/>
                <a:cs typeface="Muli"/>
                <a:sym typeface="Muli"/>
              </a:rPr>
              <a:t>Where </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A = User’s Input</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B = Description</a:t>
            </a:r>
            <a:endParaRPr lang="en-US" sz="1800" dirty="0">
              <a:solidFill>
                <a:schemeClr val="dk1"/>
              </a:solidFill>
              <a:latin typeface="Muli"/>
              <a:ea typeface="Muli"/>
              <a:cs typeface="Muli"/>
              <a:sym typeface="Muli"/>
            </a:endParaRPr>
          </a:p>
        </p:txBody>
      </p:sp>
      <p:sp>
        <p:nvSpPr>
          <p:cNvPr id="36" name="Rectangle 35">
            <a:extLst>
              <a:ext uri="{FF2B5EF4-FFF2-40B4-BE49-F238E27FC236}">
                <a16:creationId xmlns:a16="http://schemas.microsoft.com/office/drawing/2014/main" id="{75845BA7-F96B-49AA-AE9D-C2C795382591}"/>
              </a:ext>
            </a:extLst>
          </p:cNvPr>
          <p:cNvSpPr/>
          <p:nvPr/>
        </p:nvSpPr>
        <p:spPr>
          <a:xfrm>
            <a:off x="597374" y="1097729"/>
            <a:ext cx="4504081" cy="923330"/>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Determine how </a:t>
            </a:r>
            <a:r>
              <a:rPr lang="en-US" sz="1800" u="sng" dirty="0">
                <a:solidFill>
                  <a:schemeClr val="dk1"/>
                </a:solidFill>
                <a:latin typeface="Muli"/>
                <a:ea typeface="Muli"/>
                <a:cs typeface="Muli"/>
                <a:sym typeface="Muli"/>
              </a:rPr>
              <a:t>similar</a:t>
            </a:r>
            <a:r>
              <a:rPr lang="en-US" sz="1800" dirty="0">
                <a:solidFill>
                  <a:schemeClr val="dk1"/>
                </a:solidFill>
                <a:latin typeface="Muli"/>
                <a:ea typeface="Muli"/>
                <a:cs typeface="Muli"/>
                <a:sym typeface="Muli"/>
              </a:rPr>
              <a:t> words/documents are regardless of </a:t>
            </a:r>
            <a:r>
              <a:rPr lang="en-US" sz="1800" u="sng" dirty="0">
                <a:solidFill>
                  <a:schemeClr val="dk1"/>
                </a:solidFill>
                <a:latin typeface="Muli"/>
                <a:ea typeface="Muli"/>
                <a:cs typeface="Muli"/>
                <a:sym typeface="Muli"/>
              </a:rPr>
              <a:t>magnitude</a:t>
            </a:r>
            <a:endParaRPr lang="en-US" sz="2000" u="sng" dirty="0">
              <a:solidFill>
                <a:schemeClr val="dk1"/>
              </a:solidFill>
              <a:latin typeface="Muli"/>
              <a:ea typeface="Muli"/>
              <a:cs typeface="Muli"/>
              <a:sym typeface="Muli"/>
            </a:endParaRPr>
          </a:p>
        </p:txBody>
      </p:sp>
      <p:pic>
        <p:nvPicPr>
          <p:cNvPr id="15" name="Picture 14">
            <a:extLst>
              <a:ext uri="{FF2B5EF4-FFF2-40B4-BE49-F238E27FC236}">
                <a16:creationId xmlns:a16="http://schemas.microsoft.com/office/drawing/2014/main" id="{D4644D6D-4618-44C2-BA78-DC6E297D7206}"/>
              </a:ext>
            </a:extLst>
          </p:cNvPr>
          <p:cNvPicPr>
            <a:picLocks noChangeAspect="1"/>
          </p:cNvPicPr>
          <p:nvPr/>
        </p:nvPicPr>
        <p:blipFill>
          <a:blip r:embed="rId3"/>
          <a:stretch>
            <a:fillRect/>
          </a:stretch>
        </p:blipFill>
        <p:spPr>
          <a:xfrm>
            <a:off x="5604600" y="1097729"/>
            <a:ext cx="2643809" cy="781934"/>
          </a:xfrm>
          <a:prstGeom prst="rect">
            <a:avLst/>
          </a:prstGeom>
        </p:spPr>
      </p:pic>
      <p:sp>
        <p:nvSpPr>
          <p:cNvPr id="19" name="Rectangle 18">
            <a:extLst>
              <a:ext uri="{FF2B5EF4-FFF2-40B4-BE49-F238E27FC236}">
                <a16:creationId xmlns:a16="http://schemas.microsoft.com/office/drawing/2014/main" id="{E222721D-4487-46FD-BEBB-AE5B9E0F0D9C}"/>
              </a:ext>
            </a:extLst>
          </p:cNvPr>
          <p:cNvSpPr/>
          <p:nvPr/>
        </p:nvSpPr>
        <p:spPr>
          <a:xfrm>
            <a:off x="7104371" y="4368449"/>
            <a:ext cx="151145" cy="150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31A99FD-6434-413F-A9A4-E19FF2DA5775}"/>
              </a:ext>
            </a:extLst>
          </p:cNvPr>
          <p:cNvCxnSpPr/>
          <p:nvPr/>
        </p:nvCxnSpPr>
        <p:spPr>
          <a:xfrm flipV="1">
            <a:off x="485360" y="3092123"/>
            <a:ext cx="0" cy="1386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7DE9E471-F51F-49E8-A39C-6C07E66CFB60}"/>
              </a:ext>
            </a:extLst>
          </p:cNvPr>
          <p:cNvCxnSpPr>
            <a:cxnSpLocks/>
          </p:cNvCxnSpPr>
          <p:nvPr/>
        </p:nvCxnSpPr>
        <p:spPr>
          <a:xfrm flipV="1">
            <a:off x="485360" y="4478631"/>
            <a:ext cx="148755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B988514-AD33-4303-88DD-A750F53EC644}"/>
              </a:ext>
            </a:extLst>
          </p:cNvPr>
          <p:cNvCxnSpPr/>
          <p:nvPr/>
        </p:nvCxnSpPr>
        <p:spPr>
          <a:xfrm flipV="1">
            <a:off x="485360" y="3425084"/>
            <a:ext cx="541683" cy="1053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6EBA75D-44AD-4AE4-BECF-7F8B0F226805}"/>
              </a:ext>
            </a:extLst>
          </p:cNvPr>
          <p:cNvCxnSpPr>
            <a:cxnSpLocks/>
          </p:cNvCxnSpPr>
          <p:nvPr/>
        </p:nvCxnSpPr>
        <p:spPr>
          <a:xfrm flipV="1">
            <a:off x="481218" y="4061189"/>
            <a:ext cx="747920" cy="4174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DFAE907E-C2FD-4C42-8696-5D0D7AEBFF2E}"/>
              </a:ext>
            </a:extLst>
          </p:cNvPr>
          <p:cNvSpPr/>
          <p:nvPr/>
        </p:nvSpPr>
        <p:spPr>
          <a:xfrm>
            <a:off x="496165" y="4125794"/>
            <a:ext cx="327973" cy="34786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4A87384A-F8BA-469D-9BEF-D4648A280636}"/>
              </a:ext>
            </a:extLst>
          </p:cNvPr>
          <p:cNvSpPr txBox="1"/>
          <p:nvPr/>
        </p:nvSpPr>
        <p:spPr>
          <a:xfrm>
            <a:off x="942560" y="3126910"/>
            <a:ext cx="392596" cy="307777"/>
          </a:xfrm>
          <a:prstGeom prst="rect">
            <a:avLst/>
          </a:prstGeom>
          <a:noFill/>
        </p:spPr>
        <p:txBody>
          <a:bodyPr wrap="square" rtlCol="0">
            <a:spAutoFit/>
          </a:bodyPr>
          <a:lstStyle/>
          <a:p>
            <a:r>
              <a:rPr lang="en-SG" dirty="0"/>
              <a:t>A</a:t>
            </a:r>
            <a:endParaRPr lang="en-US" dirty="0"/>
          </a:p>
        </p:txBody>
      </p:sp>
      <p:sp>
        <p:nvSpPr>
          <p:cNvPr id="26" name="TextBox 25">
            <a:extLst>
              <a:ext uri="{FF2B5EF4-FFF2-40B4-BE49-F238E27FC236}">
                <a16:creationId xmlns:a16="http://schemas.microsoft.com/office/drawing/2014/main" id="{6479D08B-6C09-498B-BC02-4F2704304F55}"/>
              </a:ext>
            </a:extLst>
          </p:cNvPr>
          <p:cNvSpPr txBox="1"/>
          <p:nvPr/>
        </p:nvSpPr>
        <p:spPr>
          <a:xfrm>
            <a:off x="1235764" y="3785377"/>
            <a:ext cx="392596" cy="307777"/>
          </a:xfrm>
          <a:prstGeom prst="rect">
            <a:avLst/>
          </a:prstGeom>
          <a:noFill/>
        </p:spPr>
        <p:txBody>
          <a:bodyPr wrap="square" rtlCol="0">
            <a:spAutoFit/>
          </a:bodyPr>
          <a:lstStyle/>
          <a:p>
            <a:r>
              <a:rPr lang="en-SG" dirty="0"/>
              <a:t>B</a:t>
            </a:r>
            <a:endParaRPr lang="en-US" dirty="0"/>
          </a:p>
        </p:txBody>
      </p:sp>
      <p:cxnSp>
        <p:nvCxnSpPr>
          <p:cNvPr id="29" name="Straight Arrow Connector 28">
            <a:extLst>
              <a:ext uri="{FF2B5EF4-FFF2-40B4-BE49-F238E27FC236}">
                <a16:creationId xmlns:a16="http://schemas.microsoft.com/office/drawing/2014/main" id="{1A8BE234-473C-4A9E-816C-58D1F9BE03AE}"/>
              </a:ext>
            </a:extLst>
          </p:cNvPr>
          <p:cNvCxnSpPr/>
          <p:nvPr/>
        </p:nvCxnSpPr>
        <p:spPr>
          <a:xfrm flipV="1">
            <a:off x="3908983" y="3087152"/>
            <a:ext cx="0" cy="1386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5995AAF-7B27-40F4-B65A-AFA21CA1F6F6}"/>
              </a:ext>
            </a:extLst>
          </p:cNvPr>
          <p:cNvCxnSpPr>
            <a:cxnSpLocks/>
          </p:cNvCxnSpPr>
          <p:nvPr/>
        </p:nvCxnSpPr>
        <p:spPr>
          <a:xfrm flipV="1">
            <a:off x="3908983" y="4473660"/>
            <a:ext cx="148755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AC8730A2-DA62-4211-8359-3192BE4415E7}"/>
              </a:ext>
            </a:extLst>
          </p:cNvPr>
          <p:cNvCxnSpPr/>
          <p:nvPr/>
        </p:nvCxnSpPr>
        <p:spPr>
          <a:xfrm flipV="1">
            <a:off x="3908983" y="3420113"/>
            <a:ext cx="541683" cy="1053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7541FE7-D380-418D-B252-24C7ACD97EE9}"/>
              </a:ext>
            </a:extLst>
          </p:cNvPr>
          <p:cNvCxnSpPr>
            <a:cxnSpLocks/>
          </p:cNvCxnSpPr>
          <p:nvPr/>
        </p:nvCxnSpPr>
        <p:spPr>
          <a:xfrm flipV="1">
            <a:off x="3904841" y="3429716"/>
            <a:ext cx="545825" cy="10439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6D7BE4A-60D7-4500-8C8B-EED07F8E3C11}"/>
              </a:ext>
            </a:extLst>
          </p:cNvPr>
          <p:cNvSpPr txBox="1"/>
          <p:nvPr/>
        </p:nvSpPr>
        <p:spPr>
          <a:xfrm>
            <a:off x="4366183" y="3121939"/>
            <a:ext cx="392596" cy="307777"/>
          </a:xfrm>
          <a:prstGeom prst="rect">
            <a:avLst/>
          </a:prstGeom>
          <a:noFill/>
        </p:spPr>
        <p:txBody>
          <a:bodyPr wrap="square" rtlCol="0">
            <a:spAutoFit/>
          </a:bodyPr>
          <a:lstStyle/>
          <a:p>
            <a:r>
              <a:rPr lang="en-SG" dirty="0"/>
              <a:t>A</a:t>
            </a:r>
            <a:endParaRPr lang="en-US" dirty="0"/>
          </a:p>
        </p:txBody>
      </p:sp>
      <p:sp>
        <p:nvSpPr>
          <p:cNvPr id="42" name="TextBox 41">
            <a:extLst>
              <a:ext uri="{FF2B5EF4-FFF2-40B4-BE49-F238E27FC236}">
                <a16:creationId xmlns:a16="http://schemas.microsoft.com/office/drawing/2014/main" id="{6814A631-0F84-40DB-A0C7-80137809870A}"/>
              </a:ext>
            </a:extLst>
          </p:cNvPr>
          <p:cNvSpPr txBox="1"/>
          <p:nvPr/>
        </p:nvSpPr>
        <p:spPr>
          <a:xfrm>
            <a:off x="4465574" y="3410343"/>
            <a:ext cx="392596" cy="307777"/>
          </a:xfrm>
          <a:prstGeom prst="rect">
            <a:avLst/>
          </a:prstGeom>
          <a:noFill/>
        </p:spPr>
        <p:txBody>
          <a:bodyPr wrap="square" rtlCol="0">
            <a:spAutoFit/>
          </a:bodyPr>
          <a:lstStyle/>
          <a:p>
            <a:r>
              <a:rPr lang="en-SG" dirty="0"/>
              <a:t>A</a:t>
            </a:r>
            <a:endParaRPr lang="en-US" dirty="0"/>
          </a:p>
        </p:txBody>
      </p:sp>
      <p:sp>
        <p:nvSpPr>
          <p:cNvPr id="43" name="TextBox 42">
            <a:extLst>
              <a:ext uri="{FF2B5EF4-FFF2-40B4-BE49-F238E27FC236}">
                <a16:creationId xmlns:a16="http://schemas.microsoft.com/office/drawing/2014/main" id="{EEDE67EE-1619-4179-9495-9B6496581B13}"/>
              </a:ext>
            </a:extLst>
          </p:cNvPr>
          <p:cNvSpPr txBox="1"/>
          <p:nvPr/>
        </p:nvSpPr>
        <p:spPr>
          <a:xfrm>
            <a:off x="391163" y="4538265"/>
            <a:ext cx="1965866" cy="430887"/>
          </a:xfrm>
          <a:prstGeom prst="rect">
            <a:avLst/>
          </a:prstGeom>
          <a:noFill/>
        </p:spPr>
        <p:txBody>
          <a:bodyPr wrap="square" rtlCol="0">
            <a:spAutoFit/>
          </a:bodyPr>
          <a:lstStyle/>
          <a:p>
            <a:r>
              <a:rPr lang="en-SG" sz="1100" dirty="0">
                <a:latin typeface="Muli" panose="020B0604020202020204" charset="0"/>
              </a:rPr>
              <a:t>Since angle is small,</a:t>
            </a:r>
          </a:p>
          <a:p>
            <a:r>
              <a:rPr lang="en-SG" sz="1100" dirty="0">
                <a:latin typeface="Muli" panose="020B0604020202020204" charset="0"/>
              </a:rPr>
              <a:t>Similarity value will be high</a:t>
            </a:r>
            <a:endParaRPr lang="en-US" sz="1100" dirty="0">
              <a:latin typeface="Muli" panose="020B0604020202020204" charset="0"/>
            </a:endParaRPr>
          </a:p>
        </p:txBody>
      </p:sp>
      <p:sp>
        <p:nvSpPr>
          <p:cNvPr id="44" name="TextBox 43">
            <a:extLst>
              <a:ext uri="{FF2B5EF4-FFF2-40B4-BE49-F238E27FC236}">
                <a16:creationId xmlns:a16="http://schemas.microsoft.com/office/drawing/2014/main" id="{96F38051-D0BB-4D1A-90FB-D42D85DA8B78}"/>
              </a:ext>
            </a:extLst>
          </p:cNvPr>
          <p:cNvSpPr txBox="1"/>
          <p:nvPr/>
        </p:nvSpPr>
        <p:spPr>
          <a:xfrm>
            <a:off x="3701499" y="4591177"/>
            <a:ext cx="1749287" cy="430887"/>
          </a:xfrm>
          <a:prstGeom prst="rect">
            <a:avLst/>
          </a:prstGeom>
          <a:noFill/>
        </p:spPr>
        <p:txBody>
          <a:bodyPr wrap="square" rtlCol="0">
            <a:spAutoFit/>
          </a:bodyPr>
          <a:lstStyle/>
          <a:p>
            <a:r>
              <a:rPr lang="en-SG" sz="1100" dirty="0">
                <a:latin typeface="Muli" panose="020B0604020202020204" charset="0"/>
              </a:rPr>
              <a:t>Exactly same,</a:t>
            </a:r>
          </a:p>
          <a:p>
            <a:r>
              <a:rPr lang="en-SG" sz="1100" dirty="0">
                <a:latin typeface="Muli" panose="020B0604020202020204" charset="0"/>
              </a:rPr>
              <a:t>Similarity value will be 1</a:t>
            </a:r>
            <a:endParaRPr lang="en-US" sz="1100" dirty="0">
              <a:latin typeface="Muli" panose="020B0604020202020204" charset="0"/>
            </a:endParaRPr>
          </a:p>
        </p:txBody>
      </p:sp>
      <p:cxnSp>
        <p:nvCxnSpPr>
          <p:cNvPr id="45" name="Straight Arrow Connector 44">
            <a:extLst>
              <a:ext uri="{FF2B5EF4-FFF2-40B4-BE49-F238E27FC236}">
                <a16:creationId xmlns:a16="http://schemas.microsoft.com/office/drawing/2014/main" id="{042D4320-3DCC-40AD-9C5E-69158D057D48}"/>
              </a:ext>
            </a:extLst>
          </p:cNvPr>
          <p:cNvCxnSpPr/>
          <p:nvPr/>
        </p:nvCxnSpPr>
        <p:spPr>
          <a:xfrm flipV="1">
            <a:off x="7102300" y="3132380"/>
            <a:ext cx="0" cy="138650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18399E6-D6F6-4FD7-B45F-C7C86B7653E8}"/>
              </a:ext>
            </a:extLst>
          </p:cNvPr>
          <p:cNvCxnSpPr>
            <a:cxnSpLocks/>
          </p:cNvCxnSpPr>
          <p:nvPr/>
        </p:nvCxnSpPr>
        <p:spPr>
          <a:xfrm flipV="1">
            <a:off x="7102300" y="4518888"/>
            <a:ext cx="1487557"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517C879-1CD5-44B1-A0F9-F791A84113AE}"/>
              </a:ext>
            </a:extLst>
          </p:cNvPr>
          <p:cNvCxnSpPr>
            <a:cxnSpLocks/>
          </p:cNvCxnSpPr>
          <p:nvPr/>
        </p:nvCxnSpPr>
        <p:spPr>
          <a:xfrm flipV="1">
            <a:off x="7102300" y="3385002"/>
            <a:ext cx="4143" cy="1133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6626C03-E7CD-4A0C-8137-CFD653CDC544}"/>
              </a:ext>
            </a:extLst>
          </p:cNvPr>
          <p:cNvCxnSpPr>
            <a:cxnSpLocks/>
          </p:cNvCxnSpPr>
          <p:nvPr/>
        </p:nvCxnSpPr>
        <p:spPr>
          <a:xfrm flipV="1">
            <a:off x="7098158" y="4518887"/>
            <a:ext cx="125812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766E5FF-D599-44C2-BA2E-090331DD810A}"/>
              </a:ext>
            </a:extLst>
          </p:cNvPr>
          <p:cNvSpPr txBox="1"/>
          <p:nvPr/>
        </p:nvSpPr>
        <p:spPr>
          <a:xfrm>
            <a:off x="7104371" y="3181249"/>
            <a:ext cx="392596" cy="307777"/>
          </a:xfrm>
          <a:prstGeom prst="rect">
            <a:avLst/>
          </a:prstGeom>
          <a:noFill/>
        </p:spPr>
        <p:txBody>
          <a:bodyPr wrap="square" rtlCol="0">
            <a:spAutoFit/>
          </a:bodyPr>
          <a:lstStyle/>
          <a:p>
            <a:r>
              <a:rPr lang="en-SG" dirty="0"/>
              <a:t>A</a:t>
            </a:r>
            <a:endParaRPr lang="en-US" dirty="0"/>
          </a:p>
        </p:txBody>
      </p:sp>
      <p:sp>
        <p:nvSpPr>
          <p:cNvPr id="50" name="TextBox 49">
            <a:extLst>
              <a:ext uri="{FF2B5EF4-FFF2-40B4-BE49-F238E27FC236}">
                <a16:creationId xmlns:a16="http://schemas.microsoft.com/office/drawing/2014/main" id="{832EF5CF-2CDA-4526-B744-AD5BCF12F978}"/>
              </a:ext>
            </a:extLst>
          </p:cNvPr>
          <p:cNvSpPr txBox="1"/>
          <p:nvPr/>
        </p:nvSpPr>
        <p:spPr>
          <a:xfrm>
            <a:off x="8255239" y="4171843"/>
            <a:ext cx="392596" cy="307777"/>
          </a:xfrm>
          <a:prstGeom prst="rect">
            <a:avLst/>
          </a:prstGeom>
          <a:noFill/>
        </p:spPr>
        <p:txBody>
          <a:bodyPr wrap="square" rtlCol="0">
            <a:spAutoFit/>
          </a:bodyPr>
          <a:lstStyle/>
          <a:p>
            <a:r>
              <a:rPr lang="en-SG" dirty="0"/>
              <a:t>B</a:t>
            </a:r>
            <a:endParaRPr lang="en-US" dirty="0"/>
          </a:p>
        </p:txBody>
      </p:sp>
      <p:cxnSp>
        <p:nvCxnSpPr>
          <p:cNvPr id="51" name="Connector: Elbow 50">
            <a:extLst>
              <a:ext uri="{FF2B5EF4-FFF2-40B4-BE49-F238E27FC236}">
                <a16:creationId xmlns:a16="http://schemas.microsoft.com/office/drawing/2014/main" id="{5004344D-C1CF-4507-9D1E-0E8CB7A3E232}"/>
              </a:ext>
            </a:extLst>
          </p:cNvPr>
          <p:cNvCxnSpPr/>
          <p:nvPr/>
        </p:nvCxnSpPr>
        <p:spPr>
          <a:xfrm>
            <a:off x="7104371" y="4368449"/>
            <a:ext cx="296931" cy="150437"/>
          </a:xfrm>
          <a:prstGeom prst="bentConnector3">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38B0D42-F4DD-491A-80C4-4AAE9E8469AD}"/>
              </a:ext>
            </a:extLst>
          </p:cNvPr>
          <p:cNvSpPr txBox="1"/>
          <p:nvPr/>
        </p:nvSpPr>
        <p:spPr>
          <a:xfrm>
            <a:off x="6926504" y="4641404"/>
            <a:ext cx="1749287" cy="261610"/>
          </a:xfrm>
          <a:prstGeom prst="rect">
            <a:avLst/>
          </a:prstGeom>
          <a:noFill/>
        </p:spPr>
        <p:txBody>
          <a:bodyPr wrap="square" rtlCol="0">
            <a:spAutoFit/>
          </a:bodyPr>
          <a:lstStyle/>
          <a:p>
            <a:r>
              <a:rPr lang="en-SG" sz="1100" dirty="0">
                <a:latin typeface="Muli" panose="020B0604020202020204" charset="0"/>
              </a:rPr>
              <a:t>Similarity value will be 0</a:t>
            </a:r>
            <a:endParaRPr lang="en-US" sz="1100" dirty="0">
              <a:latin typeface="Muli" panose="020B0604020202020204" charset="0"/>
            </a:endParaRPr>
          </a:p>
        </p:txBody>
      </p:sp>
    </p:spTree>
    <p:extLst>
      <p:ext uri="{BB962C8B-B14F-4D97-AF65-F5344CB8AC3E}">
        <p14:creationId xmlns:p14="http://schemas.microsoft.com/office/powerpoint/2010/main" val="2527106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COSINE-SIMILARITY</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1994;p35">
            <a:extLst>
              <a:ext uri="{FF2B5EF4-FFF2-40B4-BE49-F238E27FC236}">
                <a16:creationId xmlns:a16="http://schemas.microsoft.com/office/drawing/2014/main" id="{FE70147B-A352-490B-B585-C01491F0B9C0}"/>
              </a:ext>
            </a:extLst>
          </p:cNvPr>
          <p:cNvGrpSpPr/>
          <p:nvPr/>
        </p:nvGrpSpPr>
        <p:grpSpPr>
          <a:xfrm flipH="1">
            <a:off x="561289" y="1349682"/>
            <a:ext cx="1773389" cy="2041391"/>
            <a:chOff x="905500" y="1465750"/>
            <a:chExt cx="444000" cy="579400"/>
          </a:xfrm>
        </p:grpSpPr>
        <p:sp>
          <p:nvSpPr>
            <p:cNvPr id="33" name="Google Shape;1995;p35">
              <a:extLst>
                <a:ext uri="{FF2B5EF4-FFF2-40B4-BE49-F238E27FC236}">
                  <a16:creationId xmlns:a16="http://schemas.microsoft.com/office/drawing/2014/main" id="{70200570-523E-4DE2-9776-EBFD82670083}"/>
                </a:ext>
              </a:extLst>
            </p:cNvPr>
            <p:cNvSpPr/>
            <p:nvPr/>
          </p:nvSpPr>
          <p:spPr>
            <a:xfrm>
              <a:off x="925850" y="1759075"/>
              <a:ext cx="154925" cy="274950"/>
            </a:xfrm>
            <a:custGeom>
              <a:avLst/>
              <a:gdLst/>
              <a:ahLst/>
              <a:cxnLst/>
              <a:rect l="l" t="t" r="r" b="b"/>
              <a:pathLst>
                <a:path w="6197" h="10998" extrusionOk="0">
                  <a:moveTo>
                    <a:pt x="1582" y="0"/>
                  </a:moveTo>
                  <a:cubicBezTo>
                    <a:pt x="1533" y="0"/>
                    <a:pt x="1489" y="11"/>
                    <a:pt x="1450" y="33"/>
                  </a:cubicBezTo>
                  <a:lnTo>
                    <a:pt x="0" y="876"/>
                  </a:lnTo>
                  <a:cubicBezTo>
                    <a:pt x="28" y="866"/>
                    <a:pt x="58" y="861"/>
                    <a:pt x="91" y="861"/>
                  </a:cubicBezTo>
                  <a:cubicBezTo>
                    <a:pt x="159" y="861"/>
                    <a:pt x="236" y="884"/>
                    <a:pt x="318" y="931"/>
                  </a:cubicBezTo>
                  <a:lnTo>
                    <a:pt x="4198" y="3171"/>
                  </a:lnTo>
                  <a:cubicBezTo>
                    <a:pt x="4478" y="3332"/>
                    <a:pt x="4704" y="3724"/>
                    <a:pt x="4703" y="4044"/>
                  </a:cubicBezTo>
                  <a:lnTo>
                    <a:pt x="4684" y="10787"/>
                  </a:lnTo>
                  <a:cubicBezTo>
                    <a:pt x="4687" y="10860"/>
                    <a:pt x="4671" y="10931"/>
                    <a:pt x="4641" y="10997"/>
                  </a:cubicBezTo>
                  <a:lnTo>
                    <a:pt x="6030" y="10190"/>
                  </a:lnTo>
                  <a:cubicBezTo>
                    <a:pt x="6121" y="10136"/>
                    <a:pt x="6178" y="10024"/>
                    <a:pt x="6178" y="9865"/>
                  </a:cubicBezTo>
                  <a:lnTo>
                    <a:pt x="6197" y="3183"/>
                  </a:lnTo>
                  <a:cubicBezTo>
                    <a:pt x="6197" y="2862"/>
                    <a:pt x="5970" y="2471"/>
                    <a:pt x="5690" y="2310"/>
                  </a:cubicBezTo>
                  <a:lnTo>
                    <a:pt x="1810" y="70"/>
                  </a:lnTo>
                  <a:cubicBezTo>
                    <a:pt x="1728" y="22"/>
                    <a:pt x="1651" y="0"/>
                    <a:pt x="15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96;p35">
              <a:extLst>
                <a:ext uri="{FF2B5EF4-FFF2-40B4-BE49-F238E27FC236}">
                  <a16:creationId xmlns:a16="http://schemas.microsoft.com/office/drawing/2014/main" id="{132AD35F-80AB-4F90-94A7-82E9819F5297}"/>
                </a:ext>
              </a:extLst>
            </p:cNvPr>
            <p:cNvSpPr/>
            <p:nvPr/>
          </p:nvSpPr>
          <p:spPr>
            <a:xfrm>
              <a:off x="909725" y="1780625"/>
              <a:ext cx="133700" cy="263650"/>
            </a:xfrm>
            <a:custGeom>
              <a:avLst/>
              <a:gdLst/>
              <a:ahLst/>
              <a:cxnLst/>
              <a:rect l="l" t="t" r="r" b="b"/>
              <a:pathLst>
                <a:path w="5348" h="10546" extrusionOk="0">
                  <a:moveTo>
                    <a:pt x="2" y="388"/>
                  </a:moveTo>
                  <a:cubicBezTo>
                    <a:pt x="1" y="389"/>
                    <a:pt x="1" y="389"/>
                    <a:pt x="0" y="389"/>
                  </a:cubicBezTo>
                  <a:lnTo>
                    <a:pt x="2" y="388"/>
                  </a:lnTo>
                  <a:close/>
                  <a:moveTo>
                    <a:pt x="736" y="0"/>
                  </a:moveTo>
                  <a:cubicBezTo>
                    <a:pt x="703" y="0"/>
                    <a:pt x="672" y="5"/>
                    <a:pt x="644" y="15"/>
                  </a:cubicBezTo>
                  <a:lnTo>
                    <a:pt x="2" y="388"/>
                  </a:lnTo>
                  <a:lnTo>
                    <a:pt x="2" y="388"/>
                  </a:lnTo>
                  <a:cubicBezTo>
                    <a:pt x="40" y="366"/>
                    <a:pt x="84" y="355"/>
                    <a:pt x="132" y="355"/>
                  </a:cubicBezTo>
                  <a:cubicBezTo>
                    <a:pt x="201" y="355"/>
                    <a:pt x="278" y="378"/>
                    <a:pt x="360" y="426"/>
                  </a:cubicBezTo>
                  <a:lnTo>
                    <a:pt x="4242" y="2666"/>
                  </a:lnTo>
                  <a:cubicBezTo>
                    <a:pt x="4520" y="2827"/>
                    <a:pt x="4746" y="3218"/>
                    <a:pt x="4745" y="3539"/>
                  </a:cubicBezTo>
                  <a:lnTo>
                    <a:pt x="4726" y="10222"/>
                  </a:lnTo>
                  <a:cubicBezTo>
                    <a:pt x="4726" y="10382"/>
                    <a:pt x="4669" y="10493"/>
                    <a:pt x="4579" y="10546"/>
                  </a:cubicBezTo>
                  <a:lnTo>
                    <a:pt x="5284" y="10137"/>
                  </a:lnTo>
                  <a:cubicBezTo>
                    <a:pt x="5315" y="10070"/>
                    <a:pt x="5331" y="9999"/>
                    <a:pt x="5328" y="9926"/>
                  </a:cubicBezTo>
                  <a:lnTo>
                    <a:pt x="5348" y="3184"/>
                  </a:lnTo>
                  <a:cubicBezTo>
                    <a:pt x="5348" y="2862"/>
                    <a:pt x="5122" y="2472"/>
                    <a:pt x="4843" y="2309"/>
                  </a:cubicBezTo>
                  <a:lnTo>
                    <a:pt x="961" y="69"/>
                  </a:lnTo>
                  <a:cubicBezTo>
                    <a:pt x="880" y="22"/>
                    <a:pt x="804" y="0"/>
                    <a:pt x="7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97;p35">
              <a:extLst>
                <a:ext uri="{FF2B5EF4-FFF2-40B4-BE49-F238E27FC236}">
                  <a16:creationId xmlns:a16="http://schemas.microsoft.com/office/drawing/2014/main" id="{3C6E600A-0005-4F71-8D17-BE5A7CE69C27}"/>
                </a:ext>
              </a:extLst>
            </p:cNvPr>
            <p:cNvSpPr/>
            <p:nvPr/>
          </p:nvSpPr>
          <p:spPr>
            <a:xfrm>
              <a:off x="905500" y="1789500"/>
              <a:ext cx="122900" cy="255650"/>
            </a:xfrm>
            <a:custGeom>
              <a:avLst/>
              <a:gdLst/>
              <a:ahLst/>
              <a:cxnLst/>
              <a:rect l="l" t="t" r="r" b="b"/>
              <a:pathLst>
                <a:path w="4916" h="10226" extrusionOk="0">
                  <a:moveTo>
                    <a:pt x="302" y="1"/>
                  </a:moveTo>
                  <a:cubicBezTo>
                    <a:pt x="136" y="1"/>
                    <a:pt x="21" y="132"/>
                    <a:pt x="21" y="359"/>
                  </a:cubicBezTo>
                  <a:lnTo>
                    <a:pt x="2" y="7043"/>
                  </a:lnTo>
                  <a:cubicBezTo>
                    <a:pt x="1" y="7363"/>
                    <a:pt x="227" y="7755"/>
                    <a:pt x="507" y="7915"/>
                  </a:cubicBezTo>
                  <a:lnTo>
                    <a:pt x="4387" y="10156"/>
                  </a:lnTo>
                  <a:cubicBezTo>
                    <a:pt x="4469" y="10203"/>
                    <a:pt x="4546" y="10225"/>
                    <a:pt x="4615" y="10225"/>
                  </a:cubicBezTo>
                  <a:cubicBezTo>
                    <a:pt x="4781" y="10225"/>
                    <a:pt x="4895" y="10094"/>
                    <a:pt x="4895" y="9866"/>
                  </a:cubicBezTo>
                  <a:lnTo>
                    <a:pt x="4915" y="3184"/>
                  </a:lnTo>
                  <a:cubicBezTo>
                    <a:pt x="4915" y="2863"/>
                    <a:pt x="4689" y="2472"/>
                    <a:pt x="4411" y="2311"/>
                  </a:cubicBezTo>
                  <a:lnTo>
                    <a:pt x="529" y="69"/>
                  </a:lnTo>
                  <a:cubicBezTo>
                    <a:pt x="447" y="23"/>
                    <a:pt x="370" y="1"/>
                    <a:pt x="30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98;p35">
              <a:extLst>
                <a:ext uri="{FF2B5EF4-FFF2-40B4-BE49-F238E27FC236}">
                  <a16:creationId xmlns:a16="http://schemas.microsoft.com/office/drawing/2014/main" id="{CF0B09F2-9873-48C8-9F52-5D1EEC18C675}"/>
                </a:ext>
              </a:extLst>
            </p:cNvPr>
            <p:cNvSpPr/>
            <p:nvPr/>
          </p:nvSpPr>
          <p:spPr>
            <a:xfrm>
              <a:off x="905550" y="1794225"/>
              <a:ext cx="122850" cy="246975"/>
            </a:xfrm>
            <a:custGeom>
              <a:avLst/>
              <a:gdLst/>
              <a:ahLst/>
              <a:cxnLst/>
              <a:rect l="l" t="t" r="r" b="b"/>
              <a:pathLst>
                <a:path w="4914" h="9879" extrusionOk="0">
                  <a:moveTo>
                    <a:pt x="47" y="1"/>
                  </a:moveTo>
                  <a:cubicBezTo>
                    <a:pt x="28" y="56"/>
                    <a:pt x="19" y="112"/>
                    <a:pt x="21" y="170"/>
                  </a:cubicBezTo>
                  <a:lnTo>
                    <a:pt x="21" y="247"/>
                  </a:lnTo>
                  <a:cubicBezTo>
                    <a:pt x="1498" y="1097"/>
                    <a:pt x="2977" y="1949"/>
                    <a:pt x="4453" y="2802"/>
                  </a:cubicBezTo>
                  <a:cubicBezTo>
                    <a:pt x="4606" y="2891"/>
                    <a:pt x="4759" y="2976"/>
                    <a:pt x="4913" y="3063"/>
                  </a:cubicBezTo>
                  <a:lnTo>
                    <a:pt x="4913" y="2993"/>
                  </a:lnTo>
                  <a:cubicBezTo>
                    <a:pt x="4912" y="2927"/>
                    <a:pt x="4903" y="2860"/>
                    <a:pt x="4887" y="2795"/>
                  </a:cubicBezTo>
                  <a:cubicBezTo>
                    <a:pt x="3273" y="1864"/>
                    <a:pt x="1659" y="933"/>
                    <a:pt x="47" y="1"/>
                  </a:cubicBezTo>
                  <a:close/>
                  <a:moveTo>
                    <a:pt x="18" y="840"/>
                  </a:moveTo>
                  <a:lnTo>
                    <a:pt x="18" y="1101"/>
                  </a:lnTo>
                  <a:cubicBezTo>
                    <a:pt x="1265" y="1817"/>
                    <a:pt x="2512" y="2537"/>
                    <a:pt x="3757" y="3256"/>
                  </a:cubicBezTo>
                  <a:cubicBezTo>
                    <a:pt x="4142" y="3478"/>
                    <a:pt x="4526" y="3700"/>
                    <a:pt x="4910" y="3920"/>
                  </a:cubicBezTo>
                  <a:lnTo>
                    <a:pt x="4910" y="3663"/>
                  </a:lnTo>
                  <a:lnTo>
                    <a:pt x="32" y="849"/>
                  </a:lnTo>
                  <a:lnTo>
                    <a:pt x="18" y="840"/>
                  </a:lnTo>
                  <a:close/>
                  <a:moveTo>
                    <a:pt x="15" y="1693"/>
                  </a:moveTo>
                  <a:lnTo>
                    <a:pt x="15" y="1948"/>
                  </a:lnTo>
                  <a:cubicBezTo>
                    <a:pt x="31" y="1960"/>
                    <a:pt x="47" y="1970"/>
                    <a:pt x="66" y="1981"/>
                  </a:cubicBezTo>
                  <a:lnTo>
                    <a:pt x="4581" y="4589"/>
                  </a:lnTo>
                  <a:cubicBezTo>
                    <a:pt x="4687" y="4651"/>
                    <a:pt x="4794" y="4712"/>
                    <a:pt x="4907" y="4776"/>
                  </a:cubicBezTo>
                  <a:lnTo>
                    <a:pt x="4907" y="4516"/>
                  </a:lnTo>
                  <a:cubicBezTo>
                    <a:pt x="3498" y="3705"/>
                    <a:pt x="2090" y="2892"/>
                    <a:pt x="683" y="2078"/>
                  </a:cubicBezTo>
                  <a:cubicBezTo>
                    <a:pt x="463" y="1951"/>
                    <a:pt x="241" y="1823"/>
                    <a:pt x="15" y="1693"/>
                  </a:cubicBezTo>
                  <a:close/>
                  <a:moveTo>
                    <a:pt x="5" y="5109"/>
                  </a:moveTo>
                  <a:cubicBezTo>
                    <a:pt x="5" y="5109"/>
                    <a:pt x="6" y="5110"/>
                    <a:pt x="6" y="5110"/>
                  </a:cubicBezTo>
                  <a:lnTo>
                    <a:pt x="6" y="5110"/>
                  </a:lnTo>
                  <a:lnTo>
                    <a:pt x="6" y="5109"/>
                  </a:lnTo>
                  <a:close/>
                  <a:moveTo>
                    <a:pt x="12" y="2545"/>
                  </a:moveTo>
                  <a:lnTo>
                    <a:pt x="12" y="2806"/>
                  </a:lnTo>
                  <a:cubicBezTo>
                    <a:pt x="22" y="2812"/>
                    <a:pt x="32" y="2819"/>
                    <a:pt x="42" y="2825"/>
                  </a:cubicBezTo>
                  <a:cubicBezTo>
                    <a:pt x="1665" y="3758"/>
                    <a:pt x="3285" y="4693"/>
                    <a:pt x="4904" y="5630"/>
                  </a:cubicBezTo>
                  <a:lnTo>
                    <a:pt x="4904" y="5370"/>
                  </a:lnTo>
                  <a:cubicBezTo>
                    <a:pt x="3273" y="4429"/>
                    <a:pt x="1643" y="3488"/>
                    <a:pt x="12" y="2545"/>
                  </a:cubicBezTo>
                  <a:close/>
                  <a:moveTo>
                    <a:pt x="10" y="3401"/>
                  </a:moveTo>
                  <a:lnTo>
                    <a:pt x="10" y="3660"/>
                  </a:lnTo>
                  <a:cubicBezTo>
                    <a:pt x="1642" y="4602"/>
                    <a:pt x="3273" y="5543"/>
                    <a:pt x="4903" y="6484"/>
                  </a:cubicBezTo>
                  <a:lnTo>
                    <a:pt x="4903" y="6224"/>
                  </a:lnTo>
                  <a:cubicBezTo>
                    <a:pt x="3341" y="5324"/>
                    <a:pt x="1780" y="4423"/>
                    <a:pt x="219" y="3521"/>
                  </a:cubicBezTo>
                  <a:cubicBezTo>
                    <a:pt x="151" y="3482"/>
                    <a:pt x="83" y="3443"/>
                    <a:pt x="10" y="3401"/>
                  </a:cubicBezTo>
                  <a:close/>
                  <a:moveTo>
                    <a:pt x="6" y="4255"/>
                  </a:moveTo>
                  <a:lnTo>
                    <a:pt x="8" y="4516"/>
                  </a:lnTo>
                  <a:cubicBezTo>
                    <a:pt x="16" y="4522"/>
                    <a:pt x="25" y="4528"/>
                    <a:pt x="35" y="4533"/>
                  </a:cubicBezTo>
                  <a:cubicBezTo>
                    <a:pt x="1519" y="5386"/>
                    <a:pt x="2999" y="6240"/>
                    <a:pt x="4480" y="7096"/>
                  </a:cubicBezTo>
                  <a:cubicBezTo>
                    <a:pt x="4617" y="7175"/>
                    <a:pt x="4755" y="7255"/>
                    <a:pt x="4900" y="7339"/>
                  </a:cubicBezTo>
                  <a:lnTo>
                    <a:pt x="4900" y="7080"/>
                  </a:lnTo>
                  <a:cubicBezTo>
                    <a:pt x="3269" y="6139"/>
                    <a:pt x="1637" y="5198"/>
                    <a:pt x="6" y="4255"/>
                  </a:cubicBezTo>
                  <a:close/>
                  <a:moveTo>
                    <a:pt x="6" y="5110"/>
                  </a:moveTo>
                  <a:lnTo>
                    <a:pt x="6" y="5370"/>
                  </a:lnTo>
                  <a:cubicBezTo>
                    <a:pt x="1637" y="6310"/>
                    <a:pt x="3269" y="7251"/>
                    <a:pt x="4900" y="8192"/>
                  </a:cubicBezTo>
                  <a:lnTo>
                    <a:pt x="4900" y="7931"/>
                  </a:lnTo>
                  <a:cubicBezTo>
                    <a:pt x="3415" y="7078"/>
                    <a:pt x="1933" y="6223"/>
                    <a:pt x="451" y="5366"/>
                  </a:cubicBezTo>
                  <a:cubicBezTo>
                    <a:pt x="305" y="5282"/>
                    <a:pt x="159" y="5198"/>
                    <a:pt x="6" y="5110"/>
                  </a:cubicBezTo>
                  <a:close/>
                  <a:moveTo>
                    <a:pt x="2" y="5963"/>
                  </a:moveTo>
                  <a:lnTo>
                    <a:pt x="3" y="6224"/>
                  </a:lnTo>
                  <a:cubicBezTo>
                    <a:pt x="9" y="6227"/>
                    <a:pt x="15" y="6231"/>
                    <a:pt x="21" y="6236"/>
                  </a:cubicBezTo>
                  <a:cubicBezTo>
                    <a:pt x="1646" y="7171"/>
                    <a:pt x="3272" y="8108"/>
                    <a:pt x="4896" y="9047"/>
                  </a:cubicBezTo>
                  <a:lnTo>
                    <a:pt x="4896" y="8788"/>
                  </a:lnTo>
                  <a:cubicBezTo>
                    <a:pt x="3264" y="7847"/>
                    <a:pt x="1633" y="6906"/>
                    <a:pt x="2" y="5963"/>
                  </a:cubicBezTo>
                  <a:close/>
                  <a:moveTo>
                    <a:pt x="0" y="6817"/>
                  </a:moveTo>
                  <a:lnTo>
                    <a:pt x="0" y="6852"/>
                  </a:lnTo>
                  <a:cubicBezTo>
                    <a:pt x="2" y="6936"/>
                    <a:pt x="15" y="7020"/>
                    <a:pt x="39" y="7102"/>
                  </a:cubicBezTo>
                  <a:cubicBezTo>
                    <a:pt x="1559" y="7976"/>
                    <a:pt x="3079" y="8853"/>
                    <a:pt x="4597" y="9730"/>
                  </a:cubicBezTo>
                  <a:cubicBezTo>
                    <a:pt x="4681" y="9780"/>
                    <a:pt x="4765" y="9828"/>
                    <a:pt x="4854" y="9878"/>
                  </a:cubicBezTo>
                  <a:cubicBezTo>
                    <a:pt x="4881" y="9815"/>
                    <a:pt x="4896" y="9746"/>
                    <a:pt x="4894" y="9677"/>
                  </a:cubicBezTo>
                  <a:lnTo>
                    <a:pt x="4894" y="9641"/>
                  </a:lnTo>
                  <a:cubicBezTo>
                    <a:pt x="3263" y="8699"/>
                    <a:pt x="1632" y="7758"/>
                    <a:pt x="0" y="6817"/>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99;p35">
              <a:extLst>
                <a:ext uri="{FF2B5EF4-FFF2-40B4-BE49-F238E27FC236}">
                  <a16:creationId xmlns:a16="http://schemas.microsoft.com/office/drawing/2014/main" id="{B9960720-D7C1-4EAC-ADC9-39D5854AE8D5}"/>
                </a:ext>
              </a:extLst>
            </p:cNvPr>
            <p:cNvSpPr/>
            <p:nvPr/>
          </p:nvSpPr>
          <p:spPr>
            <a:xfrm>
              <a:off x="949925" y="1770850"/>
              <a:ext cx="103300" cy="57875"/>
            </a:xfrm>
            <a:custGeom>
              <a:avLst/>
              <a:gdLst/>
              <a:ahLst/>
              <a:cxnLst/>
              <a:rect l="l" t="t" r="r" b="b"/>
              <a:pathLst>
                <a:path w="4132" h="2315" extrusionOk="0">
                  <a:moveTo>
                    <a:pt x="663" y="1"/>
                  </a:moveTo>
                  <a:cubicBezTo>
                    <a:pt x="517" y="1"/>
                    <a:pt x="364" y="36"/>
                    <a:pt x="244" y="106"/>
                  </a:cubicBezTo>
                  <a:cubicBezTo>
                    <a:pt x="25" y="232"/>
                    <a:pt x="0" y="425"/>
                    <a:pt x="190" y="534"/>
                  </a:cubicBezTo>
                  <a:lnTo>
                    <a:pt x="3148" y="2241"/>
                  </a:lnTo>
                  <a:cubicBezTo>
                    <a:pt x="3234" y="2290"/>
                    <a:pt x="3349" y="2315"/>
                    <a:pt x="3469" y="2315"/>
                  </a:cubicBezTo>
                  <a:cubicBezTo>
                    <a:pt x="3615" y="2315"/>
                    <a:pt x="3769" y="2279"/>
                    <a:pt x="3889" y="2210"/>
                  </a:cubicBezTo>
                  <a:cubicBezTo>
                    <a:pt x="4108" y="2083"/>
                    <a:pt x="4131" y="1891"/>
                    <a:pt x="3941" y="1782"/>
                  </a:cubicBezTo>
                  <a:lnTo>
                    <a:pt x="985" y="74"/>
                  </a:lnTo>
                  <a:cubicBezTo>
                    <a:pt x="899" y="25"/>
                    <a:pt x="784" y="1"/>
                    <a:pt x="66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00;p35">
              <a:extLst>
                <a:ext uri="{FF2B5EF4-FFF2-40B4-BE49-F238E27FC236}">
                  <a16:creationId xmlns:a16="http://schemas.microsoft.com/office/drawing/2014/main" id="{5A4C23A6-6F6A-445A-B9B6-725545C35C62}"/>
                </a:ext>
              </a:extLst>
            </p:cNvPr>
            <p:cNvSpPr/>
            <p:nvPr/>
          </p:nvSpPr>
          <p:spPr>
            <a:xfrm>
              <a:off x="960150" y="1690825"/>
              <a:ext cx="63375" cy="91175"/>
            </a:xfrm>
            <a:custGeom>
              <a:avLst/>
              <a:gdLst/>
              <a:ahLst/>
              <a:cxnLst/>
              <a:rect l="l" t="t" r="r" b="b"/>
              <a:pathLst>
                <a:path w="2535" h="3647" extrusionOk="0">
                  <a:moveTo>
                    <a:pt x="345" y="1"/>
                  </a:moveTo>
                  <a:cubicBezTo>
                    <a:pt x="166" y="1"/>
                    <a:pt x="1" y="144"/>
                    <a:pt x="0" y="345"/>
                  </a:cubicBezTo>
                  <a:lnTo>
                    <a:pt x="0" y="3465"/>
                  </a:lnTo>
                  <a:cubicBezTo>
                    <a:pt x="0" y="3565"/>
                    <a:pt x="81" y="3646"/>
                    <a:pt x="181" y="3646"/>
                  </a:cubicBezTo>
                  <a:cubicBezTo>
                    <a:pt x="281" y="3646"/>
                    <a:pt x="363" y="3565"/>
                    <a:pt x="363" y="3465"/>
                  </a:cubicBezTo>
                  <a:lnTo>
                    <a:pt x="363" y="375"/>
                  </a:lnTo>
                  <a:lnTo>
                    <a:pt x="2225" y="1451"/>
                  </a:lnTo>
                  <a:cubicBezTo>
                    <a:pt x="2255" y="1472"/>
                    <a:pt x="2290" y="1481"/>
                    <a:pt x="2324" y="1481"/>
                  </a:cubicBezTo>
                  <a:cubicBezTo>
                    <a:pt x="2387" y="1481"/>
                    <a:pt x="2448" y="1449"/>
                    <a:pt x="2483" y="1390"/>
                  </a:cubicBezTo>
                  <a:cubicBezTo>
                    <a:pt x="2535" y="1300"/>
                    <a:pt x="2500" y="1184"/>
                    <a:pt x="2406" y="1138"/>
                  </a:cubicBezTo>
                  <a:lnTo>
                    <a:pt x="516" y="47"/>
                  </a:lnTo>
                  <a:cubicBezTo>
                    <a:pt x="461" y="15"/>
                    <a:pt x="402" y="1"/>
                    <a:pt x="345"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1;p35">
              <a:extLst>
                <a:ext uri="{FF2B5EF4-FFF2-40B4-BE49-F238E27FC236}">
                  <a16:creationId xmlns:a16="http://schemas.microsoft.com/office/drawing/2014/main" id="{B9CF4783-AD1D-404E-AC31-1F3F1275327E}"/>
                </a:ext>
              </a:extLst>
            </p:cNvPr>
            <p:cNvSpPr/>
            <p:nvPr/>
          </p:nvSpPr>
          <p:spPr>
            <a:xfrm>
              <a:off x="977725" y="1697575"/>
              <a:ext cx="47650" cy="32425"/>
            </a:xfrm>
            <a:custGeom>
              <a:avLst/>
              <a:gdLst/>
              <a:ahLst/>
              <a:cxnLst/>
              <a:rect l="l" t="t" r="r" b="b"/>
              <a:pathLst>
                <a:path w="1906" h="1297" extrusionOk="0">
                  <a:moveTo>
                    <a:pt x="308" y="0"/>
                  </a:moveTo>
                  <a:cubicBezTo>
                    <a:pt x="214" y="0"/>
                    <a:pt x="123" y="49"/>
                    <a:pt x="73" y="135"/>
                  </a:cubicBezTo>
                  <a:cubicBezTo>
                    <a:pt x="0" y="260"/>
                    <a:pt x="38" y="420"/>
                    <a:pt x="158" y="499"/>
                  </a:cubicBezTo>
                  <a:lnTo>
                    <a:pt x="1478" y="1261"/>
                  </a:lnTo>
                  <a:cubicBezTo>
                    <a:pt x="1520" y="1284"/>
                    <a:pt x="1566" y="1297"/>
                    <a:pt x="1614" y="1297"/>
                  </a:cubicBezTo>
                  <a:cubicBezTo>
                    <a:pt x="1736" y="1296"/>
                    <a:pt x="1843" y="1213"/>
                    <a:pt x="1874" y="1095"/>
                  </a:cubicBezTo>
                  <a:cubicBezTo>
                    <a:pt x="1906" y="977"/>
                    <a:pt x="1855" y="852"/>
                    <a:pt x="1751" y="791"/>
                  </a:cubicBezTo>
                  <a:lnTo>
                    <a:pt x="431" y="30"/>
                  </a:lnTo>
                  <a:cubicBezTo>
                    <a:pt x="392" y="10"/>
                    <a:pt x="349" y="0"/>
                    <a:pt x="30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02;p35">
              <a:extLst>
                <a:ext uri="{FF2B5EF4-FFF2-40B4-BE49-F238E27FC236}">
                  <a16:creationId xmlns:a16="http://schemas.microsoft.com/office/drawing/2014/main" id="{0C6E776B-043F-439C-AA7E-F79B6AFDE762}"/>
                </a:ext>
              </a:extLst>
            </p:cNvPr>
            <p:cNvSpPr/>
            <p:nvPr/>
          </p:nvSpPr>
          <p:spPr>
            <a:xfrm>
              <a:off x="1012525" y="1718500"/>
              <a:ext cx="30475" cy="106100"/>
            </a:xfrm>
            <a:custGeom>
              <a:avLst/>
              <a:gdLst/>
              <a:ahLst/>
              <a:cxnLst/>
              <a:rect l="l" t="t" r="r" b="b"/>
              <a:pathLst>
                <a:path w="1219" h="4244" extrusionOk="0">
                  <a:moveTo>
                    <a:pt x="210" y="0"/>
                  </a:moveTo>
                  <a:cubicBezTo>
                    <a:pt x="148" y="0"/>
                    <a:pt x="86" y="32"/>
                    <a:pt x="53" y="90"/>
                  </a:cubicBezTo>
                  <a:cubicBezTo>
                    <a:pt x="0" y="182"/>
                    <a:pt x="35" y="298"/>
                    <a:pt x="130" y="344"/>
                  </a:cubicBezTo>
                  <a:lnTo>
                    <a:pt x="686" y="666"/>
                  </a:lnTo>
                  <a:cubicBezTo>
                    <a:pt x="792" y="727"/>
                    <a:pt x="856" y="838"/>
                    <a:pt x="856" y="959"/>
                  </a:cubicBezTo>
                  <a:lnTo>
                    <a:pt x="856" y="4062"/>
                  </a:lnTo>
                  <a:cubicBezTo>
                    <a:pt x="856" y="4162"/>
                    <a:pt x="937" y="4243"/>
                    <a:pt x="1037" y="4243"/>
                  </a:cubicBezTo>
                  <a:cubicBezTo>
                    <a:pt x="1137" y="4243"/>
                    <a:pt x="1219" y="4162"/>
                    <a:pt x="1219" y="4062"/>
                  </a:cubicBezTo>
                  <a:lnTo>
                    <a:pt x="1219" y="959"/>
                  </a:lnTo>
                  <a:cubicBezTo>
                    <a:pt x="1217" y="709"/>
                    <a:pt x="1084" y="477"/>
                    <a:pt x="868" y="353"/>
                  </a:cubicBezTo>
                  <a:lnTo>
                    <a:pt x="311" y="31"/>
                  </a:lnTo>
                  <a:cubicBezTo>
                    <a:pt x="280" y="10"/>
                    <a:pt x="245" y="0"/>
                    <a:pt x="21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03;p35">
              <a:extLst>
                <a:ext uri="{FF2B5EF4-FFF2-40B4-BE49-F238E27FC236}">
                  <a16:creationId xmlns:a16="http://schemas.microsoft.com/office/drawing/2014/main" id="{6F39E190-274B-473D-8ADD-A477FDA14FC7}"/>
                </a:ext>
              </a:extLst>
            </p:cNvPr>
            <p:cNvSpPr/>
            <p:nvPr/>
          </p:nvSpPr>
          <p:spPr>
            <a:xfrm>
              <a:off x="934225" y="1827450"/>
              <a:ext cx="65500" cy="67825"/>
            </a:xfrm>
            <a:custGeom>
              <a:avLst/>
              <a:gdLst/>
              <a:ahLst/>
              <a:cxnLst/>
              <a:rect l="l" t="t" r="r" b="b"/>
              <a:pathLst>
                <a:path w="2620" h="2713" extrusionOk="0">
                  <a:moveTo>
                    <a:pt x="116" y="0"/>
                  </a:moveTo>
                  <a:cubicBezTo>
                    <a:pt x="48" y="0"/>
                    <a:pt x="0" y="63"/>
                    <a:pt x="0" y="168"/>
                  </a:cubicBezTo>
                  <a:lnTo>
                    <a:pt x="0" y="1032"/>
                  </a:lnTo>
                  <a:cubicBezTo>
                    <a:pt x="0" y="1173"/>
                    <a:pt x="86" y="1337"/>
                    <a:pt x="192" y="1399"/>
                  </a:cubicBezTo>
                  <a:lnTo>
                    <a:pt x="2428" y="2690"/>
                  </a:lnTo>
                  <a:cubicBezTo>
                    <a:pt x="2455" y="2705"/>
                    <a:pt x="2480" y="2712"/>
                    <a:pt x="2504" y="2712"/>
                  </a:cubicBezTo>
                  <a:cubicBezTo>
                    <a:pt x="2572" y="2712"/>
                    <a:pt x="2619" y="2650"/>
                    <a:pt x="2619" y="2545"/>
                  </a:cubicBezTo>
                  <a:lnTo>
                    <a:pt x="2619" y="1680"/>
                  </a:lnTo>
                  <a:cubicBezTo>
                    <a:pt x="2619" y="1540"/>
                    <a:pt x="2534" y="1376"/>
                    <a:pt x="2428" y="1314"/>
                  </a:cubicBezTo>
                  <a:lnTo>
                    <a:pt x="192" y="23"/>
                  </a:lnTo>
                  <a:cubicBezTo>
                    <a:pt x="165" y="7"/>
                    <a:pt x="139" y="0"/>
                    <a:pt x="11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04;p35">
              <a:extLst>
                <a:ext uri="{FF2B5EF4-FFF2-40B4-BE49-F238E27FC236}">
                  <a16:creationId xmlns:a16="http://schemas.microsoft.com/office/drawing/2014/main" id="{CBE13562-656E-41BC-BE87-634653CD77F3}"/>
                </a:ext>
              </a:extLst>
            </p:cNvPr>
            <p:cNvSpPr/>
            <p:nvPr/>
          </p:nvSpPr>
          <p:spPr>
            <a:xfrm>
              <a:off x="924800" y="1779425"/>
              <a:ext cx="119875" cy="255200"/>
            </a:xfrm>
            <a:custGeom>
              <a:avLst/>
              <a:gdLst/>
              <a:ahLst/>
              <a:cxnLst/>
              <a:rect l="l" t="t" r="r" b="b"/>
              <a:pathLst>
                <a:path w="4795" h="10208" extrusionOk="0">
                  <a:moveTo>
                    <a:pt x="151" y="1"/>
                  </a:moveTo>
                  <a:lnTo>
                    <a:pt x="42" y="63"/>
                  </a:lnTo>
                  <a:lnTo>
                    <a:pt x="0" y="88"/>
                  </a:lnTo>
                  <a:cubicBezTo>
                    <a:pt x="8" y="103"/>
                    <a:pt x="24" y="113"/>
                    <a:pt x="41" y="113"/>
                  </a:cubicBezTo>
                  <a:cubicBezTo>
                    <a:pt x="46" y="113"/>
                    <a:pt x="52" y="112"/>
                    <a:pt x="57" y="110"/>
                  </a:cubicBezTo>
                  <a:cubicBezTo>
                    <a:pt x="80" y="101"/>
                    <a:pt x="105" y="97"/>
                    <a:pt x="132" y="97"/>
                  </a:cubicBezTo>
                  <a:cubicBezTo>
                    <a:pt x="194" y="97"/>
                    <a:pt x="263" y="119"/>
                    <a:pt x="334" y="160"/>
                  </a:cubicBezTo>
                  <a:lnTo>
                    <a:pt x="4216" y="2401"/>
                  </a:lnTo>
                  <a:cubicBezTo>
                    <a:pt x="4481" y="2553"/>
                    <a:pt x="4696" y="2926"/>
                    <a:pt x="4696" y="3230"/>
                  </a:cubicBezTo>
                  <a:lnTo>
                    <a:pt x="4677" y="9973"/>
                  </a:lnTo>
                  <a:cubicBezTo>
                    <a:pt x="4678" y="10038"/>
                    <a:pt x="4665" y="10104"/>
                    <a:pt x="4638" y="10162"/>
                  </a:cubicBezTo>
                  <a:cubicBezTo>
                    <a:pt x="4630" y="10176"/>
                    <a:pt x="4630" y="10193"/>
                    <a:pt x="4639" y="10208"/>
                  </a:cubicBezTo>
                  <a:lnTo>
                    <a:pt x="4681" y="10183"/>
                  </a:lnTo>
                  <a:lnTo>
                    <a:pt x="4749" y="10144"/>
                  </a:lnTo>
                  <a:cubicBezTo>
                    <a:pt x="4767" y="10088"/>
                    <a:pt x="4775" y="10031"/>
                    <a:pt x="4775" y="9973"/>
                  </a:cubicBezTo>
                  <a:lnTo>
                    <a:pt x="4793" y="3232"/>
                  </a:lnTo>
                  <a:cubicBezTo>
                    <a:pt x="4794" y="2895"/>
                    <a:pt x="4556" y="2485"/>
                    <a:pt x="4265" y="2317"/>
                  </a:cubicBezTo>
                  <a:lnTo>
                    <a:pt x="383" y="76"/>
                  </a:lnTo>
                  <a:cubicBezTo>
                    <a:pt x="314" y="31"/>
                    <a:pt x="232" y="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5;p35">
              <a:extLst>
                <a:ext uri="{FF2B5EF4-FFF2-40B4-BE49-F238E27FC236}">
                  <a16:creationId xmlns:a16="http://schemas.microsoft.com/office/drawing/2014/main" id="{BCF74714-C674-4FD3-83EA-05A00FB80D7F}"/>
                </a:ext>
              </a:extLst>
            </p:cNvPr>
            <p:cNvSpPr/>
            <p:nvPr/>
          </p:nvSpPr>
          <p:spPr>
            <a:xfrm>
              <a:off x="1216900" y="1465750"/>
              <a:ext cx="132600" cy="171725"/>
            </a:xfrm>
            <a:custGeom>
              <a:avLst/>
              <a:gdLst/>
              <a:ahLst/>
              <a:cxnLst/>
              <a:rect l="l" t="t" r="r" b="b"/>
              <a:pathLst>
                <a:path w="5304" h="6869" extrusionOk="0">
                  <a:moveTo>
                    <a:pt x="1754" y="1"/>
                  </a:moveTo>
                  <a:cubicBezTo>
                    <a:pt x="1682" y="1"/>
                    <a:pt x="1609" y="5"/>
                    <a:pt x="1535" y="15"/>
                  </a:cubicBezTo>
                  <a:cubicBezTo>
                    <a:pt x="741" y="118"/>
                    <a:pt x="1" y="839"/>
                    <a:pt x="158" y="2086"/>
                  </a:cubicBezTo>
                  <a:cubicBezTo>
                    <a:pt x="163" y="2128"/>
                    <a:pt x="958" y="2367"/>
                    <a:pt x="1662" y="2367"/>
                  </a:cubicBezTo>
                  <a:cubicBezTo>
                    <a:pt x="1839" y="2367"/>
                    <a:pt x="2011" y="2352"/>
                    <a:pt x="2163" y="2315"/>
                  </a:cubicBezTo>
                  <a:lnTo>
                    <a:pt x="2163" y="2315"/>
                  </a:lnTo>
                  <a:cubicBezTo>
                    <a:pt x="2164" y="2325"/>
                    <a:pt x="2162" y="3318"/>
                    <a:pt x="2208" y="3874"/>
                  </a:cubicBezTo>
                  <a:cubicBezTo>
                    <a:pt x="2240" y="4254"/>
                    <a:pt x="2621" y="4493"/>
                    <a:pt x="2946" y="4597"/>
                  </a:cubicBezTo>
                  <a:cubicBezTo>
                    <a:pt x="3269" y="4702"/>
                    <a:pt x="3377" y="4915"/>
                    <a:pt x="3448" y="5234"/>
                  </a:cubicBezTo>
                  <a:cubicBezTo>
                    <a:pt x="3517" y="5546"/>
                    <a:pt x="3513" y="5863"/>
                    <a:pt x="3558" y="6176"/>
                  </a:cubicBezTo>
                  <a:cubicBezTo>
                    <a:pt x="3581" y="6327"/>
                    <a:pt x="3591" y="6479"/>
                    <a:pt x="3633" y="6626"/>
                  </a:cubicBezTo>
                  <a:cubicBezTo>
                    <a:pt x="3687" y="6809"/>
                    <a:pt x="3908" y="6868"/>
                    <a:pt x="4135" y="6868"/>
                  </a:cubicBezTo>
                  <a:cubicBezTo>
                    <a:pt x="4323" y="6868"/>
                    <a:pt x="4515" y="6827"/>
                    <a:pt x="4617" y="6784"/>
                  </a:cubicBezTo>
                  <a:cubicBezTo>
                    <a:pt x="5075" y="6591"/>
                    <a:pt x="5262" y="6081"/>
                    <a:pt x="5281" y="5615"/>
                  </a:cubicBezTo>
                  <a:cubicBezTo>
                    <a:pt x="5304" y="5047"/>
                    <a:pt x="5078" y="4519"/>
                    <a:pt x="4759" y="4058"/>
                  </a:cubicBezTo>
                  <a:cubicBezTo>
                    <a:pt x="4577" y="3797"/>
                    <a:pt x="4370" y="3556"/>
                    <a:pt x="4160" y="3318"/>
                  </a:cubicBezTo>
                  <a:cubicBezTo>
                    <a:pt x="3822" y="2938"/>
                    <a:pt x="3529" y="2532"/>
                    <a:pt x="3472" y="2015"/>
                  </a:cubicBezTo>
                  <a:cubicBezTo>
                    <a:pt x="3430" y="1626"/>
                    <a:pt x="3441" y="1262"/>
                    <a:pt x="3253" y="907"/>
                  </a:cubicBezTo>
                  <a:cubicBezTo>
                    <a:pt x="2959" y="344"/>
                    <a:pt x="2378" y="1"/>
                    <a:pt x="175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6;p35">
              <a:extLst>
                <a:ext uri="{FF2B5EF4-FFF2-40B4-BE49-F238E27FC236}">
                  <a16:creationId xmlns:a16="http://schemas.microsoft.com/office/drawing/2014/main" id="{C11A32C8-27E9-47DA-BCA9-75BC005D5174}"/>
                </a:ext>
              </a:extLst>
            </p:cNvPr>
            <p:cNvSpPr/>
            <p:nvPr/>
          </p:nvSpPr>
          <p:spPr>
            <a:xfrm>
              <a:off x="1182050" y="1935850"/>
              <a:ext cx="81650" cy="59450"/>
            </a:xfrm>
            <a:custGeom>
              <a:avLst/>
              <a:gdLst/>
              <a:ahLst/>
              <a:cxnLst/>
              <a:rect l="l" t="t" r="r" b="b"/>
              <a:pathLst>
                <a:path w="3266" h="2378" extrusionOk="0">
                  <a:moveTo>
                    <a:pt x="2807" y="1"/>
                  </a:moveTo>
                  <a:cubicBezTo>
                    <a:pt x="2805" y="1"/>
                    <a:pt x="2802" y="1"/>
                    <a:pt x="2800" y="1"/>
                  </a:cubicBezTo>
                  <a:lnTo>
                    <a:pt x="1744" y="124"/>
                  </a:lnTo>
                  <a:lnTo>
                    <a:pt x="696" y="926"/>
                  </a:lnTo>
                  <a:lnTo>
                    <a:pt x="261" y="1184"/>
                  </a:lnTo>
                  <a:cubicBezTo>
                    <a:pt x="131" y="1258"/>
                    <a:pt x="41" y="1387"/>
                    <a:pt x="15" y="1535"/>
                  </a:cubicBezTo>
                  <a:cubicBezTo>
                    <a:pt x="3" y="1608"/>
                    <a:pt x="0" y="1682"/>
                    <a:pt x="7" y="1754"/>
                  </a:cubicBezTo>
                  <a:cubicBezTo>
                    <a:pt x="16" y="1837"/>
                    <a:pt x="44" y="1915"/>
                    <a:pt x="88" y="1983"/>
                  </a:cubicBezTo>
                  <a:cubicBezTo>
                    <a:pt x="189" y="2130"/>
                    <a:pt x="423" y="2362"/>
                    <a:pt x="919" y="2378"/>
                  </a:cubicBezTo>
                  <a:cubicBezTo>
                    <a:pt x="924" y="2378"/>
                    <a:pt x="930" y="2378"/>
                    <a:pt x="935" y="2378"/>
                  </a:cubicBezTo>
                  <a:cubicBezTo>
                    <a:pt x="1027" y="2378"/>
                    <a:pt x="1117" y="2353"/>
                    <a:pt x="1196" y="2308"/>
                  </a:cubicBezTo>
                  <a:lnTo>
                    <a:pt x="2997" y="1267"/>
                  </a:lnTo>
                  <a:cubicBezTo>
                    <a:pt x="3166" y="1171"/>
                    <a:pt x="3266" y="990"/>
                    <a:pt x="3260" y="797"/>
                  </a:cubicBezTo>
                  <a:cubicBezTo>
                    <a:pt x="3254" y="635"/>
                    <a:pt x="3231" y="435"/>
                    <a:pt x="3161" y="249"/>
                  </a:cubicBezTo>
                  <a:cubicBezTo>
                    <a:pt x="3107" y="100"/>
                    <a:pt x="2965" y="1"/>
                    <a:pt x="280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7;p35">
              <a:extLst>
                <a:ext uri="{FF2B5EF4-FFF2-40B4-BE49-F238E27FC236}">
                  <a16:creationId xmlns:a16="http://schemas.microsoft.com/office/drawing/2014/main" id="{4312A2BE-5B2C-4327-A3E3-884B59D84A02}"/>
                </a:ext>
              </a:extLst>
            </p:cNvPr>
            <p:cNvSpPr/>
            <p:nvPr/>
          </p:nvSpPr>
          <p:spPr>
            <a:xfrm>
              <a:off x="1182225" y="1958275"/>
              <a:ext cx="81150" cy="37125"/>
            </a:xfrm>
            <a:custGeom>
              <a:avLst/>
              <a:gdLst/>
              <a:ahLst/>
              <a:cxnLst/>
              <a:rect l="l" t="t" r="r" b="b"/>
              <a:pathLst>
                <a:path w="3246" h="1485" extrusionOk="0">
                  <a:moveTo>
                    <a:pt x="1210" y="1199"/>
                  </a:moveTo>
                  <a:cubicBezTo>
                    <a:pt x="1120" y="1250"/>
                    <a:pt x="1017" y="1276"/>
                    <a:pt x="914" y="1273"/>
                  </a:cubicBezTo>
                  <a:cubicBezTo>
                    <a:pt x="385" y="1256"/>
                    <a:pt x="134" y="1008"/>
                    <a:pt x="28" y="853"/>
                  </a:cubicBezTo>
                  <a:cubicBezTo>
                    <a:pt x="18" y="837"/>
                    <a:pt x="9" y="821"/>
                    <a:pt x="0" y="803"/>
                  </a:cubicBezTo>
                  <a:cubicBezTo>
                    <a:pt x="0" y="822"/>
                    <a:pt x="0" y="840"/>
                    <a:pt x="2" y="859"/>
                  </a:cubicBezTo>
                  <a:cubicBezTo>
                    <a:pt x="9" y="940"/>
                    <a:pt x="37" y="1019"/>
                    <a:pt x="83" y="1088"/>
                  </a:cubicBezTo>
                  <a:cubicBezTo>
                    <a:pt x="183" y="1234"/>
                    <a:pt x="418" y="1466"/>
                    <a:pt x="912" y="1482"/>
                  </a:cubicBezTo>
                  <a:cubicBezTo>
                    <a:pt x="1010" y="1485"/>
                    <a:pt x="1107" y="1460"/>
                    <a:pt x="1189" y="1412"/>
                  </a:cubicBezTo>
                  <a:lnTo>
                    <a:pt x="2992" y="371"/>
                  </a:lnTo>
                  <a:cubicBezTo>
                    <a:pt x="3128" y="292"/>
                    <a:pt x="3222" y="155"/>
                    <a:pt x="3246" y="0"/>
                  </a:cubicBezTo>
                  <a:cubicBezTo>
                    <a:pt x="3211" y="33"/>
                    <a:pt x="3173" y="64"/>
                    <a:pt x="3130" y="89"/>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08;p35">
              <a:extLst>
                <a:ext uri="{FF2B5EF4-FFF2-40B4-BE49-F238E27FC236}">
                  <a16:creationId xmlns:a16="http://schemas.microsoft.com/office/drawing/2014/main" id="{1187EC6E-0561-4762-ACD5-4F185137C2CA}"/>
                </a:ext>
              </a:extLst>
            </p:cNvPr>
            <p:cNvSpPr/>
            <p:nvPr/>
          </p:nvSpPr>
          <p:spPr>
            <a:xfrm>
              <a:off x="1225400" y="1688175"/>
              <a:ext cx="28700" cy="263625"/>
            </a:xfrm>
            <a:custGeom>
              <a:avLst/>
              <a:gdLst/>
              <a:ahLst/>
              <a:cxnLst/>
              <a:rect l="l" t="t" r="r" b="b"/>
              <a:pathLst>
                <a:path w="1148" h="10545" extrusionOk="0">
                  <a:moveTo>
                    <a:pt x="574" y="0"/>
                  </a:moveTo>
                  <a:cubicBezTo>
                    <a:pt x="287" y="0"/>
                    <a:pt x="0" y="79"/>
                    <a:pt x="0" y="237"/>
                  </a:cubicBezTo>
                  <a:lnTo>
                    <a:pt x="106" y="10095"/>
                  </a:lnTo>
                  <a:cubicBezTo>
                    <a:pt x="106" y="10411"/>
                    <a:pt x="264" y="10545"/>
                    <a:pt x="582" y="10545"/>
                  </a:cubicBezTo>
                  <a:cubicBezTo>
                    <a:pt x="898" y="10545"/>
                    <a:pt x="1068" y="10391"/>
                    <a:pt x="1068" y="10073"/>
                  </a:cubicBezTo>
                  <a:lnTo>
                    <a:pt x="1147" y="237"/>
                  </a:lnTo>
                  <a:cubicBezTo>
                    <a:pt x="1147" y="79"/>
                    <a:pt x="861" y="0"/>
                    <a:pt x="57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09;p35">
              <a:extLst>
                <a:ext uri="{FF2B5EF4-FFF2-40B4-BE49-F238E27FC236}">
                  <a16:creationId xmlns:a16="http://schemas.microsoft.com/office/drawing/2014/main" id="{8F21A7D1-F036-4CBD-AC5A-03E0CDD15CF2}"/>
                </a:ext>
              </a:extLst>
            </p:cNvPr>
            <p:cNvSpPr/>
            <p:nvPr/>
          </p:nvSpPr>
          <p:spPr>
            <a:xfrm>
              <a:off x="1217900" y="1933275"/>
              <a:ext cx="25000" cy="25700"/>
            </a:xfrm>
            <a:custGeom>
              <a:avLst/>
              <a:gdLst/>
              <a:ahLst/>
              <a:cxnLst/>
              <a:rect l="l" t="t" r="r" b="b"/>
              <a:pathLst>
                <a:path w="1000" h="1028" extrusionOk="0">
                  <a:moveTo>
                    <a:pt x="348" y="967"/>
                  </a:moveTo>
                  <a:lnTo>
                    <a:pt x="300" y="951"/>
                  </a:lnTo>
                  <a:cubicBezTo>
                    <a:pt x="231" y="929"/>
                    <a:pt x="168" y="888"/>
                    <a:pt x="119" y="833"/>
                  </a:cubicBezTo>
                  <a:lnTo>
                    <a:pt x="119" y="833"/>
                  </a:lnTo>
                  <a:cubicBezTo>
                    <a:pt x="36" y="742"/>
                    <a:pt x="0" y="619"/>
                    <a:pt x="18" y="497"/>
                  </a:cubicBezTo>
                  <a:lnTo>
                    <a:pt x="60" y="221"/>
                  </a:lnTo>
                  <a:cubicBezTo>
                    <a:pt x="80" y="82"/>
                    <a:pt x="228" y="1"/>
                    <a:pt x="355" y="59"/>
                  </a:cubicBezTo>
                  <a:lnTo>
                    <a:pt x="840" y="274"/>
                  </a:lnTo>
                  <a:cubicBezTo>
                    <a:pt x="951" y="323"/>
                    <a:pt x="999" y="458"/>
                    <a:pt x="943" y="567"/>
                  </a:cubicBezTo>
                  <a:lnTo>
                    <a:pt x="840" y="762"/>
                  </a:lnTo>
                  <a:cubicBezTo>
                    <a:pt x="747" y="941"/>
                    <a:pt x="540" y="1028"/>
                    <a:pt x="348" y="967"/>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10;p35">
              <a:extLst>
                <a:ext uri="{FF2B5EF4-FFF2-40B4-BE49-F238E27FC236}">
                  <a16:creationId xmlns:a16="http://schemas.microsoft.com/office/drawing/2014/main" id="{56BE941F-D25C-44AA-982A-3636C7FAD9FF}"/>
                </a:ext>
              </a:extLst>
            </p:cNvPr>
            <p:cNvSpPr/>
            <p:nvPr/>
          </p:nvSpPr>
          <p:spPr>
            <a:xfrm>
              <a:off x="1217500" y="1687200"/>
              <a:ext cx="44975" cy="85700"/>
            </a:xfrm>
            <a:custGeom>
              <a:avLst/>
              <a:gdLst/>
              <a:ahLst/>
              <a:cxnLst/>
              <a:rect l="l" t="t" r="r" b="b"/>
              <a:pathLst>
                <a:path w="1799" h="3428" extrusionOk="0">
                  <a:moveTo>
                    <a:pt x="13" y="1"/>
                  </a:moveTo>
                  <a:lnTo>
                    <a:pt x="2" y="2694"/>
                  </a:lnTo>
                  <a:cubicBezTo>
                    <a:pt x="0" y="3187"/>
                    <a:pt x="399" y="3425"/>
                    <a:pt x="892" y="3427"/>
                  </a:cubicBezTo>
                  <a:lnTo>
                    <a:pt x="895" y="3427"/>
                  </a:lnTo>
                  <a:cubicBezTo>
                    <a:pt x="1386" y="3427"/>
                    <a:pt x="1787" y="3191"/>
                    <a:pt x="1788" y="2699"/>
                  </a:cubicBezTo>
                  <a:lnTo>
                    <a:pt x="17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11;p35">
              <a:extLst>
                <a:ext uri="{FF2B5EF4-FFF2-40B4-BE49-F238E27FC236}">
                  <a16:creationId xmlns:a16="http://schemas.microsoft.com/office/drawing/2014/main" id="{08846794-D059-4A92-837E-3064BCCE663C}"/>
                </a:ext>
              </a:extLst>
            </p:cNvPr>
            <p:cNvSpPr/>
            <p:nvPr/>
          </p:nvSpPr>
          <p:spPr>
            <a:xfrm>
              <a:off x="1224500" y="1964800"/>
              <a:ext cx="81650" cy="59425"/>
            </a:xfrm>
            <a:custGeom>
              <a:avLst/>
              <a:gdLst/>
              <a:ahLst/>
              <a:cxnLst/>
              <a:rect l="l" t="t" r="r" b="b"/>
              <a:pathLst>
                <a:path w="3266" h="2377" extrusionOk="0">
                  <a:moveTo>
                    <a:pt x="2806" y="0"/>
                  </a:moveTo>
                  <a:cubicBezTo>
                    <a:pt x="2803" y="0"/>
                    <a:pt x="2801" y="0"/>
                    <a:pt x="2799" y="0"/>
                  </a:cubicBezTo>
                  <a:lnTo>
                    <a:pt x="1743" y="123"/>
                  </a:lnTo>
                  <a:lnTo>
                    <a:pt x="695" y="925"/>
                  </a:lnTo>
                  <a:lnTo>
                    <a:pt x="260" y="1183"/>
                  </a:lnTo>
                  <a:cubicBezTo>
                    <a:pt x="131" y="1259"/>
                    <a:pt x="39" y="1386"/>
                    <a:pt x="13" y="1534"/>
                  </a:cubicBezTo>
                  <a:cubicBezTo>
                    <a:pt x="1" y="1607"/>
                    <a:pt x="0" y="1681"/>
                    <a:pt x="7" y="1753"/>
                  </a:cubicBezTo>
                  <a:cubicBezTo>
                    <a:pt x="15" y="1836"/>
                    <a:pt x="42" y="1914"/>
                    <a:pt x="89" y="1982"/>
                  </a:cubicBezTo>
                  <a:cubicBezTo>
                    <a:pt x="189" y="2129"/>
                    <a:pt x="423" y="2361"/>
                    <a:pt x="918" y="2377"/>
                  </a:cubicBezTo>
                  <a:cubicBezTo>
                    <a:pt x="923" y="2377"/>
                    <a:pt x="928" y="2377"/>
                    <a:pt x="933" y="2377"/>
                  </a:cubicBezTo>
                  <a:cubicBezTo>
                    <a:pt x="1025" y="2377"/>
                    <a:pt x="1117" y="2352"/>
                    <a:pt x="1195" y="2307"/>
                  </a:cubicBezTo>
                  <a:lnTo>
                    <a:pt x="2997" y="1266"/>
                  </a:lnTo>
                  <a:cubicBezTo>
                    <a:pt x="3164" y="1170"/>
                    <a:pt x="3266" y="989"/>
                    <a:pt x="3258" y="796"/>
                  </a:cubicBezTo>
                  <a:cubicBezTo>
                    <a:pt x="3254" y="634"/>
                    <a:pt x="3229" y="434"/>
                    <a:pt x="3160" y="248"/>
                  </a:cubicBezTo>
                  <a:cubicBezTo>
                    <a:pt x="3105" y="99"/>
                    <a:pt x="2964" y="0"/>
                    <a:pt x="28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12;p35">
              <a:extLst>
                <a:ext uri="{FF2B5EF4-FFF2-40B4-BE49-F238E27FC236}">
                  <a16:creationId xmlns:a16="http://schemas.microsoft.com/office/drawing/2014/main" id="{47E131B2-CDA5-4B48-A1A2-21B54F848C18}"/>
                </a:ext>
              </a:extLst>
            </p:cNvPr>
            <p:cNvSpPr/>
            <p:nvPr/>
          </p:nvSpPr>
          <p:spPr>
            <a:xfrm>
              <a:off x="1224625" y="1987150"/>
              <a:ext cx="81200" cy="37200"/>
            </a:xfrm>
            <a:custGeom>
              <a:avLst/>
              <a:gdLst/>
              <a:ahLst/>
              <a:cxnLst/>
              <a:rect l="l" t="t" r="r" b="b"/>
              <a:pathLst>
                <a:path w="3248" h="1488" extrusionOk="0">
                  <a:moveTo>
                    <a:pt x="1210" y="1200"/>
                  </a:moveTo>
                  <a:cubicBezTo>
                    <a:pt x="1120" y="1252"/>
                    <a:pt x="1019" y="1278"/>
                    <a:pt x="914" y="1275"/>
                  </a:cubicBezTo>
                  <a:cubicBezTo>
                    <a:pt x="387" y="1257"/>
                    <a:pt x="136" y="1010"/>
                    <a:pt x="30" y="855"/>
                  </a:cubicBezTo>
                  <a:cubicBezTo>
                    <a:pt x="20" y="839"/>
                    <a:pt x="10" y="823"/>
                    <a:pt x="1" y="806"/>
                  </a:cubicBezTo>
                  <a:cubicBezTo>
                    <a:pt x="1" y="824"/>
                    <a:pt x="1" y="840"/>
                    <a:pt x="2" y="861"/>
                  </a:cubicBezTo>
                  <a:cubicBezTo>
                    <a:pt x="10" y="942"/>
                    <a:pt x="39" y="1020"/>
                    <a:pt x="84" y="1090"/>
                  </a:cubicBezTo>
                  <a:cubicBezTo>
                    <a:pt x="184" y="1235"/>
                    <a:pt x="418" y="1468"/>
                    <a:pt x="914" y="1484"/>
                  </a:cubicBezTo>
                  <a:cubicBezTo>
                    <a:pt x="1012" y="1487"/>
                    <a:pt x="1107" y="1462"/>
                    <a:pt x="1191" y="1413"/>
                  </a:cubicBezTo>
                  <a:lnTo>
                    <a:pt x="2992" y="372"/>
                  </a:lnTo>
                  <a:cubicBezTo>
                    <a:pt x="3129" y="294"/>
                    <a:pt x="3223" y="157"/>
                    <a:pt x="3248" y="1"/>
                  </a:cubicBezTo>
                  <a:cubicBezTo>
                    <a:pt x="3213" y="36"/>
                    <a:pt x="3174" y="66"/>
                    <a:pt x="3132" y="91"/>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13;p35">
              <a:extLst>
                <a:ext uri="{FF2B5EF4-FFF2-40B4-BE49-F238E27FC236}">
                  <a16:creationId xmlns:a16="http://schemas.microsoft.com/office/drawing/2014/main" id="{DC3D97BF-BD98-4350-8740-27B92C53D753}"/>
                </a:ext>
              </a:extLst>
            </p:cNvPr>
            <p:cNvSpPr/>
            <p:nvPr/>
          </p:nvSpPr>
          <p:spPr>
            <a:xfrm>
              <a:off x="1267800" y="1755250"/>
              <a:ext cx="28750" cy="225475"/>
            </a:xfrm>
            <a:custGeom>
              <a:avLst/>
              <a:gdLst/>
              <a:ahLst/>
              <a:cxnLst/>
              <a:rect l="l" t="t" r="r" b="b"/>
              <a:pathLst>
                <a:path w="1150" h="9019" extrusionOk="0">
                  <a:moveTo>
                    <a:pt x="581" y="0"/>
                  </a:moveTo>
                  <a:cubicBezTo>
                    <a:pt x="292" y="0"/>
                    <a:pt x="1" y="79"/>
                    <a:pt x="1" y="234"/>
                  </a:cubicBezTo>
                  <a:lnTo>
                    <a:pt x="107" y="8569"/>
                  </a:lnTo>
                  <a:cubicBezTo>
                    <a:pt x="107" y="8887"/>
                    <a:pt x="266" y="9019"/>
                    <a:pt x="582" y="9019"/>
                  </a:cubicBezTo>
                  <a:cubicBezTo>
                    <a:pt x="900" y="9019"/>
                    <a:pt x="1070" y="8865"/>
                    <a:pt x="1070" y="8547"/>
                  </a:cubicBezTo>
                  <a:lnTo>
                    <a:pt x="1149" y="234"/>
                  </a:lnTo>
                  <a:cubicBezTo>
                    <a:pt x="1149" y="77"/>
                    <a:pt x="866" y="0"/>
                    <a:pt x="5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14;p35">
              <a:extLst>
                <a:ext uri="{FF2B5EF4-FFF2-40B4-BE49-F238E27FC236}">
                  <a16:creationId xmlns:a16="http://schemas.microsoft.com/office/drawing/2014/main" id="{1F59E28F-DDB9-4753-9915-BE94D1A495FE}"/>
                </a:ext>
              </a:extLst>
            </p:cNvPr>
            <p:cNvSpPr/>
            <p:nvPr/>
          </p:nvSpPr>
          <p:spPr>
            <a:xfrm>
              <a:off x="1260300" y="1962250"/>
              <a:ext cx="25000" cy="25650"/>
            </a:xfrm>
            <a:custGeom>
              <a:avLst/>
              <a:gdLst/>
              <a:ahLst/>
              <a:cxnLst/>
              <a:rect l="l" t="t" r="r" b="b"/>
              <a:pathLst>
                <a:path w="1000" h="1026" extrusionOk="0">
                  <a:moveTo>
                    <a:pt x="350" y="965"/>
                  </a:moveTo>
                  <a:lnTo>
                    <a:pt x="302" y="949"/>
                  </a:lnTo>
                  <a:cubicBezTo>
                    <a:pt x="233" y="927"/>
                    <a:pt x="169" y="887"/>
                    <a:pt x="121" y="833"/>
                  </a:cubicBezTo>
                  <a:lnTo>
                    <a:pt x="121" y="833"/>
                  </a:lnTo>
                  <a:cubicBezTo>
                    <a:pt x="38" y="740"/>
                    <a:pt x="1" y="617"/>
                    <a:pt x="20" y="495"/>
                  </a:cubicBezTo>
                  <a:lnTo>
                    <a:pt x="60" y="221"/>
                  </a:lnTo>
                  <a:cubicBezTo>
                    <a:pt x="80" y="82"/>
                    <a:pt x="228" y="1"/>
                    <a:pt x="357" y="57"/>
                  </a:cubicBezTo>
                  <a:lnTo>
                    <a:pt x="840" y="272"/>
                  </a:lnTo>
                  <a:cubicBezTo>
                    <a:pt x="953" y="321"/>
                    <a:pt x="1000" y="456"/>
                    <a:pt x="943" y="565"/>
                  </a:cubicBezTo>
                  <a:lnTo>
                    <a:pt x="842" y="762"/>
                  </a:lnTo>
                  <a:cubicBezTo>
                    <a:pt x="749" y="940"/>
                    <a:pt x="542" y="1026"/>
                    <a:pt x="350" y="965"/>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15;p35">
              <a:extLst>
                <a:ext uri="{FF2B5EF4-FFF2-40B4-BE49-F238E27FC236}">
                  <a16:creationId xmlns:a16="http://schemas.microsoft.com/office/drawing/2014/main" id="{F3054C99-3E43-4F5C-8B61-A5C446A9190B}"/>
                </a:ext>
              </a:extLst>
            </p:cNvPr>
            <p:cNvSpPr/>
            <p:nvPr/>
          </p:nvSpPr>
          <p:spPr>
            <a:xfrm>
              <a:off x="1259950" y="1716150"/>
              <a:ext cx="44975" cy="66650"/>
            </a:xfrm>
            <a:custGeom>
              <a:avLst/>
              <a:gdLst/>
              <a:ahLst/>
              <a:cxnLst/>
              <a:rect l="l" t="t" r="r" b="b"/>
              <a:pathLst>
                <a:path w="1799" h="2666" extrusionOk="0">
                  <a:moveTo>
                    <a:pt x="13" y="0"/>
                  </a:moveTo>
                  <a:lnTo>
                    <a:pt x="2" y="1932"/>
                  </a:lnTo>
                  <a:cubicBezTo>
                    <a:pt x="0" y="2425"/>
                    <a:pt x="399" y="2664"/>
                    <a:pt x="892" y="2665"/>
                  </a:cubicBezTo>
                  <a:lnTo>
                    <a:pt x="895" y="2665"/>
                  </a:lnTo>
                  <a:cubicBezTo>
                    <a:pt x="1386" y="2665"/>
                    <a:pt x="1785" y="2429"/>
                    <a:pt x="1787" y="1937"/>
                  </a:cubicBezTo>
                  <a:lnTo>
                    <a:pt x="179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16;p35">
              <a:extLst>
                <a:ext uri="{FF2B5EF4-FFF2-40B4-BE49-F238E27FC236}">
                  <a16:creationId xmlns:a16="http://schemas.microsoft.com/office/drawing/2014/main" id="{47813370-027E-4D31-AA61-4B64AB4F92C0}"/>
                </a:ext>
              </a:extLst>
            </p:cNvPr>
            <p:cNvSpPr/>
            <p:nvPr/>
          </p:nvSpPr>
          <p:spPr>
            <a:xfrm>
              <a:off x="1144550" y="1553675"/>
              <a:ext cx="139500" cy="102725"/>
            </a:xfrm>
            <a:custGeom>
              <a:avLst/>
              <a:gdLst/>
              <a:ahLst/>
              <a:cxnLst/>
              <a:rect l="l" t="t" r="r" b="b"/>
              <a:pathLst>
                <a:path w="5580" h="4109" extrusionOk="0">
                  <a:moveTo>
                    <a:pt x="5008" y="0"/>
                  </a:moveTo>
                  <a:cubicBezTo>
                    <a:pt x="4787" y="0"/>
                    <a:pt x="4584" y="143"/>
                    <a:pt x="4516" y="364"/>
                  </a:cubicBezTo>
                  <a:cubicBezTo>
                    <a:pt x="4241" y="1292"/>
                    <a:pt x="3650" y="2479"/>
                    <a:pt x="3059" y="2959"/>
                  </a:cubicBezTo>
                  <a:cubicBezTo>
                    <a:pt x="2951" y="3047"/>
                    <a:pt x="2732" y="3085"/>
                    <a:pt x="2455" y="3085"/>
                  </a:cubicBezTo>
                  <a:cubicBezTo>
                    <a:pt x="1961" y="3085"/>
                    <a:pt x="1282" y="2964"/>
                    <a:pt x="711" y="2784"/>
                  </a:cubicBezTo>
                  <a:cubicBezTo>
                    <a:pt x="666" y="2771"/>
                    <a:pt x="620" y="2765"/>
                    <a:pt x="574" y="2765"/>
                  </a:cubicBezTo>
                  <a:cubicBezTo>
                    <a:pt x="356" y="2765"/>
                    <a:pt x="153" y="2906"/>
                    <a:pt x="85" y="3125"/>
                  </a:cubicBezTo>
                  <a:cubicBezTo>
                    <a:pt x="1" y="3387"/>
                    <a:pt x="141" y="3670"/>
                    <a:pt x="402" y="3763"/>
                  </a:cubicBezTo>
                  <a:cubicBezTo>
                    <a:pt x="682" y="3851"/>
                    <a:pt x="968" y="3924"/>
                    <a:pt x="1256" y="3980"/>
                  </a:cubicBezTo>
                  <a:cubicBezTo>
                    <a:pt x="1605" y="4050"/>
                    <a:pt x="2015" y="4108"/>
                    <a:pt x="2413" y="4108"/>
                  </a:cubicBezTo>
                  <a:cubicBezTo>
                    <a:pt x="2905" y="4108"/>
                    <a:pt x="3381" y="4020"/>
                    <a:pt x="3706" y="3757"/>
                  </a:cubicBezTo>
                  <a:cubicBezTo>
                    <a:pt x="4612" y="3023"/>
                    <a:pt x="5260" y="1463"/>
                    <a:pt x="5501" y="657"/>
                  </a:cubicBezTo>
                  <a:cubicBezTo>
                    <a:pt x="5579" y="386"/>
                    <a:pt x="5424" y="103"/>
                    <a:pt x="5154" y="22"/>
                  </a:cubicBezTo>
                  <a:cubicBezTo>
                    <a:pt x="5105" y="7"/>
                    <a:pt x="5056" y="0"/>
                    <a:pt x="500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17;p35">
              <a:extLst>
                <a:ext uri="{FF2B5EF4-FFF2-40B4-BE49-F238E27FC236}">
                  <a16:creationId xmlns:a16="http://schemas.microsoft.com/office/drawing/2014/main" id="{B77BB9EB-7512-4872-A022-167A6BD177AC}"/>
                </a:ext>
              </a:extLst>
            </p:cNvPr>
            <p:cNvSpPr/>
            <p:nvPr/>
          </p:nvSpPr>
          <p:spPr>
            <a:xfrm>
              <a:off x="1204875" y="1548050"/>
              <a:ext cx="111525" cy="182950"/>
            </a:xfrm>
            <a:custGeom>
              <a:avLst/>
              <a:gdLst/>
              <a:ahLst/>
              <a:cxnLst/>
              <a:rect l="l" t="t" r="r" b="b"/>
              <a:pathLst>
                <a:path w="4461" h="7318" extrusionOk="0">
                  <a:moveTo>
                    <a:pt x="1847" y="1"/>
                  </a:moveTo>
                  <a:cubicBezTo>
                    <a:pt x="1832" y="1"/>
                    <a:pt x="1818" y="1"/>
                    <a:pt x="1804" y="2"/>
                  </a:cubicBezTo>
                  <a:cubicBezTo>
                    <a:pt x="54" y="60"/>
                    <a:pt x="1005" y="2855"/>
                    <a:pt x="768" y="4282"/>
                  </a:cubicBezTo>
                  <a:cubicBezTo>
                    <a:pt x="644" y="5025"/>
                    <a:pt x="1" y="4988"/>
                    <a:pt x="373" y="5663"/>
                  </a:cubicBezTo>
                  <a:cubicBezTo>
                    <a:pt x="834" y="6499"/>
                    <a:pt x="2100" y="7303"/>
                    <a:pt x="3056" y="7317"/>
                  </a:cubicBezTo>
                  <a:cubicBezTo>
                    <a:pt x="3061" y="7317"/>
                    <a:pt x="3066" y="7317"/>
                    <a:pt x="3072" y="7317"/>
                  </a:cubicBezTo>
                  <a:cubicBezTo>
                    <a:pt x="3380" y="7317"/>
                    <a:pt x="3862" y="7153"/>
                    <a:pt x="4083" y="6946"/>
                  </a:cubicBezTo>
                  <a:cubicBezTo>
                    <a:pt x="4461" y="6594"/>
                    <a:pt x="4371" y="5986"/>
                    <a:pt x="4319" y="5525"/>
                  </a:cubicBezTo>
                  <a:cubicBezTo>
                    <a:pt x="4216" y="4597"/>
                    <a:pt x="4065" y="3662"/>
                    <a:pt x="4078" y="2728"/>
                  </a:cubicBezTo>
                  <a:cubicBezTo>
                    <a:pt x="4090" y="2011"/>
                    <a:pt x="4313" y="1062"/>
                    <a:pt x="3650" y="571"/>
                  </a:cubicBezTo>
                  <a:lnTo>
                    <a:pt x="3646" y="567"/>
                  </a:lnTo>
                  <a:cubicBezTo>
                    <a:pt x="3251" y="276"/>
                    <a:pt x="2363" y="1"/>
                    <a:pt x="184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18;p35">
              <a:extLst>
                <a:ext uri="{FF2B5EF4-FFF2-40B4-BE49-F238E27FC236}">
                  <a16:creationId xmlns:a16="http://schemas.microsoft.com/office/drawing/2014/main" id="{8B6AA423-5EA4-4BB2-8CF9-6937A297B1AC}"/>
                </a:ext>
              </a:extLst>
            </p:cNvPr>
            <p:cNvSpPr/>
            <p:nvPr/>
          </p:nvSpPr>
          <p:spPr>
            <a:xfrm>
              <a:off x="1246025" y="1514825"/>
              <a:ext cx="30575" cy="64550"/>
            </a:xfrm>
            <a:custGeom>
              <a:avLst/>
              <a:gdLst/>
              <a:ahLst/>
              <a:cxnLst/>
              <a:rect l="l" t="t" r="r" b="b"/>
              <a:pathLst>
                <a:path w="1223" h="2582" extrusionOk="0">
                  <a:moveTo>
                    <a:pt x="643" y="1"/>
                  </a:moveTo>
                  <a:cubicBezTo>
                    <a:pt x="321" y="1"/>
                    <a:pt x="63" y="265"/>
                    <a:pt x="69" y="585"/>
                  </a:cubicBezTo>
                  <a:lnTo>
                    <a:pt x="150" y="1745"/>
                  </a:lnTo>
                  <a:cubicBezTo>
                    <a:pt x="150" y="2061"/>
                    <a:pt x="0" y="2582"/>
                    <a:pt x="318" y="2582"/>
                  </a:cubicBezTo>
                  <a:cubicBezTo>
                    <a:pt x="636" y="2582"/>
                    <a:pt x="1217" y="2061"/>
                    <a:pt x="1217" y="1745"/>
                  </a:cubicBezTo>
                  <a:lnTo>
                    <a:pt x="1217" y="585"/>
                  </a:lnTo>
                  <a:cubicBezTo>
                    <a:pt x="1223" y="265"/>
                    <a:pt x="963" y="1"/>
                    <a:pt x="64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19;p35">
              <a:extLst>
                <a:ext uri="{FF2B5EF4-FFF2-40B4-BE49-F238E27FC236}">
                  <a16:creationId xmlns:a16="http://schemas.microsoft.com/office/drawing/2014/main" id="{9BEF21C4-5076-432E-94A9-39E1E4ECBF57}"/>
                </a:ext>
              </a:extLst>
            </p:cNvPr>
            <p:cNvSpPr/>
            <p:nvPr/>
          </p:nvSpPr>
          <p:spPr>
            <a:xfrm>
              <a:off x="1220575" y="1471950"/>
              <a:ext cx="73575" cy="82125"/>
            </a:xfrm>
            <a:custGeom>
              <a:avLst/>
              <a:gdLst/>
              <a:ahLst/>
              <a:cxnLst/>
              <a:rect l="l" t="t" r="r" b="b"/>
              <a:pathLst>
                <a:path w="2943" h="3285" extrusionOk="0">
                  <a:moveTo>
                    <a:pt x="1482" y="1"/>
                  </a:moveTo>
                  <a:cubicBezTo>
                    <a:pt x="1428" y="1"/>
                    <a:pt x="1374" y="4"/>
                    <a:pt x="1320" y="11"/>
                  </a:cubicBezTo>
                  <a:cubicBezTo>
                    <a:pt x="546" y="105"/>
                    <a:pt x="0" y="852"/>
                    <a:pt x="100" y="1678"/>
                  </a:cubicBezTo>
                  <a:cubicBezTo>
                    <a:pt x="169" y="2232"/>
                    <a:pt x="594" y="3062"/>
                    <a:pt x="1043" y="3269"/>
                  </a:cubicBezTo>
                  <a:cubicBezTo>
                    <a:pt x="1065" y="3279"/>
                    <a:pt x="1101" y="3284"/>
                    <a:pt x="1150" y="3284"/>
                  </a:cubicBezTo>
                  <a:cubicBezTo>
                    <a:pt x="1409" y="3284"/>
                    <a:pt x="2002" y="3136"/>
                    <a:pt x="2426" y="2731"/>
                  </a:cubicBezTo>
                  <a:cubicBezTo>
                    <a:pt x="2751" y="2419"/>
                    <a:pt x="2943" y="1659"/>
                    <a:pt x="2903" y="1334"/>
                  </a:cubicBezTo>
                  <a:cubicBezTo>
                    <a:pt x="2809" y="566"/>
                    <a:pt x="2190" y="1"/>
                    <a:pt x="148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020;p35">
              <a:extLst>
                <a:ext uri="{FF2B5EF4-FFF2-40B4-BE49-F238E27FC236}">
                  <a16:creationId xmlns:a16="http://schemas.microsoft.com/office/drawing/2014/main" id="{D61ED71E-7577-4667-9C9E-74F0A3A1C1EB}"/>
                </a:ext>
              </a:extLst>
            </p:cNvPr>
            <p:cNvSpPr/>
            <p:nvPr/>
          </p:nvSpPr>
          <p:spPr>
            <a:xfrm>
              <a:off x="1220525" y="1471925"/>
              <a:ext cx="73625" cy="76025"/>
            </a:xfrm>
            <a:custGeom>
              <a:avLst/>
              <a:gdLst/>
              <a:ahLst/>
              <a:cxnLst/>
              <a:rect l="l" t="t" r="r" b="b"/>
              <a:pathLst>
                <a:path w="2945" h="3041" extrusionOk="0">
                  <a:moveTo>
                    <a:pt x="1482" y="0"/>
                  </a:moveTo>
                  <a:cubicBezTo>
                    <a:pt x="1429" y="0"/>
                    <a:pt x="1375" y="4"/>
                    <a:pt x="1321" y="10"/>
                  </a:cubicBezTo>
                  <a:cubicBezTo>
                    <a:pt x="548" y="106"/>
                    <a:pt x="1" y="853"/>
                    <a:pt x="102" y="1678"/>
                  </a:cubicBezTo>
                  <a:cubicBezTo>
                    <a:pt x="126" y="1868"/>
                    <a:pt x="191" y="2090"/>
                    <a:pt x="285" y="2308"/>
                  </a:cubicBezTo>
                  <a:cubicBezTo>
                    <a:pt x="531" y="2428"/>
                    <a:pt x="820" y="2476"/>
                    <a:pt x="1108" y="2476"/>
                  </a:cubicBezTo>
                  <a:cubicBezTo>
                    <a:pt x="1179" y="2476"/>
                    <a:pt x="1249" y="2473"/>
                    <a:pt x="1319" y="2468"/>
                  </a:cubicBezTo>
                  <a:cubicBezTo>
                    <a:pt x="1335" y="2467"/>
                    <a:pt x="1351" y="2466"/>
                    <a:pt x="1367" y="2466"/>
                  </a:cubicBezTo>
                  <a:cubicBezTo>
                    <a:pt x="1662" y="2466"/>
                    <a:pt x="1920" y="2669"/>
                    <a:pt x="1976" y="2964"/>
                  </a:cubicBezTo>
                  <a:cubicBezTo>
                    <a:pt x="1980" y="2990"/>
                    <a:pt x="1985" y="3015"/>
                    <a:pt x="1990" y="3041"/>
                  </a:cubicBezTo>
                  <a:cubicBezTo>
                    <a:pt x="2150" y="2958"/>
                    <a:pt x="2296" y="2854"/>
                    <a:pt x="2427" y="2730"/>
                  </a:cubicBezTo>
                  <a:cubicBezTo>
                    <a:pt x="2753" y="2420"/>
                    <a:pt x="2945" y="1660"/>
                    <a:pt x="2905" y="1335"/>
                  </a:cubicBezTo>
                  <a:cubicBezTo>
                    <a:pt x="2811" y="567"/>
                    <a:pt x="2191" y="0"/>
                    <a:pt x="148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21;p35">
              <a:extLst>
                <a:ext uri="{FF2B5EF4-FFF2-40B4-BE49-F238E27FC236}">
                  <a16:creationId xmlns:a16="http://schemas.microsoft.com/office/drawing/2014/main" id="{053C5420-177B-4DA2-9E77-BE27750E749C}"/>
                </a:ext>
              </a:extLst>
            </p:cNvPr>
            <p:cNvSpPr/>
            <p:nvPr/>
          </p:nvSpPr>
          <p:spPr>
            <a:xfrm>
              <a:off x="1251425" y="1526575"/>
              <a:ext cx="4775" cy="4100"/>
            </a:xfrm>
            <a:custGeom>
              <a:avLst/>
              <a:gdLst/>
              <a:ahLst/>
              <a:cxnLst/>
              <a:rect l="l" t="t" r="r" b="b"/>
              <a:pathLst>
                <a:path w="191" h="164" extrusionOk="0">
                  <a:moveTo>
                    <a:pt x="85" y="1"/>
                  </a:moveTo>
                  <a:cubicBezTo>
                    <a:pt x="37" y="2"/>
                    <a:pt x="0" y="41"/>
                    <a:pt x="3" y="89"/>
                  </a:cubicBezTo>
                  <a:cubicBezTo>
                    <a:pt x="7" y="135"/>
                    <a:pt x="45" y="163"/>
                    <a:pt x="85" y="163"/>
                  </a:cubicBezTo>
                  <a:cubicBezTo>
                    <a:pt x="106" y="163"/>
                    <a:pt x="127" y="155"/>
                    <a:pt x="144" y="137"/>
                  </a:cubicBezTo>
                  <a:cubicBezTo>
                    <a:pt x="190" y="85"/>
                    <a:pt x="154" y="1"/>
                    <a:pt x="8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22;p35">
              <a:extLst>
                <a:ext uri="{FF2B5EF4-FFF2-40B4-BE49-F238E27FC236}">
                  <a16:creationId xmlns:a16="http://schemas.microsoft.com/office/drawing/2014/main" id="{A3693291-641A-4C8D-AF54-DF3ADBD0BA4D}"/>
                </a:ext>
              </a:extLst>
            </p:cNvPr>
            <p:cNvSpPr/>
            <p:nvPr/>
          </p:nvSpPr>
          <p:spPr>
            <a:xfrm>
              <a:off x="1254725" y="1518650"/>
              <a:ext cx="5000" cy="3925"/>
            </a:xfrm>
            <a:custGeom>
              <a:avLst/>
              <a:gdLst/>
              <a:ahLst/>
              <a:cxnLst/>
              <a:rect l="l" t="t" r="r" b="b"/>
              <a:pathLst>
                <a:path w="200" h="157" extrusionOk="0">
                  <a:moveTo>
                    <a:pt x="87" y="1"/>
                  </a:moveTo>
                  <a:cubicBezTo>
                    <a:pt x="51" y="1"/>
                    <a:pt x="17" y="21"/>
                    <a:pt x="0" y="57"/>
                  </a:cubicBezTo>
                  <a:lnTo>
                    <a:pt x="174" y="157"/>
                  </a:lnTo>
                  <a:cubicBezTo>
                    <a:pt x="199" y="106"/>
                    <a:pt x="182" y="44"/>
                    <a:pt x="134" y="13"/>
                  </a:cubicBezTo>
                  <a:cubicBezTo>
                    <a:pt x="119" y="5"/>
                    <a:pt x="103" y="1"/>
                    <a:pt x="8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023;p35">
              <a:extLst>
                <a:ext uri="{FF2B5EF4-FFF2-40B4-BE49-F238E27FC236}">
                  <a16:creationId xmlns:a16="http://schemas.microsoft.com/office/drawing/2014/main" id="{2F1CC912-A574-4DFC-84A2-3B2F468C5513}"/>
                </a:ext>
              </a:extLst>
            </p:cNvPr>
            <p:cNvSpPr/>
            <p:nvPr/>
          </p:nvSpPr>
          <p:spPr>
            <a:xfrm>
              <a:off x="1245375" y="1543325"/>
              <a:ext cx="5125" cy="3575"/>
            </a:xfrm>
            <a:custGeom>
              <a:avLst/>
              <a:gdLst/>
              <a:ahLst/>
              <a:cxnLst/>
              <a:rect l="l" t="t" r="r" b="b"/>
              <a:pathLst>
                <a:path w="205" h="143" extrusionOk="0">
                  <a:moveTo>
                    <a:pt x="186" y="1"/>
                  </a:moveTo>
                  <a:lnTo>
                    <a:pt x="0" y="73"/>
                  </a:lnTo>
                  <a:cubicBezTo>
                    <a:pt x="13" y="116"/>
                    <a:pt x="52" y="143"/>
                    <a:pt x="94" y="143"/>
                  </a:cubicBezTo>
                  <a:cubicBezTo>
                    <a:pt x="105" y="143"/>
                    <a:pt x="116" y="141"/>
                    <a:pt x="126" y="137"/>
                  </a:cubicBezTo>
                  <a:cubicBezTo>
                    <a:pt x="179" y="114"/>
                    <a:pt x="205" y="54"/>
                    <a:pt x="18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24;p35">
              <a:extLst>
                <a:ext uri="{FF2B5EF4-FFF2-40B4-BE49-F238E27FC236}">
                  <a16:creationId xmlns:a16="http://schemas.microsoft.com/office/drawing/2014/main" id="{A0C55306-A108-43C7-A8E6-961B6900BEDE}"/>
                </a:ext>
              </a:extLst>
            </p:cNvPr>
            <p:cNvSpPr/>
            <p:nvPr/>
          </p:nvSpPr>
          <p:spPr>
            <a:xfrm>
              <a:off x="1232150" y="1517675"/>
              <a:ext cx="4750" cy="4250"/>
            </a:xfrm>
            <a:custGeom>
              <a:avLst/>
              <a:gdLst/>
              <a:ahLst/>
              <a:cxnLst/>
              <a:rect l="l" t="t" r="r" b="b"/>
              <a:pathLst>
                <a:path w="190" h="170" extrusionOk="0">
                  <a:moveTo>
                    <a:pt x="111" y="1"/>
                  </a:moveTo>
                  <a:cubicBezTo>
                    <a:pt x="91" y="1"/>
                    <a:pt x="71" y="8"/>
                    <a:pt x="54" y="22"/>
                  </a:cubicBezTo>
                  <a:cubicBezTo>
                    <a:pt x="9" y="58"/>
                    <a:pt x="0" y="122"/>
                    <a:pt x="32" y="170"/>
                  </a:cubicBezTo>
                  <a:lnTo>
                    <a:pt x="190" y="43"/>
                  </a:lnTo>
                  <a:cubicBezTo>
                    <a:pt x="172" y="16"/>
                    <a:pt x="142" y="1"/>
                    <a:pt x="11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25;p35">
              <a:extLst>
                <a:ext uri="{FF2B5EF4-FFF2-40B4-BE49-F238E27FC236}">
                  <a16:creationId xmlns:a16="http://schemas.microsoft.com/office/drawing/2014/main" id="{114253FB-A045-43BE-9FAE-DBE9E479E7D7}"/>
                </a:ext>
              </a:extLst>
            </p:cNvPr>
            <p:cNvSpPr/>
            <p:nvPr/>
          </p:nvSpPr>
          <p:spPr>
            <a:xfrm>
              <a:off x="1234650" y="1526000"/>
              <a:ext cx="4775" cy="4050"/>
            </a:xfrm>
            <a:custGeom>
              <a:avLst/>
              <a:gdLst/>
              <a:ahLst/>
              <a:cxnLst/>
              <a:rect l="l" t="t" r="r" b="b"/>
              <a:pathLst>
                <a:path w="191" h="162" extrusionOk="0">
                  <a:moveTo>
                    <a:pt x="83" y="0"/>
                  </a:moveTo>
                  <a:cubicBezTo>
                    <a:pt x="36" y="2"/>
                    <a:pt x="0" y="41"/>
                    <a:pt x="2" y="87"/>
                  </a:cubicBezTo>
                  <a:cubicBezTo>
                    <a:pt x="5" y="133"/>
                    <a:pt x="44" y="162"/>
                    <a:pt x="83" y="162"/>
                  </a:cubicBezTo>
                  <a:cubicBezTo>
                    <a:pt x="104" y="162"/>
                    <a:pt x="126" y="153"/>
                    <a:pt x="142" y="135"/>
                  </a:cubicBezTo>
                  <a:cubicBezTo>
                    <a:pt x="190" y="83"/>
                    <a:pt x="154" y="0"/>
                    <a:pt x="8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026;p35">
              <a:extLst>
                <a:ext uri="{FF2B5EF4-FFF2-40B4-BE49-F238E27FC236}">
                  <a16:creationId xmlns:a16="http://schemas.microsoft.com/office/drawing/2014/main" id="{74DB0C4A-0105-44E7-B915-88F11448A88F}"/>
                </a:ext>
              </a:extLst>
            </p:cNvPr>
            <p:cNvSpPr/>
            <p:nvPr/>
          </p:nvSpPr>
          <p:spPr>
            <a:xfrm>
              <a:off x="1238000" y="1526475"/>
              <a:ext cx="7550" cy="12775"/>
            </a:xfrm>
            <a:custGeom>
              <a:avLst/>
              <a:gdLst/>
              <a:ahLst/>
              <a:cxnLst/>
              <a:rect l="l" t="t" r="r" b="b"/>
              <a:pathLst>
                <a:path w="302" h="511" extrusionOk="0">
                  <a:moveTo>
                    <a:pt x="301" y="0"/>
                  </a:moveTo>
                  <a:lnTo>
                    <a:pt x="1" y="445"/>
                  </a:lnTo>
                  <a:lnTo>
                    <a:pt x="291" y="511"/>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27;p35">
              <a:extLst>
                <a:ext uri="{FF2B5EF4-FFF2-40B4-BE49-F238E27FC236}">
                  <a16:creationId xmlns:a16="http://schemas.microsoft.com/office/drawing/2014/main" id="{F0CF5300-96EA-4798-B789-CE43603495FD}"/>
                </a:ext>
              </a:extLst>
            </p:cNvPr>
            <p:cNvSpPr/>
            <p:nvPr/>
          </p:nvSpPr>
          <p:spPr>
            <a:xfrm>
              <a:off x="1189150" y="1699250"/>
              <a:ext cx="25" cy="3750"/>
            </a:xfrm>
            <a:custGeom>
              <a:avLst/>
              <a:gdLst/>
              <a:ahLst/>
              <a:cxnLst/>
              <a:rect l="l" t="t" r="r" b="b"/>
              <a:pathLst>
                <a:path w="1" h="150" extrusionOk="0">
                  <a:moveTo>
                    <a:pt x="0" y="0"/>
                  </a:moveTo>
                  <a:lnTo>
                    <a:pt x="0" y="15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28;p35">
              <a:extLst>
                <a:ext uri="{FF2B5EF4-FFF2-40B4-BE49-F238E27FC236}">
                  <a16:creationId xmlns:a16="http://schemas.microsoft.com/office/drawing/2014/main" id="{FA30FD8B-22F3-41DF-B547-DF1933D96C22}"/>
                </a:ext>
              </a:extLst>
            </p:cNvPr>
            <p:cNvSpPr/>
            <p:nvPr/>
          </p:nvSpPr>
          <p:spPr>
            <a:xfrm>
              <a:off x="1188525" y="1698925"/>
              <a:ext cx="3425" cy="6025"/>
            </a:xfrm>
            <a:custGeom>
              <a:avLst/>
              <a:gdLst/>
              <a:ahLst/>
              <a:cxnLst/>
              <a:rect l="l" t="t" r="r" b="b"/>
              <a:pathLst>
                <a:path w="137" h="241" extrusionOk="0">
                  <a:moveTo>
                    <a:pt x="81" y="0"/>
                  </a:moveTo>
                  <a:cubicBezTo>
                    <a:pt x="61" y="0"/>
                    <a:pt x="42" y="5"/>
                    <a:pt x="24" y="13"/>
                  </a:cubicBezTo>
                  <a:cubicBezTo>
                    <a:pt x="12" y="19"/>
                    <a:pt x="2" y="32"/>
                    <a:pt x="1" y="47"/>
                  </a:cubicBezTo>
                  <a:lnTo>
                    <a:pt x="1" y="241"/>
                  </a:lnTo>
                  <a:cubicBezTo>
                    <a:pt x="2" y="228"/>
                    <a:pt x="11" y="215"/>
                    <a:pt x="24" y="209"/>
                  </a:cubicBezTo>
                  <a:cubicBezTo>
                    <a:pt x="42" y="200"/>
                    <a:pt x="61" y="195"/>
                    <a:pt x="81" y="195"/>
                  </a:cubicBezTo>
                  <a:cubicBezTo>
                    <a:pt x="100" y="195"/>
                    <a:pt x="119" y="200"/>
                    <a:pt x="137" y="209"/>
                  </a:cubicBezTo>
                  <a:lnTo>
                    <a:pt x="137" y="13"/>
                  </a:lnTo>
                  <a:cubicBezTo>
                    <a:pt x="119" y="5"/>
                    <a:pt x="100" y="0"/>
                    <a:pt x="8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29;p35">
              <a:extLst>
                <a:ext uri="{FF2B5EF4-FFF2-40B4-BE49-F238E27FC236}">
                  <a16:creationId xmlns:a16="http://schemas.microsoft.com/office/drawing/2014/main" id="{AD269C49-E368-4D10-8937-37CFE862986C}"/>
                </a:ext>
              </a:extLst>
            </p:cNvPr>
            <p:cNvSpPr/>
            <p:nvPr/>
          </p:nvSpPr>
          <p:spPr>
            <a:xfrm>
              <a:off x="1191925" y="1699250"/>
              <a:ext cx="650" cy="5750"/>
            </a:xfrm>
            <a:custGeom>
              <a:avLst/>
              <a:gdLst/>
              <a:ahLst/>
              <a:cxnLst/>
              <a:rect l="l" t="t" r="r" b="b"/>
              <a:pathLst>
                <a:path w="26" h="230" extrusionOk="0">
                  <a:moveTo>
                    <a:pt x="1" y="0"/>
                  </a:moveTo>
                  <a:lnTo>
                    <a:pt x="1" y="196"/>
                  </a:lnTo>
                  <a:cubicBezTo>
                    <a:pt x="14" y="202"/>
                    <a:pt x="23" y="215"/>
                    <a:pt x="24" y="229"/>
                  </a:cubicBezTo>
                  <a:cubicBezTo>
                    <a:pt x="24" y="170"/>
                    <a:pt x="26" y="92"/>
                    <a:pt x="24" y="34"/>
                  </a:cubicBezTo>
                  <a:cubicBezTo>
                    <a:pt x="23" y="19"/>
                    <a:pt x="14" y="6"/>
                    <a:pt x="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30;p35">
              <a:extLst>
                <a:ext uri="{FF2B5EF4-FFF2-40B4-BE49-F238E27FC236}">
                  <a16:creationId xmlns:a16="http://schemas.microsoft.com/office/drawing/2014/main" id="{38CAB3DC-597E-433F-83A5-63496270DC35}"/>
                </a:ext>
              </a:extLst>
            </p:cNvPr>
            <p:cNvSpPr/>
            <p:nvPr/>
          </p:nvSpPr>
          <p:spPr>
            <a:xfrm>
              <a:off x="1188575" y="1700075"/>
              <a:ext cx="4000" cy="6075"/>
            </a:xfrm>
            <a:custGeom>
              <a:avLst/>
              <a:gdLst/>
              <a:ahLst/>
              <a:cxnLst/>
              <a:rect l="l" t="t" r="r" b="b"/>
              <a:pathLst>
                <a:path w="160" h="243" extrusionOk="0">
                  <a:moveTo>
                    <a:pt x="0" y="1"/>
                  </a:moveTo>
                  <a:lnTo>
                    <a:pt x="0" y="195"/>
                  </a:lnTo>
                  <a:cubicBezTo>
                    <a:pt x="1" y="210"/>
                    <a:pt x="10" y="223"/>
                    <a:pt x="23" y="228"/>
                  </a:cubicBezTo>
                  <a:cubicBezTo>
                    <a:pt x="41" y="238"/>
                    <a:pt x="60" y="242"/>
                    <a:pt x="79" y="242"/>
                  </a:cubicBezTo>
                  <a:cubicBezTo>
                    <a:pt x="99" y="242"/>
                    <a:pt x="118" y="238"/>
                    <a:pt x="136" y="228"/>
                  </a:cubicBezTo>
                  <a:cubicBezTo>
                    <a:pt x="149" y="223"/>
                    <a:pt x="158" y="210"/>
                    <a:pt x="160" y="196"/>
                  </a:cubicBezTo>
                  <a:lnTo>
                    <a:pt x="160" y="1"/>
                  </a:lnTo>
                  <a:cubicBezTo>
                    <a:pt x="158" y="15"/>
                    <a:pt x="149" y="27"/>
                    <a:pt x="136" y="33"/>
                  </a:cubicBezTo>
                  <a:cubicBezTo>
                    <a:pt x="118" y="42"/>
                    <a:pt x="99" y="47"/>
                    <a:pt x="79" y="47"/>
                  </a:cubicBezTo>
                  <a:cubicBezTo>
                    <a:pt x="60" y="47"/>
                    <a:pt x="41" y="42"/>
                    <a:pt x="23" y="33"/>
                  </a:cubicBezTo>
                  <a:cubicBezTo>
                    <a:pt x="10" y="27"/>
                    <a:pt x="1" y="14"/>
                    <a:pt x="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031;p35">
              <a:extLst>
                <a:ext uri="{FF2B5EF4-FFF2-40B4-BE49-F238E27FC236}">
                  <a16:creationId xmlns:a16="http://schemas.microsoft.com/office/drawing/2014/main" id="{56434DD5-EF0D-4073-B312-D5620606082B}"/>
                </a:ext>
              </a:extLst>
            </p:cNvPr>
            <p:cNvSpPr/>
            <p:nvPr/>
          </p:nvSpPr>
          <p:spPr>
            <a:xfrm>
              <a:off x="1164050" y="1688600"/>
              <a:ext cx="45575" cy="31200"/>
            </a:xfrm>
            <a:custGeom>
              <a:avLst/>
              <a:gdLst/>
              <a:ahLst/>
              <a:cxnLst/>
              <a:rect l="l" t="t" r="r" b="b"/>
              <a:pathLst>
                <a:path w="1823" h="1248" extrusionOk="0">
                  <a:moveTo>
                    <a:pt x="1" y="0"/>
                  </a:moveTo>
                  <a:lnTo>
                    <a:pt x="1" y="196"/>
                  </a:lnTo>
                  <a:lnTo>
                    <a:pt x="1822" y="1247"/>
                  </a:lnTo>
                  <a:lnTo>
                    <a:pt x="1822" y="105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32;p35">
              <a:extLst>
                <a:ext uri="{FF2B5EF4-FFF2-40B4-BE49-F238E27FC236}">
                  <a16:creationId xmlns:a16="http://schemas.microsoft.com/office/drawing/2014/main" id="{8F5FAE47-1F15-4A8D-94FF-F766C2408B4A}"/>
                </a:ext>
              </a:extLst>
            </p:cNvPr>
            <p:cNvSpPr/>
            <p:nvPr/>
          </p:nvSpPr>
          <p:spPr>
            <a:xfrm>
              <a:off x="1092900" y="1688600"/>
              <a:ext cx="71175" cy="46225"/>
            </a:xfrm>
            <a:custGeom>
              <a:avLst/>
              <a:gdLst/>
              <a:ahLst/>
              <a:cxnLst/>
              <a:rect l="l" t="t" r="r" b="b"/>
              <a:pathLst>
                <a:path w="2847" h="1849" extrusionOk="0">
                  <a:moveTo>
                    <a:pt x="2847" y="0"/>
                  </a:moveTo>
                  <a:lnTo>
                    <a:pt x="0" y="1655"/>
                  </a:lnTo>
                  <a:lnTo>
                    <a:pt x="0" y="1849"/>
                  </a:lnTo>
                  <a:lnTo>
                    <a:pt x="2847" y="196"/>
                  </a:lnTo>
                  <a:lnTo>
                    <a:pt x="284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033;p35">
              <a:extLst>
                <a:ext uri="{FF2B5EF4-FFF2-40B4-BE49-F238E27FC236}">
                  <a16:creationId xmlns:a16="http://schemas.microsoft.com/office/drawing/2014/main" id="{CF205743-59EF-4EEC-92F5-55300C1999AE}"/>
                </a:ext>
              </a:extLst>
            </p:cNvPr>
            <p:cNvSpPr/>
            <p:nvPr/>
          </p:nvSpPr>
          <p:spPr>
            <a:xfrm>
              <a:off x="1092900" y="1729950"/>
              <a:ext cx="45550" cy="31200"/>
            </a:xfrm>
            <a:custGeom>
              <a:avLst/>
              <a:gdLst/>
              <a:ahLst/>
              <a:cxnLst/>
              <a:rect l="l" t="t" r="r" b="b"/>
              <a:pathLst>
                <a:path w="1822" h="1248" extrusionOk="0">
                  <a:moveTo>
                    <a:pt x="0" y="1"/>
                  </a:moveTo>
                  <a:lnTo>
                    <a:pt x="0" y="195"/>
                  </a:lnTo>
                  <a:lnTo>
                    <a:pt x="1822" y="1248"/>
                  </a:lnTo>
                  <a:lnTo>
                    <a:pt x="1822" y="10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034;p35">
              <a:extLst>
                <a:ext uri="{FF2B5EF4-FFF2-40B4-BE49-F238E27FC236}">
                  <a16:creationId xmlns:a16="http://schemas.microsoft.com/office/drawing/2014/main" id="{D5057F83-3437-4437-9BD4-FE88A54345CC}"/>
                </a:ext>
              </a:extLst>
            </p:cNvPr>
            <p:cNvSpPr/>
            <p:nvPr/>
          </p:nvSpPr>
          <p:spPr>
            <a:xfrm>
              <a:off x="1106600" y="1743350"/>
              <a:ext cx="8625" cy="7400"/>
            </a:xfrm>
            <a:custGeom>
              <a:avLst/>
              <a:gdLst/>
              <a:ahLst/>
              <a:cxnLst/>
              <a:rect l="l" t="t" r="r" b="b"/>
              <a:pathLst>
                <a:path w="345" h="296" extrusionOk="0">
                  <a:moveTo>
                    <a:pt x="172" y="1"/>
                  </a:moveTo>
                  <a:cubicBezTo>
                    <a:pt x="130" y="1"/>
                    <a:pt x="89" y="11"/>
                    <a:pt x="51" y="30"/>
                  </a:cubicBezTo>
                  <a:cubicBezTo>
                    <a:pt x="18" y="49"/>
                    <a:pt x="0" y="74"/>
                    <a:pt x="0" y="100"/>
                  </a:cubicBezTo>
                  <a:lnTo>
                    <a:pt x="0" y="295"/>
                  </a:lnTo>
                  <a:cubicBezTo>
                    <a:pt x="0" y="269"/>
                    <a:pt x="18" y="245"/>
                    <a:pt x="51" y="226"/>
                  </a:cubicBezTo>
                  <a:cubicBezTo>
                    <a:pt x="89" y="206"/>
                    <a:pt x="130" y="196"/>
                    <a:pt x="172" y="196"/>
                  </a:cubicBezTo>
                  <a:cubicBezTo>
                    <a:pt x="213" y="196"/>
                    <a:pt x="255" y="206"/>
                    <a:pt x="293" y="226"/>
                  </a:cubicBezTo>
                  <a:cubicBezTo>
                    <a:pt x="327" y="245"/>
                    <a:pt x="343" y="271"/>
                    <a:pt x="343" y="295"/>
                  </a:cubicBezTo>
                  <a:lnTo>
                    <a:pt x="343" y="100"/>
                  </a:lnTo>
                  <a:cubicBezTo>
                    <a:pt x="344" y="75"/>
                    <a:pt x="327" y="49"/>
                    <a:pt x="293" y="30"/>
                  </a:cubicBezTo>
                  <a:cubicBezTo>
                    <a:pt x="255" y="11"/>
                    <a:pt x="213" y="1"/>
                    <a:pt x="17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035;p35">
              <a:extLst>
                <a:ext uri="{FF2B5EF4-FFF2-40B4-BE49-F238E27FC236}">
                  <a16:creationId xmlns:a16="http://schemas.microsoft.com/office/drawing/2014/main" id="{86BF42C5-66EF-49BA-8CE8-511EE567A534}"/>
                </a:ext>
              </a:extLst>
            </p:cNvPr>
            <p:cNvSpPr/>
            <p:nvPr/>
          </p:nvSpPr>
          <p:spPr>
            <a:xfrm>
              <a:off x="1106625" y="1745825"/>
              <a:ext cx="8600" cy="7400"/>
            </a:xfrm>
            <a:custGeom>
              <a:avLst/>
              <a:gdLst/>
              <a:ahLst/>
              <a:cxnLst/>
              <a:rect l="l" t="t" r="r" b="b"/>
              <a:pathLst>
                <a:path w="344" h="296" extrusionOk="0">
                  <a:moveTo>
                    <a:pt x="1" y="1"/>
                  </a:moveTo>
                  <a:lnTo>
                    <a:pt x="1" y="196"/>
                  </a:lnTo>
                  <a:cubicBezTo>
                    <a:pt x="1" y="223"/>
                    <a:pt x="17" y="247"/>
                    <a:pt x="52" y="267"/>
                  </a:cubicBezTo>
                  <a:cubicBezTo>
                    <a:pt x="89" y="286"/>
                    <a:pt x="131" y="296"/>
                    <a:pt x="172" y="296"/>
                  </a:cubicBezTo>
                  <a:cubicBezTo>
                    <a:pt x="214" y="296"/>
                    <a:pt x="255" y="286"/>
                    <a:pt x="294" y="267"/>
                  </a:cubicBezTo>
                  <a:cubicBezTo>
                    <a:pt x="327" y="247"/>
                    <a:pt x="343" y="223"/>
                    <a:pt x="343" y="198"/>
                  </a:cubicBezTo>
                  <a:lnTo>
                    <a:pt x="343" y="2"/>
                  </a:lnTo>
                  <a:cubicBezTo>
                    <a:pt x="343" y="27"/>
                    <a:pt x="327" y="53"/>
                    <a:pt x="294" y="72"/>
                  </a:cubicBezTo>
                  <a:cubicBezTo>
                    <a:pt x="255" y="91"/>
                    <a:pt x="214" y="100"/>
                    <a:pt x="172" y="100"/>
                  </a:cubicBezTo>
                  <a:cubicBezTo>
                    <a:pt x="131" y="100"/>
                    <a:pt x="89" y="91"/>
                    <a:pt x="52" y="72"/>
                  </a:cubicBezTo>
                  <a:cubicBezTo>
                    <a:pt x="17" y="51"/>
                    <a:pt x="1" y="27"/>
                    <a:pt x="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036;p35">
              <a:extLst>
                <a:ext uri="{FF2B5EF4-FFF2-40B4-BE49-F238E27FC236}">
                  <a16:creationId xmlns:a16="http://schemas.microsoft.com/office/drawing/2014/main" id="{7F15F1B0-47D9-424C-8C5F-83E297DADD31}"/>
                </a:ext>
              </a:extLst>
            </p:cNvPr>
            <p:cNvSpPr/>
            <p:nvPr/>
          </p:nvSpPr>
          <p:spPr>
            <a:xfrm>
              <a:off x="1138425" y="1714875"/>
              <a:ext cx="71200" cy="46275"/>
            </a:xfrm>
            <a:custGeom>
              <a:avLst/>
              <a:gdLst/>
              <a:ahLst/>
              <a:cxnLst/>
              <a:rect l="l" t="t" r="r" b="b"/>
              <a:pathLst>
                <a:path w="2848" h="1851" extrusionOk="0">
                  <a:moveTo>
                    <a:pt x="2847" y="0"/>
                  </a:moveTo>
                  <a:lnTo>
                    <a:pt x="1" y="1655"/>
                  </a:lnTo>
                  <a:lnTo>
                    <a:pt x="1" y="1851"/>
                  </a:lnTo>
                  <a:lnTo>
                    <a:pt x="2847" y="196"/>
                  </a:lnTo>
                  <a:lnTo>
                    <a:pt x="28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037;p35">
              <a:extLst>
                <a:ext uri="{FF2B5EF4-FFF2-40B4-BE49-F238E27FC236}">
                  <a16:creationId xmlns:a16="http://schemas.microsoft.com/office/drawing/2014/main" id="{68FF8645-20D7-49F0-9208-F6A13DB2C8CE}"/>
                </a:ext>
              </a:extLst>
            </p:cNvPr>
            <p:cNvSpPr/>
            <p:nvPr/>
          </p:nvSpPr>
          <p:spPr>
            <a:xfrm>
              <a:off x="1081475" y="1683175"/>
              <a:ext cx="138150" cy="79325"/>
            </a:xfrm>
            <a:custGeom>
              <a:avLst/>
              <a:gdLst/>
              <a:ahLst/>
              <a:cxnLst/>
              <a:rect l="l" t="t" r="r" b="b"/>
              <a:pathLst>
                <a:path w="5526" h="3173" extrusionOk="0">
                  <a:moveTo>
                    <a:pt x="4363" y="630"/>
                  </a:moveTo>
                  <a:cubicBezTo>
                    <a:pt x="4383" y="630"/>
                    <a:pt x="4402" y="635"/>
                    <a:pt x="4420" y="643"/>
                  </a:cubicBezTo>
                  <a:cubicBezTo>
                    <a:pt x="4451" y="662"/>
                    <a:pt x="4451" y="691"/>
                    <a:pt x="4420" y="709"/>
                  </a:cubicBezTo>
                  <a:cubicBezTo>
                    <a:pt x="4402" y="718"/>
                    <a:pt x="4383" y="723"/>
                    <a:pt x="4363" y="723"/>
                  </a:cubicBezTo>
                  <a:cubicBezTo>
                    <a:pt x="4344" y="723"/>
                    <a:pt x="4325" y="718"/>
                    <a:pt x="4307" y="709"/>
                  </a:cubicBezTo>
                  <a:cubicBezTo>
                    <a:pt x="4277" y="691"/>
                    <a:pt x="4277" y="662"/>
                    <a:pt x="4307" y="643"/>
                  </a:cubicBezTo>
                  <a:cubicBezTo>
                    <a:pt x="4325" y="635"/>
                    <a:pt x="4344" y="630"/>
                    <a:pt x="4363" y="630"/>
                  </a:cubicBezTo>
                  <a:close/>
                  <a:moveTo>
                    <a:pt x="1178" y="2408"/>
                  </a:moveTo>
                  <a:cubicBezTo>
                    <a:pt x="1220" y="2408"/>
                    <a:pt x="1261" y="2418"/>
                    <a:pt x="1300" y="2437"/>
                  </a:cubicBezTo>
                  <a:cubicBezTo>
                    <a:pt x="1365" y="2476"/>
                    <a:pt x="1366" y="2539"/>
                    <a:pt x="1300" y="2578"/>
                  </a:cubicBezTo>
                  <a:cubicBezTo>
                    <a:pt x="1261" y="2597"/>
                    <a:pt x="1220" y="2607"/>
                    <a:pt x="1178" y="2607"/>
                  </a:cubicBezTo>
                  <a:cubicBezTo>
                    <a:pt x="1137" y="2607"/>
                    <a:pt x="1095" y="2597"/>
                    <a:pt x="1058" y="2578"/>
                  </a:cubicBezTo>
                  <a:cubicBezTo>
                    <a:pt x="991" y="2539"/>
                    <a:pt x="991" y="2476"/>
                    <a:pt x="1058" y="2437"/>
                  </a:cubicBezTo>
                  <a:cubicBezTo>
                    <a:pt x="1095" y="2418"/>
                    <a:pt x="1137" y="2408"/>
                    <a:pt x="1178" y="2408"/>
                  </a:cubicBezTo>
                  <a:close/>
                  <a:moveTo>
                    <a:pt x="3304" y="216"/>
                  </a:moveTo>
                  <a:lnTo>
                    <a:pt x="5125" y="1267"/>
                  </a:lnTo>
                  <a:lnTo>
                    <a:pt x="2279" y="2923"/>
                  </a:lnTo>
                  <a:lnTo>
                    <a:pt x="457" y="1872"/>
                  </a:lnTo>
                  <a:lnTo>
                    <a:pt x="3304" y="216"/>
                  </a:lnTo>
                  <a:close/>
                  <a:moveTo>
                    <a:pt x="3511" y="0"/>
                  </a:moveTo>
                  <a:cubicBezTo>
                    <a:pt x="3442" y="0"/>
                    <a:pt x="3373" y="15"/>
                    <a:pt x="3320" y="46"/>
                  </a:cubicBezTo>
                  <a:lnTo>
                    <a:pt x="106" y="1915"/>
                  </a:lnTo>
                  <a:cubicBezTo>
                    <a:pt x="1" y="1976"/>
                    <a:pt x="1" y="2075"/>
                    <a:pt x="108" y="2137"/>
                  </a:cubicBezTo>
                  <a:lnTo>
                    <a:pt x="1822" y="3127"/>
                  </a:lnTo>
                  <a:cubicBezTo>
                    <a:pt x="1875" y="3158"/>
                    <a:pt x="1944" y="3173"/>
                    <a:pt x="2014" y="3173"/>
                  </a:cubicBezTo>
                  <a:cubicBezTo>
                    <a:pt x="2083" y="3173"/>
                    <a:pt x="2152" y="3158"/>
                    <a:pt x="2205" y="3127"/>
                  </a:cubicBezTo>
                  <a:lnTo>
                    <a:pt x="5419" y="1260"/>
                  </a:lnTo>
                  <a:cubicBezTo>
                    <a:pt x="5525" y="1197"/>
                    <a:pt x="5524" y="1099"/>
                    <a:pt x="5418" y="1038"/>
                  </a:cubicBezTo>
                  <a:lnTo>
                    <a:pt x="3703" y="46"/>
                  </a:lnTo>
                  <a:cubicBezTo>
                    <a:pt x="3650" y="15"/>
                    <a:pt x="3580" y="0"/>
                    <a:pt x="351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038;p35">
              <a:extLst>
                <a:ext uri="{FF2B5EF4-FFF2-40B4-BE49-F238E27FC236}">
                  <a16:creationId xmlns:a16="http://schemas.microsoft.com/office/drawing/2014/main" id="{76031EF3-ECA3-4C4C-B1CB-09CFBD5D9EAA}"/>
                </a:ext>
              </a:extLst>
            </p:cNvPr>
            <p:cNvSpPr/>
            <p:nvPr/>
          </p:nvSpPr>
          <p:spPr>
            <a:xfrm>
              <a:off x="1186925" y="1698150"/>
              <a:ext cx="7275" cy="3875"/>
            </a:xfrm>
            <a:custGeom>
              <a:avLst/>
              <a:gdLst/>
              <a:ahLst/>
              <a:cxnLst/>
              <a:rect l="l" t="t" r="r" b="b"/>
              <a:pathLst>
                <a:path w="291" h="155" extrusionOk="0">
                  <a:moveTo>
                    <a:pt x="146" y="1"/>
                  </a:moveTo>
                  <a:cubicBezTo>
                    <a:pt x="114" y="1"/>
                    <a:pt x="82" y="8"/>
                    <a:pt x="53" y="23"/>
                  </a:cubicBezTo>
                  <a:cubicBezTo>
                    <a:pt x="1" y="54"/>
                    <a:pt x="1" y="102"/>
                    <a:pt x="53" y="131"/>
                  </a:cubicBezTo>
                  <a:cubicBezTo>
                    <a:pt x="82" y="147"/>
                    <a:pt x="114" y="154"/>
                    <a:pt x="146" y="154"/>
                  </a:cubicBezTo>
                  <a:cubicBezTo>
                    <a:pt x="178" y="154"/>
                    <a:pt x="210" y="147"/>
                    <a:pt x="240" y="131"/>
                  </a:cubicBezTo>
                  <a:cubicBezTo>
                    <a:pt x="291" y="101"/>
                    <a:pt x="291" y="53"/>
                    <a:pt x="240" y="23"/>
                  </a:cubicBezTo>
                  <a:cubicBezTo>
                    <a:pt x="210" y="8"/>
                    <a:pt x="178" y="1"/>
                    <a:pt x="14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039;p35">
              <a:extLst>
                <a:ext uri="{FF2B5EF4-FFF2-40B4-BE49-F238E27FC236}">
                  <a16:creationId xmlns:a16="http://schemas.microsoft.com/office/drawing/2014/main" id="{4327DAFC-44EE-4F83-BF41-027285FC4A05}"/>
                </a:ext>
              </a:extLst>
            </p:cNvPr>
            <p:cNvSpPr/>
            <p:nvPr/>
          </p:nvSpPr>
          <p:spPr>
            <a:xfrm>
              <a:off x="1108625" y="1744650"/>
              <a:ext cx="4550" cy="2400"/>
            </a:xfrm>
            <a:custGeom>
              <a:avLst/>
              <a:gdLst/>
              <a:ahLst/>
              <a:cxnLst/>
              <a:rect l="l" t="t" r="r" b="b"/>
              <a:pathLst>
                <a:path w="182" h="96" extrusionOk="0">
                  <a:moveTo>
                    <a:pt x="91" y="0"/>
                  </a:moveTo>
                  <a:cubicBezTo>
                    <a:pt x="72" y="0"/>
                    <a:pt x="52" y="5"/>
                    <a:pt x="34" y="14"/>
                  </a:cubicBezTo>
                  <a:cubicBezTo>
                    <a:pt x="1" y="33"/>
                    <a:pt x="2" y="64"/>
                    <a:pt x="34" y="82"/>
                  </a:cubicBezTo>
                  <a:cubicBezTo>
                    <a:pt x="52" y="91"/>
                    <a:pt x="72" y="96"/>
                    <a:pt x="91" y="96"/>
                  </a:cubicBezTo>
                  <a:cubicBezTo>
                    <a:pt x="111" y="96"/>
                    <a:pt x="131" y="91"/>
                    <a:pt x="150" y="82"/>
                  </a:cubicBezTo>
                  <a:cubicBezTo>
                    <a:pt x="182" y="64"/>
                    <a:pt x="182" y="33"/>
                    <a:pt x="150" y="14"/>
                  </a:cubicBezTo>
                  <a:cubicBezTo>
                    <a:pt x="131" y="5"/>
                    <a:pt x="111" y="0"/>
                    <a:pt x="9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040;p35">
              <a:extLst>
                <a:ext uri="{FF2B5EF4-FFF2-40B4-BE49-F238E27FC236}">
                  <a16:creationId xmlns:a16="http://schemas.microsoft.com/office/drawing/2014/main" id="{F181D83B-71D0-4F6A-9AE1-3C0B1DCDB0EA}"/>
                </a:ext>
              </a:extLst>
            </p:cNvPr>
            <p:cNvSpPr/>
            <p:nvPr/>
          </p:nvSpPr>
          <p:spPr>
            <a:xfrm>
              <a:off x="1092900" y="1688600"/>
              <a:ext cx="116725" cy="67650"/>
            </a:xfrm>
            <a:custGeom>
              <a:avLst/>
              <a:gdLst/>
              <a:ahLst/>
              <a:cxnLst/>
              <a:rect l="l" t="t" r="r" b="b"/>
              <a:pathLst>
                <a:path w="4669" h="2706" extrusionOk="0">
                  <a:moveTo>
                    <a:pt x="2847" y="0"/>
                  </a:moveTo>
                  <a:lnTo>
                    <a:pt x="0" y="1655"/>
                  </a:lnTo>
                  <a:lnTo>
                    <a:pt x="1822" y="2706"/>
                  </a:lnTo>
                  <a:lnTo>
                    <a:pt x="4668" y="1051"/>
                  </a:lnTo>
                  <a:lnTo>
                    <a:pt x="28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041;p35">
              <a:extLst>
                <a:ext uri="{FF2B5EF4-FFF2-40B4-BE49-F238E27FC236}">
                  <a16:creationId xmlns:a16="http://schemas.microsoft.com/office/drawing/2014/main" id="{43789C1A-742B-407E-B6CC-A24ACD7369C7}"/>
                </a:ext>
              </a:extLst>
            </p:cNvPr>
            <p:cNvSpPr/>
            <p:nvPr/>
          </p:nvSpPr>
          <p:spPr>
            <a:xfrm>
              <a:off x="1082125" y="1711850"/>
              <a:ext cx="136775" cy="55550"/>
            </a:xfrm>
            <a:custGeom>
              <a:avLst/>
              <a:gdLst/>
              <a:ahLst/>
              <a:cxnLst/>
              <a:rect l="l" t="t" r="r" b="b"/>
              <a:pathLst>
                <a:path w="5471" h="2222" extrusionOk="0">
                  <a:moveTo>
                    <a:pt x="5470" y="1"/>
                  </a:moveTo>
                  <a:lnTo>
                    <a:pt x="5470" y="7"/>
                  </a:lnTo>
                  <a:lnTo>
                    <a:pt x="5470" y="7"/>
                  </a:lnTo>
                  <a:cubicBezTo>
                    <a:pt x="5470" y="5"/>
                    <a:pt x="5470" y="3"/>
                    <a:pt x="5470" y="1"/>
                  </a:cubicBezTo>
                  <a:close/>
                  <a:moveTo>
                    <a:pt x="5470" y="7"/>
                  </a:moveTo>
                  <a:cubicBezTo>
                    <a:pt x="5469" y="46"/>
                    <a:pt x="5443" y="82"/>
                    <a:pt x="5393" y="111"/>
                  </a:cubicBezTo>
                  <a:lnTo>
                    <a:pt x="2179" y="1979"/>
                  </a:lnTo>
                  <a:cubicBezTo>
                    <a:pt x="2126" y="2010"/>
                    <a:pt x="2056" y="2026"/>
                    <a:pt x="1987" y="2026"/>
                  </a:cubicBezTo>
                  <a:cubicBezTo>
                    <a:pt x="1918" y="2026"/>
                    <a:pt x="1849" y="2010"/>
                    <a:pt x="1796" y="1979"/>
                  </a:cubicBezTo>
                  <a:lnTo>
                    <a:pt x="82" y="990"/>
                  </a:lnTo>
                  <a:cubicBezTo>
                    <a:pt x="27" y="958"/>
                    <a:pt x="1" y="917"/>
                    <a:pt x="1" y="878"/>
                  </a:cubicBezTo>
                  <a:lnTo>
                    <a:pt x="1" y="1073"/>
                  </a:lnTo>
                  <a:cubicBezTo>
                    <a:pt x="1" y="1113"/>
                    <a:pt x="28" y="1154"/>
                    <a:pt x="82" y="1184"/>
                  </a:cubicBezTo>
                  <a:lnTo>
                    <a:pt x="1796" y="2175"/>
                  </a:lnTo>
                  <a:cubicBezTo>
                    <a:pt x="1849" y="2206"/>
                    <a:pt x="1918" y="2221"/>
                    <a:pt x="1988" y="2221"/>
                  </a:cubicBezTo>
                  <a:cubicBezTo>
                    <a:pt x="2057" y="2221"/>
                    <a:pt x="2126" y="2206"/>
                    <a:pt x="2179" y="2175"/>
                  </a:cubicBezTo>
                  <a:lnTo>
                    <a:pt x="5392" y="307"/>
                  </a:lnTo>
                  <a:cubicBezTo>
                    <a:pt x="5444" y="276"/>
                    <a:pt x="5470" y="237"/>
                    <a:pt x="5470" y="197"/>
                  </a:cubicBezTo>
                  <a:lnTo>
                    <a:pt x="5470" y="7"/>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42;p35">
              <a:extLst>
                <a:ext uri="{FF2B5EF4-FFF2-40B4-BE49-F238E27FC236}">
                  <a16:creationId xmlns:a16="http://schemas.microsoft.com/office/drawing/2014/main" id="{D1F2DB79-24B7-4836-AA2C-97F230A6426D}"/>
                </a:ext>
              </a:extLst>
            </p:cNvPr>
            <p:cNvSpPr/>
            <p:nvPr/>
          </p:nvSpPr>
          <p:spPr>
            <a:xfrm>
              <a:off x="1188375" y="1577575"/>
              <a:ext cx="123025" cy="166025"/>
            </a:xfrm>
            <a:custGeom>
              <a:avLst/>
              <a:gdLst/>
              <a:ahLst/>
              <a:cxnLst/>
              <a:rect l="l" t="t" r="r" b="b"/>
              <a:pathLst>
                <a:path w="4921" h="6641" extrusionOk="0">
                  <a:moveTo>
                    <a:pt x="4301" y="0"/>
                  </a:moveTo>
                  <a:cubicBezTo>
                    <a:pt x="4274" y="0"/>
                    <a:pt x="4247" y="2"/>
                    <a:pt x="4219" y="7"/>
                  </a:cubicBezTo>
                  <a:cubicBezTo>
                    <a:pt x="3939" y="52"/>
                    <a:pt x="3748" y="316"/>
                    <a:pt x="3793" y="595"/>
                  </a:cubicBezTo>
                  <a:cubicBezTo>
                    <a:pt x="3897" y="1242"/>
                    <a:pt x="4051" y="3259"/>
                    <a:pt x="3411" y="4029"/>
                  </a:cubicBezTo>
                  <a:cubicBezTo>
                    <a:pt x="3060" y="4451"/>
                    <a:pt x="1417" y="5230"/>
                    <a:pt x="363" y="5650"/>
                  </a:cubicBezTo>
                  <a:cubicBezTo>
                    <a:pt x="134" y="5740"/>
                    <a:pt x="1" y="5982"/>
                    <a:pt x="47" y="6223"/>
                  </a:cubicBezTo>
                  <a:cubicBezTo>
                    <a:pt x="94" y="6465"/>
                    <a:pt x="305" y="6641"/>
                    <a:pt x="553" y="6641"/>
                  </a:cubicBezTo>
                  <a:cubicBezTo>
                    <a:pt x="617" y="6641"/>
                    <a:pt x="682" y="6629"/>
                    <a:pt x="743" y="6605"/>
                  </a:cubicBezTo>
                  <a:cubicBezTo>
                    <a:pt x="1207" y="6420"/>
                    <a:pt x="3559" y="5460"/>
                    <a:pt x="4202" y="4686"/>
                  </a:cubicBezTo>
                  <a:cubicBezTo>
                    <a:pt x="4666" y="4126"/>
                    <a:pt x="4906" y="3230"/>
                    <a:pt x="4917" y="2019"/>
                  </a:cubicBezTo>
                  <a:cubicBezTo>
                    <a:pt x="4921" y="1489"/>
                    <a:pt x="4885" y="958"/>
                    <a:pt x="4808" y="433"/>
                  </a:cubicBezTo>
                  <a:cubicBezTo>
                    <a:pt x="4767" y="179"/>
                    <a:pt x="4549" y="0"/>
                    <a:pt x="4301"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043;p35">
              <a:extLst>
                <a:ext uri="{FF2B5EF4-FFF2-40B4-BE49-F238E27FC236}">
                  <a16:creationId xmlns:a16="http://schemas.microsoft.com/office/drawing/2014/main" id="{DB277021-4F8D-4A02-9CBA-CBA4C40BC41D}"/>
                </a:ext>
              </a:extLst>
            </p:cNvPr>
            <p:cNvSpPr/>
            <p:nvPr/>
          </p:nvSpPr>
          <p:spPr>
            <a:xfrm>
              <a:off x="1279050" y="1676625"/>
              <a:ext cx="24600" cy="30300"/>
            </a:xfrm>
            <a:custGeom>
              <a:avLst/>
              <a:gdLst/>
              <a:ahLst/>
              <a:cxnLst/>
              <a:rect l="l" t="t" r="r" b="b"/>
              <a:pathLst>
                <a:path w="984" h="1212" extrusionOk="0">
                  <a:moveTo>
                    <a:pt x="984" y="1"/>
                  </a:moveTo>
                  <a:lnTo>
                    <a:pt x="984" y="1"/>
                  </a:lnTo>
                  <a:cubicBezTo>
                    <a:pt x="438" y="106"/>
                    <a:pt x="37" y="647"/>
                    <a:pt x="0" y="1211"/>
                  </a:cubicBezTo>
                  <a:cubicBezTo>
                    <a:pt x="241" y="1046"/>
                    <a:pt x="444" y="881"/>
                    <a:pt x="575" y="724"/>
                  </a:cubicBezTo>
                  <a:cubicBezTo>
                    <a:pt x="738" y="525"/>
                    <a:pt x="875" y="283"/>
                    <a:pt x="98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044;p35">
              <a:extLst>
                <a:ext uri="{FF2B5EF4-FFF2-40B4-BE49-F238E27FC236}">
                  <a16:creationId xmlns:a16="http://schemas.microsoft.com/office/drawing/2014/main" id="{AAB5F596-E553-4C3A-8238-220EA9B425ED}"/>
                </a:ext>
              </a:extLst>
            </p:cNvPr>
            <p:cNvSpPr/>
            <p:nvPr/>
          </p:nvSpPr>
          <p:spPr>
            <a:xfrm>
              <a:off x="1196950" y="1592450"/>
              <a:ext cx="97525" cy="126625"/>
            </a:xfrm>
            <a:custGeom>
              <a:avLst/>
              <a:gdLst/>
              <a:ahLst/>
              <a:cxnLst/>
              <a:rect l="l" t="t" r="r" b="b"/>
              <a:pathLst>
                <a:path w="3901" h="5065" extrusionOk="0">
                  <a:moveTo>
                    <a:pt x="3450" y="0"/>
                  </a:moveTo>
                  <a:lnTo>
                    <a:pt x="3450" y="0"/>
                  </a:lnTo>
                  <a:cubicBezTo>
                    <a:pt x="3554" y="647"/>
                    <a:pt x="3706" y="2664"/>
                    <a:pt x="3067" y="3434"/>
                  </a:cubicBezTo>
                  <a:cubicBezTo>
                    <a:pt x="2717" y="3856"/>
                    <a:pt x="1074" y="4635"/>
                    <a:pt x="20" y="5055"/>
                  </a:cubicBezTo>
                  <a:cubicBezTo>
                    <a:pt x="5" y="5061"/>
                    <a:pt x="0" y="5064"/>
                    <a:pt x="5" y="5064"/>
                  </a:cubicBezTo>
                  <a:cubicBezTo>
                    <a:pt x="74" y="5064"/>
                    <a:pt x="2645" y="4273"/>
                    <a:pt x="3251" y="3544"/>
                  </a:cubicBezTo>
                  <a:cubicBezTo>
                    <a:pt x="3715" y="2985"/>
                    <a:pt x="3901" y="1253"/>
                    <a:pt x="345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045;p35">
              <a:extLst>
                <a:ext uri="{FF2B5EF4-FFF2-40B4-BE49-F238E27FC236}">
                  <a16:creationId xmlns:a16="http://schemas.microsoft.com/office/drawing/2014/main" id="{C3CE0ED3-DBEF-4D56-8F31-F5E4929A07AE}"/>
                </a:ext>
              </a:extLst>
            </p:cNvPr>
            <p:cNvSpPr/>
            <p:nvPr/>
          </p:nvSpPr>
          <p:spPr>
            <a:xfrm>
              <a:off x="1152275" y="1725850"/>
              <a:ext cx="52325" cy="32050"/>
            </a:xfrm>
            <a:custGeom>
              <a:avLst/>
              <a:gdLst/>
              <a:ahLst/>
              <a:cxnLst/>
              <a:rect l="l" t="t" r="r" b="b"/>
              <a:pathLst>
                <a:path w="2093" h="1282" extrusionOk="0">
                  <a:moveTo>
                    <a:pt x="64" y="1211"/>
                  </a:moveTo>
                  <a:cubicBezTo>
                    <a:pt x="64" y="1212"/>
                    <a:pt x="64" y="1212"/>
                    <a:pt x="64" y="1212"/>
                  </a:cubicBezTo>
                  <a:lnTo>
                    <a:pt x="64" y="1212"/>
                  </a:lnTo>
                  <a:cubicBezTo>
                    <a:pt x="64" y="1212"/>
                    <a:pt x="64" y="1211"/>
                    <a:pt x="64" y="1211"/>
                  </a:cubicBezTo>
                  <a:close/>
                  <a:moveTo>
                    <a:pt x="1728" y="0"/>
                  </a:moveTo>
                  <a:cubicBezTo>
                    <a:pt x="1685" y="0"/>
                    <a:pt x="1140" y="305"/>
                    <a:pt x="900" y="315"/>
                  </a:cubicBezTo>
                  <a:cubicBezTo>
                    <a:pt x="625" y="325"/>
                    <a:pt x="375" y="423"/>
                    <a:pt x="119" y="423"/>
                  </a:cubicBezTo>
                  <a:cubicBezTo>
                    <a:pt x="99" y="423"/>
                    <a:pt x="80" y="422"/>
                    <a:pt x="60" y="421"/>
                  </a:cubicBezTo>
                  <a:cubicBezTo>
                    <a:pt x="58" y="421"/>
                    <a:pt x="56" y="421"/>
                    <a:pt x="54" y="421"/>
                  </a:cubicBezTo>
                  <a:cubicBezTo>
                    <a:pt x="25" y="421"/>
                    <a:pt x="1" y="449"/>
                    <a:pt x="8" y="479"/>
                  </a:cubicBezTo>
                  <a:cubicBezTo>
                    <a:pt x="63" y="703"/>
                    <a:pt x="422" y="716"/>
                    <a:pt x="534" y="745"/>
                  </a:cubicBezTo>
                  <a:cubicBezTo>
                    <a:pt x="714" y="792"/>
                    <a:pt x="570" y="919"/>
                    <a:pt x="570" y="919"/>
                  </a:cubicBezTo>
                  <a:cubicBezTo>
                    <a:pt x="570" y="919"/>
                    <a:pt x="73" y="1212"/>
                    <a:pt x="64" y="1212"/>
                  </a:cubicBezTo>
                  <a:cubicBezTo>
                    <a:pt x="64" y="1212"/>
                    <a:pt x="64" y="1212"/>
                    <a:pt x="64" y="1212"/>
                  </a:cubicBezTo>
                  <a:lnTo>
                    <a:pt x="64" y="1212"/>
                  </a:lnTo>
                  <a:cubicBezTo>
                    <a:pt x="231" y="1242"/>
                    <a:pt x="432" y="1281"/>
                    <a:pt x="624" y="1281"/>
                  </a:cubicBezTo>
                  <a:cubicBezTo>
                    <a:pt x="757" y="1281"/>
                    <a:pt x="887" y="1262"/>
                    <a:pt x="997" y="1209"/>
                  </a:cubicBezTo>
                  <a:cubicBezTo>
                    <a:pt x="1288" y="1068"/>
                    <a:pt x="1928" y="631"/>
                    <a:pt x="2007" y="460"/>
                  </a:cubicBezTo>
                  <a:cubicBezTo>
                    <a:pt x="2092" y="258"/>
                    <a:pt x="1969" y="0"/>
                    <a:pt x="1748" y="0"/>
                  </a:cubicBezTo>
                  <a:cubicBezTo>
                    <a:pt x="1743" y="0"/>
                    <a:pt x="1737" y="0"/>
                    <a:pt x="1730" y="1"/>
                  </a:cubicBezTo>
                  <a:cubicBezTo>
                    <a:pt x="1730" y="0"/>
                    <a:pt x="1729" y="0"/>
                    <a:pt x="172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046;p35">
              <a:extLst>
                <a:ext uri="{FF2B5EF4-FFF2-40B4-BE49-F238E27FC236}">
                  <a16:creationId xmlns:a16="http://schemas.microsoft.com/office/drawing/2014/main" id="{72696A38-9C05-47A0-A288-7FFA249DC0CC}"/>
                </a:ext>
              </a:extLst>
            </p:cNvPr>
            <p:cNvSpPr/>
            <p:nvPr/>
          </p:nvSpPr>
          <p:spPr>
            <a:xfrm>
              <a:off x="1215798" y="1465751"/>
              <a:ext cx="133700" cy="155448"/>
            </a:xfrm>
            <a:custGeom>
              <a:avLst/>
              <a:gdLst/>
              <a:ahLst/>
              <a:cxnLst/>
              <a:rect l="l" t="t" r="r" b="b"/>
              <a:pathLst>
                <a:path w="5348" h="6668" extrusionOk="0">
                  <a:moveTo>
                    <a:pt x="1798" y="1"/>
                  </a:moveTo>
                  <a:cubicBezTo>
                    <a:pt x="1725" y="1"/>
                    <a:pt x="1652" y="5"/>
                    <a:pt x="1579" y="15"/>
                  </a:cubicBezTo>
                  <a:cubicBezTo>
                    <a:pt x="785" y="119"/>
                    <a:pt x="0" y="923"/>
                    <a:pt x="157" y="2168"/>
                  </a:cubicBezTo>
                  <a:cubicBezTo>
                    <a:pt x="162" y="2207"/>
                    <a:pt x="583" y="2548"/>
                    <a:pt x="1246" y="2548"/>
                  </a:cubicBezTo>
                  <a:cubicBezTo>
                    <a:pt x="1368" y="2548"/>
                    <a:pt x="1498" y="2536"/>
                    <a:pt x="1636" y="2509"/>
                  </a:cubicBezTo>
                  <a:cubicBezTo>
                    <a:pt x="1667" y="2503"/>
                    <a:pt x="1699" y="2500"/>
                    <a:pt x="1730" y="2500"/>
                  </a:cubicBezTo>
                  <a:cubicBezTo>
                    <a:pt x="1988" y="2500"/>
                    <a:pt x="2209" y="2707"/>
                    <a:pt x="2214" y="2976"/>
                  </a:cubicBezTo>
                  <a:cubicBezTo>
                    <a:pt x="2220" y="3278"/>
                    <a:pt x="2230" y="3621"/>
                    <a:pt x="2252" y="3874"/>
                  </a:cubicBezTo>
                  <a:cubicBezTo>
                    <a:pt x="2284" y="4254"/>
                    <a:pt x="2601" y="4626"/>
                    <a:pt x="2942" y="4641"/>
                  </a:cubicBezTo>
                  <a:cubicBezTo>
                    <a:pt x="4269" y="4697"/>
                    <a:pt x="4991" y="5714"/>
                    <a:pt x="4861" y="6668"/>
                  </a:cubicBezTo>
                  <a:cubicBezTo>
                    <a:pt x="5174" y="6429"/>
                    <a:pt x="5309" y="6007"/>
                    <a:pt x="5325" y="5617"/>
                  </a:cubicBezTo>
                  <a:cubicBezTo>
                    <a:pt x="5348" y="5047"/>
                    <a:pt x="5122" y="4519"/>
                    <a:pt x="4803" y="4058"/>
                  </a:cubicBezTo>
                  <a:cubicBezTo>
                    <a:pt x="4621" y="3797"/>
                    <a:pt x="4414" y="3556"/>
                    <a:pt x="4204" y="3318"/>
                  </a:cubicBezTo>
                  <a:cubicBezTo>
                    <a:pt x="3866" y="2938"/>
                    <a:pt x="3573" y="2534"/>
                    <a:pt x="3516" y="2015"/>
                  </a:cubicBezTo>
                  <a:cubicBezTo>
                    <a:pt x="3474" y="1627"/>
                    <a:pt x="3485" y="1262"/>
                    <a:pt x="3297" y="907"/>
                  </a:cubicBezTo>
                  <a:cubicBezTo>
                    <a:pt x="3003" y="346"/>
                    <a:pt x="2421" y="1"/>
                    <a:pt x="179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47;p27">
            <a:extLst>
              <a:ext uri="{FF2B5EF4-FFF2-40B4-BE49-F238E27FC236}">
                <a16:creationId xmlns:a16="http://schemas.microsoft.com/office/drawing/2014/main" id="{E9264949-A51F-4EB2-B202-135F38127BD1}"/>
              </a:ext>
            </a:extLst>
          </p:cNvPr>
          <p:cNvGrpSpPr/>
          <p:nvPr/>
        </p:nvGrpSpPr>
        <p:grpSpPr>
          <a:xfrm>
            <a:off x="1183773" y="1065639"/>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1529958" y="1086785"/>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861082" y="3377306"/>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05" name="Picture 104">
            <a:extLst>
              <a:ext uri="{FF2B5EF4-FFF2-40B4-BE49-F238E27FC236}">
                <a16:creationId xmlns:a16="http://schemas.microsoft.com/office/drawing/2014/main" id="{0E17453B-9D56-4DE7-8F4C-3DE98290DA9F}"/>
              </a:ext>
            </a:extLst>
          </p:cNvPr>
          <p:cNvPicPr>
            <a:picLocks noChangeAspect="1"/>
          </p:cNvPicPr>
          <p:nvPr/>
        </p:nvPicPr>
        <p:blipFill>
          <a:blip r:embed="rId3"/>
          <a:stretch>
            <a:fillRect/>
          </a:stretch>
        </p:blipFill>
        <p:spPr>
          <a:xfrm>
            <a:off x="4936294" y="600481"/>
            <a:ext cx="3533360" cy="743130"/>
          </a:xfrm>
          <a:prstGeom prst="rect">
            <a:avLst/>
          </a:prstGeom>
        </p:spPr>
      </p:pic>
      <p:pic>
        <p:nvPicPr>
          <p:cNvPr id="106" name="Picture 105">
            <a:extLst>
              <a:ext uri="{FF2B5EF4-FFF2-40B4-BE49-F238E27FC236}">
                <a16:creationId xmlns:a16="http://schemas.microsoft.com/office/drawing/2014/main" id="{78F097A3-6968-4468-8B0E-BCF9798F5FDC}"/>
              </a:ext>
            </a:extLst>
          </p:cNvPr>
          <p:cNvPicPr>
            <a:picLocks noChangeAspect="1"/>
          </p:cNvPicPr>
          <p:nvPr/>
        </p:nvPicPr>
        <p:blipFill>
          <a:blip r:embed="rId4"/>
          <a:stretch>
            <a:fillRect/>
          </a:stretch>
        </p:blipFill>
        <p:spPr>
          <a:xfrm>
            <a:off x="3265656" y="2904419"/>
            <a:ext cx="5871429" cy="2196549"/>
          </a:xfrm>
          <a:prstGeom prst="rect">
            <a:avLst/>
          </a:prstGeom>
        </p:spPr>
      </p:pic>
      <p:sp>
        <p:nvSpPr>
          <p:cNvPr id="107" name="Rectangle 106">
            <a:extLst>
              <a:ext uri="{FF2B5EF4-FFF2-40B4-BE49-F238E27FC236}">
                <a16:creationId xmlns:a16="http://schemas.microsoft.com/office/drawing/2014/main" id="{C786BB5B-C963-4666-91A6-3D7692D9E645}"/>
              </a:ext>
            </a:extLst>
          </p:cNvPr>
          <p:cNvSpPr/>
          <p:nvPr/>
        </p:nvSpPr>
        <p:spPr>
          <a:xfrm>
            <a:off x="4971163" y="1772124"/>
            <a:ext cx="3463622" cy="584775"/>
          </a:xfrm>
          <a:prstGeom prst="rect">
            <a:avLst/>
          </a:prstGeom>
          <a:noFill/>
        </p:spPr>
        <p:txBody>
          <a:bodyPr wrap="square">
            <a:spAutoFit/>
          </a:bodyPr>
          <a:lstStyle/>
          <a:p>
            <a:r>
              <a:rPr lang="en-US" sz="1600" dirty="0">
                <a:solidFill>
                  <a:schemeClr val="dk1"/>
                </a:solidFill>
                <a:latin typeface="Muli"/>
                <a:ea typeface="Muli"/>
                <a:cs typeface="Muli"/>
                <a:sym typeface="Muli"/>
              </a:rPr>
              <a:t>Calculate Cosine Similarity of User vs Each of every listing</a:t>
            </a:r>
            <a:endParaRPr lang="en-US" sz="1800" dirty="0">
              <a:solidFill>
                <a:schemeClr val="dk1"/>
              </a:solidFill>
              <a:latin typeface="Muli"/>
              <a:ea typeface="Muli"/>
              <a:cs typeface="Muli"/>
              <a:sym typeface="Muli"/>
            </a:endParaRPr>
          </a:p>
        </p:txBody>
      </p:sp>
    </p:spTree>
    <p:extLst>
      <p:ext uri="{BB962C8B-B14F-4D97-AF65-F5344CB8AC3E}">
        <p14:creationId xmlns:p14="http://schemas.microsoft.com/office/powerpoint/2010/main" val="4033906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COSINE-SIMILARITY </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6372708" y="101135"/>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6718893" y="122281"/>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7098164" y="1100008"/>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09" name="Picture 108">
            <a:extLst>
              <a:ext uri="{FF2B5EF4-FFF2-40B4-BE49-F238E27FC236}">
                <a16:creationId xmlns:a16="http://schemas.microsoft.com/office/drawing/2014/main" id="{FABA4F64-DCB0-4408-A61D-4F89B2043DB9}"/>
              </a:ext>
            </a:extLst>
          </p:cNvPr>
          <p:cNvPicPr>
            <a:picLocks noChangeAspect="1"/>
          </p:cNvPicPr>
          <p:nvPr/>
        </p:nvPicPr>
        <p:blipFill>
          <a:blip r:embed="rId3"/>
          <a:stretch>
            <a:fillRect/>
          </a:stretch>
        </p:blipFill>
        <p:spPr>
          <a:xfrm>
            <a:off x="718865" y="1559394"/>
            <a:ext cx="1224871" cy="3584106"/>
          </a:xfrm>
          <a:prstGeom prst="rect">
            <a:avLst/>
          </a:prstGeom>
        </p:spPr>
      </p:pic>
      <p:sp>
        <p:nvSpPr>
          <p:cNvPr id="111" name="Rectangle 110">
            <a:extLst>
              <a:ext uri="{FF2B5EF4-FFF2-40B4-BE49-F238E27FC236}">
                <a16:creationId xmlns:a16="http://schemas.microsoft.com/office/drawing/2014/main" id="{D263EEDA-9B0B-4870-AE85-1A4666C8165C}"/>
              </a:ext>
            </a:extLst>
          </p:cNvPr>
          <p:cNvSpPr/>
          <p:nvPr/>
        </p:nvSpPr>
        <p:spPr>
          <a:xfrm>
            <a:off x="211925" y="1127294"/>
            <a:ext cx="3463622" cy="338554"/>
          </a:xfrm>
          <a:prstGeom prst="rect">
            <a:avLst/>
          </a:prstGeom>
          <a:noFill/>
        </p:spPr>
        <p:txBody>
          <a:bodyPr wrap="square">
            <a:spAutoFit/>
          </a:bodyPr>
          <a:lstStyle/>
          <a:p>
            <a:r>
              <a:rPr lang="en-US" sz="1600" dirty="0">
                <a:solidFill>
                  <a:schemeClr val="dk1"/>
                </a:solidFill>
                <a:latin typeface="Muli"/>
                <a:ea typeface="Muli"/>
                <a:cs typeface="Muli"/>
                <a:sym typeface="Muli"/>
              </a:rPr>
              <a:t>Cosine Similarity Values</a:t>
            </a:r>
            <a:endParaRPr lang="en-US" sz="1800" dirty="0">
              <a:solidFill>
                <a:schemeClr val="dk1"/>
              </a:solidFill>
              <a:latin typeface="Muli"/>
              <a:ea typeface="Muli"/>
              <a:cs typeface="Muli"/>
              <a:sym typeface="Muli"/>
            </a:endParaRPr>
          </a:p>
        </p:txBody>
      </p:sp>
      <p:pic>
        <p:nvPicPr>
          <p:cNvPr id="113" name="Picture 112">
            <a:extLst>
              <a:ext uri="{FF2B5EF4-FFF2-40B4-BE49-F238E27FC236}">
                <a16:creationId xmlns:a16="http://schemas.microsoft.com/office/drawing/2014/main" id="{D7BBE1A2-5C9E-41AE-AE0E-E937C6AF390A}"/>
              </a:ext>
            </a:extLst>
          </p:cNvPr>
          <p:cNvPicPr>
            <a:picLocks noChangeAspect="1"/>
          </p:cNvPicPr>
          <p:nvPr/>
        </p:nvPicPr>
        <p:blipFill>
          <a:blip r:embed="rId4"/>
          <a:stretch>
            <a:fillRect/>
          </a:stretch>
        </p:blipFill>
        <p:spPr>
          <a:xfrm>
            <a:off x="2841997" y="1597348"/>
            <a:ext cx="6273030" cy="3576687"/>
          </a:xfrm>
          <a:prstGeom prst="rect">
            <a:avLst/>
          </a:prstGeom>
        </p:spPr>
      </p:pic>
    </p:spTree>
    <p:extLst>
      <p:ext uri="{BB962C8B-B14F-4D97-AF65-F5344CB8AC3E}">
        <p14:creationId xmlns:p14="http://schemas.microsoft.com/office/powerpoint/2010/main" val="3567331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COSINE-SIMILARITY</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4562503" y="0"/>
            <a:ext cx="4552523" cy="1327732"/>
            <a:chOff x="2361113" y="426234"/>
            <a:chExt cx="6609191" cy="4647654"/>
          </a:xfrm>
        </p:grpSpPr>
        <p:sp>
          <p:nvSpPr>
            <p:cNvPr id="101" name="Google Shape;148;p27">
              <a:extLst>
                <a:ext uri="{FF2B5EF4-FFF2-40B4-BE49-F238E27FC236}">
                  <a16:creationId xmlns:a16="http://schemas.microsoft.com/office/drawing/2014/main" id="{1F01187E-F8B3-4657-A69B-8EB6752FAAFE}"/>
                </a:ext>
              </a:extLst>
            </p:cNvPr>
            <p:cNvSpPr/>
            <p:nvPr/>
          </p:nvSpPr>
          <p:spPr>
            <a:xfrm>
              <a:off x="2985522" y="426234"/>
              <a:ext cx="5984782" cy="4641171"/>
            </a:xfrm>
            <a:prstGeom prst="rect">
              <a:avLst/>
            </a:prstGeom>
            <a:solidFill>
              <a:srgbClr val="F4AA9E">
                <a:alpha val="51959"/>
              </a:srgbClr>
            </a:solidFill>
            <a:ln>
              <a:noFill/>
            </a:ln>
          </p:spPr>
          <p:txBody>
            <a:bodyPr spcFirstLastPara="1" wrap="square" lIns="91425" tIns="91425" rIns="91425" bIns="91425" anchor="ctr" anchorCtr="0">
              <a:noAutofit/>
            </a:bodyPr>
            <a:lstStyle/>
            <a:p>
              <a:endParaRPr lang="en-US" sz="700" dirty="0">
                <a:solidFill>
                  <a:schemeClr val="dk1"/>
                </a:solidFill>
                <a:latin typeface="Muli"/>
                <a:sym typeface="Muli"/>
              </a:endParaRPr>
            </a:p>
            <a:p>
              <a:pPr lvl="0" eaLnBrk="0" fontAlgn="base" hangingPunct="0">
                <a:spcBef>
                  <a:spcPct val="0"/>
                </a:spcBef>
                <a:spcAft>
                  <a:spcPct val="0"/>
                </a:spcAft>
                <a:buClrTx/>
              </a:pPr>
              <a:r>
                <a:rPr lang="en-US" sz="700" dirty="0">
                  <a:solidFill>
                    <a:schemeClr val="dk1"/>
                  </a:solidFill>
                  <a:latin typeface="Muli"/>
                  <a:sym typeface="Muli"/>
                </a:rPr>
                <a:t>Cozy room with private balcony in the trees. Includes use of adjacent sitting room w/ table. Very quiet street, craftsmen house near all the best coffeeshops and restaurants </a:t>
              </a:r>
              <a:r>
                <a:rPr lang="en-US" sz="700" dirty="0" err="1">
                  <a:solidFill>
                    <a:schemeClr val="dk1"/>
                  </a:solidFill>
                  <a:latin typeface="Muli"/>
                  <a:sym typeface="Muli"/>
                </a:rPr>
                <a:t>Greenlake</a:t>
              </a:r>
              <a:r>
                <a:rPr lang="en-US" sz="700" dirty="0">
                  <a:solidFill>
                    <a:schemeClr val="dk1"/>
                  </a:solidFill>
                  <a:latin typeface="Muli"/>
                  <a:sym typeface="Muli"/>
                </a:rPr>
                <a:t>, Woodland Zoo, grocery, Easy bike or bus to UW. Quiet street. Near </a:t>
              </a:r>
              <a:r>
                <a:rPr lang="en-US" sz="700" dirty="0" err="1">
                  <a:solidFill>
                    <a:schemeClr val="dk1"/>
                  </a:solidFill>
                  <a:latin typeface="Muli"/>
                  <a:sym typeface="Muli"/>
                </a:rPr>
                <a:t>Greenlake</a:t>
              </a:r>
              <a:r>
                <a:rPr lang="en-US" sz="700" dirty="0">
                  <a:solidFill>
                    <a:schemeClr val="dk1"/>
                  </a:solidFill>
                  <a:latin typeface="Muli"/>
                  <a:sym typeface="Muli"/>
                </a:rPr>
                <a:t>. Nice quiet remodeled craftsmen house with hardwood floors in the beautiful Wallingford/</a:t>
              </a:r>
              <a:r>
                <a:rPr lang="en-US" sz="700" dirty="0" err="1">
                  <a:solidFill>
                    <a:schemeClr val="dk1"/>
                  </a:solidFill>
                  <a:latin typeface="Muli"/>
                  <a:sym typeface="Muli"/>
                </a:rPr>
                <a:t>Greenlake</a:t>
              </a:r>
              <a:r>
                <a:rPr lang="en-US" sz="700" dirty="0">
                  <a:solidFill>
                    <a:schemeClr val="dk1"/>
                  </a:solidFill>
                  <a:latin typeface="Muli"/>
                  <a:sym typeface="Muli"/>
                </a:rPr>
                <a:t> neighborhood which is walking distance to the lake and Woodland Park Zoo. One of the safest and quietest areas of Seattle without being far out from the fun stuff. Easy to bus or walk from here, no car needed (but we have free easy street parking). We have a small back yard, patio for a cup of tea and plenty of sunshine on the covered/shaded front patio/porch area. BBQ in back too. Shared kitchen and dining room is nice for cooking. Upstairs rooms have access to the Reading Room with a couch, table, chairs, and nice south facing windows for brunch. Easy access from the airport too, just take the Light Rail to downtown and grab</a:t>
              </a:r>
            </a:p>
            <a:p>
              <a:pPr marL="0" lvl="0" indent="0" algn="l" rtl="0">
                <a:spcBef>
                  <a:spcPts val="0"/>
                </a:spcBef>
                <a:spcAft>
                  <a:spcPts val="0"/>
                </a:spcAft>
                <a:buNone/>
              </a:pPr>
              <a:endParaRPr sz="1200"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361113" y="4622656"/>
              <a:ext cx="620130" cy="451232"/>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7522958" y="1180411"/>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sp>
        <p:nvSpPr>
          <p:cNvPr id="111" name="Rectangle 110">
            <a:extLst>
              <a:ext uri="{FF2B5EF4-FFF2-40B4-BE49-F238E27FC236}">
                <a16:creationId xmlns:a16="http://schemas.microsoft.com/office/drawing/2014/main" id="{D263EEDA-9B0B-4870-AE85-1A4666C8165C}"/>
              </a:ext>
            </a:extLst>
          </p:cNvPr>
          <p:cNvSpPr/>
          <p:nvPr/>
        </p:nvSpPr>
        <p:spPr>
          <a:xfrm>
            <a:off x="211925" y="1127294"/>
            <a:ext cx="3463622" cy="338554"/>
          </a:xfrm>
          <a:prstGeom prst="rect">
            <a:avLst/>
          </a:prstGeom>
          <a:noFill/>
        </p:spPr>
        <p:txBody>
          <a:bodyPr wrap="square">
            <a:spAutoFit/>
          </a:bodyPr>
          <a:lstStyle/>
          <a:p>
            <a:r>
              <a:rPr lang="en-US" sz="1600" dirty="0">
                <a:solidFill>
                  <a:schemeClr val="dk1"/>
                </a:solidFill>
                <a:latin typeface="Muli"/>
                <a:ea typeface="Muli"/>
                <a:cs typeface="Muli"/>
                <a:sym typeface="Muli"/>
              </a:rPr>
              <a:t>Cosine Similarity Values</a:t>
            </a:r>
            <a:endParaRPr lang="en-US" sz="1800" dirty="0">
              <a:solidFill>
                <a:schemeClr val="dk1"/>
              </a:solidFill>
              <a:latin typeface="Muli"/>
              <a:ea typeface="Muli"/>
              <a:cs typeface="Muli"/>
              <a:sym typeface="Muli"/>
            </a:endParaRPr>
          </a:p>
        </p:txBody>
      </p:sp>
      <p:pic>
        <p:nvPicPr>
          <p:cNvPr id="14" name="Picture 13">
            <a:extLst>
              <a:ext uri="{FF2B5EF4-FFF2-40B4-BE49-F238E27FC236}">
                <a16:creationId xmlns:a16="http://schemas.microsoft.com/office/drawing/2014/main" id="{DA984257-0D33-486F-BE3B-3ACDC13C2A47}"/>
              </a:ext>
            </a:extLst>
          </p:cNvPr>
          <p:cNvPicPr>
            <a:picLocks noChangeAspect="1"/>
          </p:cNvPicPr>
          <p:nvPr/>
        </p:nvPicPr>
        <p:blipFill>
          <a:blip r:embed="rId3"/>
          <a:stretch>
            <a:fillRect/>
          </a:stretch>
        </p:blipFill>
        <p:spPr>
          <a:xfrm>
            <a:off x="710382" y="1495525"/>
            <a:ext cx="1233354" cy="3608928"/>
          </a:xfrm>
          <a:prstGeom prst="rect">
            <a:avLst/>
          </a:prstGeom>
        </p:spPr>
      </p:pic>
      <p:pic>
        <p:nvPicPr>
          <p:cNvPr id="15" name="Picture 14">
            <a:extLst>
              <a:ext uri="{FF2B5EF4-FFF2-40B4-BE49-F238E27FC236}">
                <a16:creationId xmlns:a16="http://schemas.microsoft.com/office/drawing/2014/main" id="{4D60430E-95D3-466F-B0E8-F20FA97B8286}"/>
              </a:ext>
            </a:extLst>
          </p:cNvPr>
          <p:cNvPicPr>
            <a:picLocks noChangeAspect="1"/>
          </p:cNvPicPr>
          <p:nvPr/>
        </p:nvPicPr>
        <p:blipFill>
          <a:blip r:embed="rId4"/>
          <a:stretch>
            <a:fillRect/>
          </a:stretch>
        </p:blipFill>
        <p:spPr>
          <a:xfrm>
            <a:off x="2823806" y="1602373"/>
            <a:ext cx="6294168" cy="3541127"/>
          </a:xfrm>
          <a:prstGeom prst="rect">
            <a:avLst/>
          </a:prstGeom>
        </p:spPr>
      </p:pic>
    </p:spTree>
    <p:extLst>
      <p:ext uri="{BB962C8B-B14F-4D97-AF65-F5344CB8AC3E}">
        <p14:creationId xmlns:p14="http://schemas.microsoft.com/office/powerpoint/2010/main" val="3545767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grpSp>
        <p:nvGrpSpPr>
          <p:cNvPr id="355" name="Google Shape;355;p29"/>
          <p:cNvGrpSpPr/>
          <p:nvPr/>
        </p:nvGrpSpPr>
        <p:grpSpPr>
          <a:xfrm>
            <a:off x="-1636174" y="1006362"/>
            <a:ext cx="2500846" cy="3750376"/>
            <a:chOff x="1267275" y="726675"/>
            <a:chExt cx="420600" cy="630750"/>
          </a:xfrm>
        </p:grpSpPr>
        <p:sp>
          <p:nvSpPr>
            <p:cNvPr id="356" name="Google Shape;356;p29"/>
            <p:cNvSpPr/>
            <p:nvPr/>
          </p:nvSpPr>
          <p:spPr>
            <a:xfrm>
              <a:off x="1267275" y="847550"/>
              <a:ext cx="9125" cy="389000"/>
            </a:xfrm>
            <a:custGeom>
              <a:avLst/>
              <a:gdLst/>
              <a:ahLst/>
              <a:cxnLst/>
              <a:rect l="l" t="t" r="r" b="b"/>
              <a:pathLst>
                <a:path w="365" h="15560" extrusionOk="0">
                  <a:moveTo>
                    <a:pt x="0" y="0"/>
                  </a:moveTo>
                  <a:lnTo>
                    <a:pt x="0" y="15560"/>
                  </a:lnTo>
                  <a:lnTo>
                    <a:pt x="364" y="15355"/>
                  </a:lnTo>
                  <a:lnTo>
                    <a:pt x="364" y="203"/>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1267675" y="1231450"/>
              <a:ext cx="209925" cy="125975"/>
            </a:xfrm>
            <a:custGeom>
              <a:avLst/>
              <a:gdLst/>
              <a:ahLst/>
              <a:cxnLst/>
              <a:rect l="l" t="t" r="r" b="b"/>
              <a:pathLst>
                <a:path w="8397" h="5039" extrusionOk="0">
                  <a:moveTo>
                    <a:pt x="332" y="1"/>
                  </a:moveTo>
                  <a:lnTo>
                    <a:pt x="0" y="204"/>
                  </a:lnTo>
                  <a:lnTo>
                    <a:pt x="8396" y="5038"/>
                  </a:lnTo>
                  <a:lnTo>
                    <a:pt x="8396" y="4642"/>
                  </a:lnTo>
                  <a:lnTo>
                    <a:pt x="33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1275975" y="736575"/>
              <a:ext cx="201625" cy="494875"/>
            </a:xfrm>
            <a:custGeom>
              <a:avLst/>
              <a:gdLst/>
              <a:ahLst/>
              <a:cxnLst/>
              <a:rect l="l" t="t" r="r" b="b"/>
              <a:pathLst>
                <a:path w="8065" h="19795" extrusionOk="0">
                  <a:moveTo>
                    <a:pt x="8064" y="1"/>
                  </a:moveTo>
                  <a:lnTo>
                    <a:pt x="0" y="4642"/>
                  </a:lnTo>
                  <a:lnTo>
                    <a:pt x="0" y="19794"/>
                  </a:lnTo>
                  <a:lnTo>
                    <a:pt x="8064" y="15151"/>
                  </a:lnTo>
                  <a:lnTo>
                    <a:pt x="8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1267675" y="726675"/>
              <a:ext cx="419800" cy="125975"/>
            </a:xfrm>
            <a:custGeom>
              <a:avLst/>
              <a:gdLst/>
              <a:ahLst/>
              <a:cxnLst/>
              <a:rect l="l" t="t" r="r" b="b"/>
              <a:pathLst>
                <a:path w="16792" h="5039" extrusionOk="0">
                  <a:moveTo>
                    <a:pt x="8396" y="1"/>
                  </a:moveTo>
                  <a:lnTo>
                    <a:pt x="0" y="4835"/>
                  </a:lnTo>
                  <a:lnTo>
                    <a:pt x="332" y="5038"/>
                  </a:lnTo>
                  <a:lnTo>
                    <a:pt x="8396" y="397"/>
                  </a:lnTo>
                  <a:lnTo>
                    <a:pt x="16458" y="5038"/>
                  </a:lnTo>
                  <a:lnTo>
                    <a:pt x="16792" y="4835"/>
                  </a:lnTo>
                  <a:lnTo>
                    <a:pt x="839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1311025" y="1033600"/>
              <a:ext cx="86525" cy="99275"/>
            </a:xfrm>
            <a:custGeom>
              <a:avLst/>
              <a:gdLst/>
              <a:ahLst/>
              <a:cxnLst/>
              <a:rect l="l" t="t" r="r" b="b"/>
              <a:pathLst>
                <a:path w="3461" h="3971" extrusionOk="0">
                  <a:moveTo>
                    <a:pt x="3460" y="0"/>
                  </a:moveTo>
                  <a:lnTo>
                    <a:pt x="0" y="1977"/>
                  </a:lnTo>
                  <a:lnTo>
                    <a:pt x="0" y="3970"/>
                  </a:lnTo>
                  <a:lnTo>
                    <a:pt x="3460" y="1994"/>
                  </a:lnTo>
                  <a:lnTo>
                    <a:pt x="34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1317800" y="1044725"/>
              <a:ext cx="72825" cy="77025"/>
            </a:xfrm>
            <a:custGeom>
              <a:avLst/>
              <a:gdLst/>
              <a:ahLst/>
              <a:cxnLst/>
              <a:rect l="l" t="t" r="r" b="b"/>
              <a:pathLst>
                <a:path w="2913" h="3081" extrusionOk="0">
                  <a:moveTo>
                    <a:pt x="2912" y="0"/>
                  </a:moveTo>
                  <a:lnTo>
                    <a:pt x="1" y="1681"/>
                  </a:lnTo>
                  <a:lnTo>
                    <a:pt x="1" y="3080"/>
                  </a:lnTo>
                  <a:lnTo>
                    <a:pt x="2912" y="1398"/>
                  </a:lnTo>
                  <a:lnTo>
                    <a:pt x="291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1317400" y="1077175"/>
              <a:ext cx="73625" cy="44575"/>
            </a:xfrm>
            <a:custGeom>
              <a:avLst/>
              <a:gdLst/>
              <a:ahLst/>
              <a:cxnLst/>
              <a:rect l="l" t="t" r="r" b="b"/>
              <a:pathLst>
                <a:path w="2945" h="1783" extrusionOk="0">
                  <a:moveTo>
                    <a:pt x="1517" y="0"/>
                  </a:moveTo>
                  <a:lnTo>
                    <a:pt x="1" y="1782"/>
                  </a:lnTo>
                  <a:lnTo>
                    <a:pt x="1" y="1782"/>
                  </a:lnTo>
                  <a:lnTo>
                    <a:pt x="2944" y="100"/>
                  </a:lnTo>
                  <a:lnTo>
                    <a:pt x="15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1678750" y="847550"/>
              <a:ext cx="9125" cy="389000"/>
            </a:xfrm>
            <a:custGeom>
              <a:avLst/>
              <a:gdLst/>
              <a:ahLst/>
              <a:cxnLst/>
              <a:rect l="l" t="t" r="r" b="b"/>
              <a:pathLst>
                <a:path w="365" h="15560" extrusionOk="0">
                  <a:moveTo>
                    <a:pt x="365" y="0"/>
                  </a:moveTo>
                  <a:lnTo>
                    <a:pt x="1" y="203"/>
                  </a:lnTo>
                  <a:lnTo>
                    <a:pt x="1" y="15355"/>
                  </a:lnTo>
                  <a:lnTo>
                    <a:pt x="365" y="15560"/>
                  </a:lnTo>
                  <a:lnTo>
                    <a:pt x="3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1477575" y="1231450"/>
              <a:ext cx="209900" cy="125975"/>
            </a:xfrm>
            <a:custGeom>
              <a:avLst/>
              <a:gdLst/>
              <a:ahLst/>
              <a:cxnLst/>
              <a:rect l="l" t="t" r="r" b="b"/>
              <a:pathLst>
                <a:path w="8396" h="5039" extrusionOk="0">
                  <a:moveTo>
                    <a:pt x="8062" y="1"/>
                  </a:moveTo>
                  <a:lnTo>
                    <a:pt x="0" y="4642"/>
                  </a:lnTo>
                  <a:lnTo>
                    <a:pt x="0" y="5038"/>
                  </a:lnTo>
                  <a:lnTo>
                    <a:pt x="8396" y="204"/>
                  </a:lnTo>
                  <a:lnTo>
                    <a:pt x="80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1275975" y="1115350"/>
              <a:ext cx="403175" cy="232175"/>
            </a:xfrm>
            <a:custGeom>
              <a:avLst/>
              <a:gdLst/>
              <a:ahLst/>
              <a:cxnLst/>
              <a:rect l="l" t="t" r="r" b="b"/>
              <a:pathLst>
                <a:path w="16127" h="9287" extrusionOk="0">
                  <a:moveTo>
                    <a:pt x="8064" y="0"/>
                  </a:moveTo>
                  <a:lnTo>
                    <a:pt x="0" y="4643"/>
                  </a:lnTo>
                  <a:lnTo>
                    <a:pt x="8064" y="9286"/>
                  </a:lnTo>
                  <a:lnTo>
                    <a:pt x="16126" y="4645"/>
                  </a:lnTo>
                  <a:lnTo>
                    <a:pt x="80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1477575" y="736575"/>
              <a:ext cx="201575" cy="494875"/>
            </a:xfrm>
            <a:custGeom>
              <a:avLst/>
              <a:gdLst/>
              <a:ahLst/>
              <a:cxnLst/>
              <a:rect l="l" t="t" r="r" b="b"/>
              <a:pathLst>
                <a:path w="8063" h="19795" extrusionOk="0">
                  <a:moveTo>
                    <a:pt x="0" y="1"/>
                  </a:moveTo>
                  <a:lnTo>
                    <a:pt x="0" y="15151"/>
                  </a:lnTo>
                  <a:lnTo>
                    <a:pt x="8062" y="19794"/>
                  </a:lnTo>
                  <a:lnTo>
                    <a:pt x="8062" y="464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1354275" y="1157575"/>
              <a:ext cx="101175" cy="82925"/>
            </a:xfrm>
            <a:custGeom>
              <a:avLst/>
              <a:gdLst/>
              <a:ahLst/>
              <a:cxnLst/>
              <a:rect l="l" t="t" r="r" b="b"/>
              <a:pathLst>
                <a:path w="4047" h="3317" extrusionOk="0">
                  <a:moveTo>
                    <a:pt x="4046" y="0"/>
                  </a:moveTo>
                  <a:lnTo>
                    <a:pt x="0" y="2310"/>
                  </a:lnTo>
                  <a:lnTo>
                    <a:pt x="0" y="3317"/>
                  </a:lnTo>
                  <a:lnTo>
                    <a:pt x="4046" y="973"/>
                  </a:lnTo>
                  <a:lnTo>
                    <a:pt x="404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1312975" y="1103050"/>
              <a:ext cx="108600" cy="121400"/>
            </a:xfrm>
            <a:custGeom>
              <a:avLst/>
              <a:gdLst/>
              <a:ahLst/>
              <a:cxnLst/>
              <a:rect l="l" t="t" r="r" b="b"/>
              <a:pathLst>
                <a:path w="4344" h="4856" extrusionOk="0">
                  <a:moveTo>
                    <a:pt x="4344" y="1"/>
                  </a:moveTo>
                  <a:lnTo>
                    <a:pt x="1" y="2524"/>
                  </a:lnTo>
                  <a:lnTo>
                    <a:pt x="1" y="4855"/>
                  </a:lnTo>
                  <a:lnTo>
                    <a:pt x="4344" y="2332"/>
                  </a:lnTo>
                  <a:lnTo>
                    <a:pt x="434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1300700" y="1095575"/>
              <a:ext cx="120875" cy="70575"/>
            </a:xfrm>
            <a:custGeom>
              <a:avLst/>
              <a:gdLst/>
              <a:ahLst/>
              <a:cxnLst/>
              <a:rect l="l" t="t" r="r" b="b"/>
              <a:pathLst>
                <a:path w="4835" h="2823" extrusionOk="0">
                  <a:moveTo>
                    <a:pt x="4343" y="1"/>
                  </a:moveTo>
                  <a:lnTo>
                    <a:pt x="0" y="2524"/>
                  </a:lnTo>
                  <a:lnTo>
                    <a:pt x="492" y="2823"/>
                  </a:lnTo>
                  <a:lnTo>
                    <a:pt x="4835" y="300"/>
                  </a:lnTo>
                  <a:lnTo>
                    <a:pt x="434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1300625" y="1158650"/>
              <a:ext cx="54350" cy="89950"/>
            </a:xfrm>
            <a:custGeom>
              <a:avLst/>
              <a:gdLst/>
              <a:ahLst/>
              <a:cxnLst/>
              <a:rect l="l" t="t" r="r" b="b"/>
              <a:pathLst>
                <a:path w="2174" h="3598" extrusionOk="0">
                  <a:moveTo>
                    <a:pt x="0" y="1"/>
                  </a:moveTo>
                  <a:lnTo>
                    <a:pt x="0" y="2333"/>
                  </a:lnTo>
                  <a:lnTo>
                    <a:pt x="2174" y="3597"/>
                  </a:lnTo>
                  <a:lnTo>
                    <a:pt x="2174" y="3597"/>
                  </a:lnTo>
                  <a:lnTo>
                    <a:pt x="2170" y="2267"/>
                  </a:lnTo>
                  <a:lnTo>
                    <a:pt x="527" y="1271"/>
                  </a:lnTo>
                  <a:lnTo>
                    <a:pt x="527" y="30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1319250" y="1136475"/>
              <a:ext cx="136200" cy="78875"/>
            </a:xfrm>
            <a:custGeom>
              <a:avLst/>
              <a:gdLst/>
              <a:ahLst/>
              <a:cxnLst/>
              <a:rect l="l" t="t" r="r" b="b"/>
              <a:pathLst>
                <a:path w="5448" h="3155" extrusionOk="0">
                  <a:moveTo>
                    <a:pt x="4065" y="0"/>
                  </a:moveTo>
                  <a:lnTo>
                    <a:pt x="1" y="2299"/>
                  </a:lnTo>
                  <a:lnTo>
                    <a:pt x="1401" y="3154"/>
                  </a:lnTo>
                  <a:lnTo>
                    <a:pt x="5447" y="844"/>
                  </a:lnTo>
                  <a:lnTo>
                    <a:pt x="406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1313275" y="1183100"/>
              <a:ext cx="55025" cy="32250"/>
            </a:xfrm>
            <a:custGeom>
              <a:avLst/>
              <a:gdLst/>
              <a:ahLst/>
              <a:cxnLst/>
              <a:rect l="l" t="t" r="r" b="b"/>
              <a:pathLst>
                <a:path w="2201" h="1290" extrusionOk="0">
                  <a:moveTo>
                    <a:pt x="512" y="0"/>
                  </a:moveTo>
                  <a:lnTo>
                    <a:pt x="0" y="293"/>
                  </a:lnTo>
                  <a:lnTo>
                    <a:pt x="1640" y="1289"/>
                  </a:lnTo>
                  <a:lnTo>
                    <a:pt x="2200" y="970"/>
                  </a:lnTo>
                  <a:lnTo>
                    <a:pt x="51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1354275" y="1207350"/>
              <a:ext cx="14200" cy="41250"/>
            </a:xfrm>
            <a:custGeom>
              <a:avLst/>
              <a:gdLst/>
              <a:ahLst/>
              <a:cxnLst/>
              <a:rect l="l" t="t" r="r" b="b"/>
              <a:pathLst>
                <a:path w="568" h="1650" extrusionOk="0">
                  <a:moveTo>
                    <a:pt x="560" y="0"/>
                  </a:moveTo>
                  <a:lnTo>
                    <a:pt x="0" y="319"/>
                  </a:lnTo>
                  <a:lnTo>
                    <a:pt x="25" y="1649"/>
                  </a:lnTo>
                  <a:lnTo>
                    <a:pt x="567" y="1321"/>
                  </a:lnTo>
                  <a:lnTo>
                    <a:pt x="56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1354275" y="1207350"/>
              <a:ext cx="14200" cy="41250"/>
            </a:xfrm>
            <a:custGeom>
              <a:avLst/>
              <a:gdLst/>
              <a:ahLst/>
              <a:cxnLst/>
              <a:rect l="l" t="t" r="r" b="b"/>
              <a:pathLst>
                <a:path w="568" h="1650" extrusionOk="0">
                  <a:moveTo>
                    <a:pt x="560" y="0"/>
                  </a:moveTo>
                  <a:lnTo>
                    <a:pt x="0" y="319"/>
                  </a:lnTo>
                  <a:lnTo>
                    <a:pt x="25" y="1649"/>
                  </a:lnTo>
                  <a:lnTo>
                    <a:pt x="567" y="1321"/>
                  </a:lnTo>
                  <a:lnTo>
                    <a:pt x="56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1408350" y="1127850"/>
              <a:ext cx="55025" cy="32250"/>
            </a:xfrm>
            <a:custGeom>
              <a:avLst/>
              <a:gdLst/>
              <a:ahLst/>
              <a:cxnLst/>
              <a:rect l="l" t="t" r="r" b="b"/>
              <a:pathLst>
                <a:path w="2201" h="1290" extrusionOk="0">
                  <a:moveTo>
                    <a:pt x="513" y="0"/>
                  </a:moveTo>
                  <a:lnTo>
                    <a:pt x="1" y="292"/>
                  </a:lnTo>
                  <a:lnTo>
                    <a:pt x="1641" y="1289"/>
                  </a:lnTo>
                  <a:lnTo>
                    <a:pt x="2201" y="969"/>
                  </a:lnTo>
                  <a:lnTo>
                    <a:pt x="51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1449150" y="1152075"/>
              <a:ext cx="14400" cy="41225"/>
            </a:xfrm>
            <a:custGeom>
              <a:avLst/>
              <a:gdLst/>
              <a:ahLst/>
              <a:cxnLst/>
              <a:rect l="l" t="t" r="r" b="b"/>
              <a:pathLst>
                <a:path w="576" h="1649" extrusionOk="0">
                  <a:moveTo>
                    <a:pt x="569" y="0"/>
                  </a:moveTo>
                  <a:lnTo>
                    <a:pt x="9" y="320"/>
                  </a:lnTo>
                  <a:lnTo>
                    <a:pt x="0" y="1649"/>
                  </a:lnTo>
                  <a:lnTo>
                    <a:pt x="576" y="1321"/>
                  </a:lnTo>
                  <a:lnTo>
                    <a:pt x="56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1449150" y="1152075"/>
              <a:ext cx="14400" cy="41225"/>
            </a:xfrm>
            <a:custGeom>
              <a:avLst/>
              <a:gdLst/>
              <a:ahLst/>
              <a:cxnLst/>
              <a:rect l="l" t="t" r="r" b="b"/>
              <a:pathLst>
                <a:path w="576" h="1649" extrusionOk="0">
                  <a:moveTo>
                    <a:pt x="569" y="0"/>
                  </a:moveTo>
                  <a:lnTo>
                    <a:pt x="9" y="320"/>
                  </a:lnTo>
                  <a:lnTo>
                    <a:pt x="0" y="1649"/>
                  </a:lnTo>
                  <a:lnTo>
                    <a:pt x="576" y="1321"/>
                  </a:lnTo>
                  <a:lnTo>
                    <a:pt x="569"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1407775" y="1135125"/>
              <a:ext cx="41400" cy="58175"/>
            </a:xfrm>
            <a:custGeom>
              <a:avLst/>
              <a:gdLst/>
              <a:ahLst/>
              <a:cxnLst/>
              <a:rect l="l" t="t" r="r" b="b"/>
              <a:pathLst>
                <a:path w="1656" h="2327" extrusionOk="0">
                  <a:moveTo>
                    <a:pt x="1" y="1"/>
                  </a:moveTo>
                  <a:lnTo>
                    <a:pt x="1" y="318"/>
                  </a:lnTo>
                  <a:lnTo>
                    <a:pt x="1367" y="1097"/>
                  </a:lnTo>
                  <a:lnTo>
                    <a:pt x="1378" y="2173"/>
                  </a:lnTo>
                  <a:lnTo>
                    <a:pt x="1651" y="2327"/>
                  </a:lnTo>
                  <a:lnTo>
                    <a:pt x="1655" y="998"/>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1560475" y="1035475"/>
              <a:ext cx="80900" cy="129225"/>
            </a:xfrm>
            <a:custGeom>
              <a:avLst/>
              <a:gdLst/>
              <a:ahLst/>
              <a:cxnLst/>
              <a:rect l="l" t="t" r="r" b="b"/>
              <a:pathLst>
                <a:path w="3236" h="5169" extrusionOk="0">
                  <a:moveTo>
                    <a:pt x="0" y="1"/>
                  </a:moveTo>
                  <a:lnTo>
                    <a:pt x="0" y="3315"/>
                  </a:lnTo>
                  <a:lnTo>
                    <a:pt x="3235" y="5169"/>
                  </a:lnTo>
                  <a:lnTo>
                    <a:pt x="3235" y="1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1566525" y="1046650"/>
              <a:ext cx="67775" cy="106900"/>
            </a:xfrm>
            <a:custGeom>
              <a:avLst/>
              <a:gdLst/>
              <a:ahLst/>
              <a:cxnLst/>
              <a:rect l="l" t="t" r="r" b="b"/>
              <a:pathLst>
                <a:path w="2711" h="4276" extrusionOk="0">
                  <a:moveTo>
                    <a:pt x="0" y="0"/>
                  </a:moveTo>
                  <a:lnTo>
                    <a:pt x="0" y="2719"/>
                  </a:lnTo>
                  <a:lnTo>
                    <a:pt x="2711" y="4275"/>
                  </a:lnTo>
                  <a:lnTo>
                    <a:pt x="2711" y="1556"/>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1563550" y="1040400"/>
              <a:ext cx="10175" cy="74250"/>
            </a:xfrm>
            <a:custGeom>
              <a:avLst/>
              <a:gdLst/>
              <a:ahLst/>
              <a:cxnLst/>
              <a:rect l="l" t="t" r="r" b="b"/>
              <a:pathLst>
                <a:path w="407" h="2970" extrusionOk="0">
                  <a:moveTo>
                    <a:pt x="1" y="1"/>
                  </a:moveTo>
                  <a:lnTo>
                    <a:pt x="105" y="2969"/>
                  </a:lnTo>
                  <a:lnTo>
                    <a:pt x="407" y="2795"/>
                  </a:lnTo>
                  <a:lnTo>
                    <a:pt x="405" y="185"/>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1566150" y="1110275"/>
              <a:ext cx="72675" cy="45325"/>
            </a:xfrm>
            <a:custGeom>
              <a:avLst/>
              <a:gdLst/>
              <a:ahLst/>
              <a:cxnLst/>
              <a:rect l="l" t="t" r="r" b="b"/>
              <a:pathLst>
                <a:path w="2907" h="1813" extrusionOk="0">
                  <a:moveTo>
                    <a:pt x="303" y="0"/>
                  </a:moveTo>
                  <a:lnTo>
                    <a:pt x="1" y="174"/>
                  </a:lnTo>
                  <a:lnTo>
                    <a:pt x="2782" y="1813"/>
                  </a:lnTo>
                  <a:lnTo>
                    <a:pt x="2907" y="1457"/>
                  </a:lnTo>
                  <a:lnTo>
                    <a:pt x="30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1555400" y="1027750"/>
              <a:ext cx="90000" cy="91275"/>
            </a:xfrm>
            <a:custGeom>
              <a:avLst/>
              <a:gdLst/>
              <a:ahLst/>
              <a:cxnLst/>
              <a:rect l="l" t="t" r="r" b="b"/>
              <a:pathLst>
                <a:path w="3600" h="3651" extrusionOk="0">
                  <a:moveTo>
                    <a:pt x="0" y="1"/>
                  </a:moveTo>
                  <a:lnTo>
                    <a:pt x="0" y="1577"/>
                  </a:lnTo>
                  <a:lnTo>
                    <a:pt x="3599" y="3651"/>
                  </a:lnTo>
                  <a:lnTo>
                    <a:pt x="3599" y="2074"/>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1555400" y="1027750"/>
              <a:ext cx="90000" cy="64600"/>
            </a:xfrm>
            <a:custGeom>
              <a:avLst/>
              <a:gdLst/>
              <a:ahLst/>
              <a:cxnLst/>
              <a:rect l="l" t="t" r="r" b="b"/>
              <a:pathLst>
                <a:path w="3600" h="2584" extrusionOk="0">
                  <a:moveTo>
                    <a:pt x="0" y="1"/>
                  </a:moveTo>
                  <a:lnTo>
                    <a:pt x="0" y="510"/>
                  </a:lnTo>
                  <a:lnTo>
                    <a:pt x="3599" y="2583"/>
                  </a:lnTo>
                  <a:lnTo>
                    <a:pt x="3599" y="207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1494850" y="1155150"/>
              <a:ext cx="53475" cy="56200"/>
            </a:xfrm>
            <a:custGeom>
              <a:avLst/>
              <a:gdLst/>
              <a:ahLst/>
              <a:cxnLst/>
              <a:rect l="l" t="t" r="r" b="b"/>
              <a:pathLst>
                <a:path w="2139" h="2248" extrusionOk="0">
                  <a:moveTo>
                    <a:pt x="1" y="0"/>
                  </a:moveTo>
                  <a:lnTo>
                    <a:pt x="1" y="973"/>
                  </a:lnTo>
                  <a:lnTo>
                    <a:pt x="2138" y="2248"/>
                  </a:lnTo>
                  <a:lnTo>
                    <a:pt x="2138" y="1243"/>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1528725" y="1100625"/>
              <a:ext cx="60850" cy="94700"/>
            </a:xfrm>
            <a:custGeom>
              <a:avLst/>
              <a:gdLst/>
              <a:ahLst/>
              <a:cxnLst/>
              <a:rect l="l" t="t" r="r" b="b"/>
              <a:pathLst>
                <a:path w="2434" h="3788" extrusionOk="0">
                  <a:moveTo>
                    <a:pt x="0" y="0"/>
                  </a:moveTo>
                  <a:lnTo>
                    <a:pt x="0" y="2332"/>
                  </a:lnTo>
                  <a:lnTo>
                    <a:pt x="2433" y="3788"/>
                  </a:lnTo>
                  <a:lnTo>
                    <a:pt x="2433" y="1456"/>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1528725" y="1093150"/>
              <a:ext cx="73125" cy="43900"/>
            </a:xfrm>
            <a:custGeom>
              <a:avLst/>
              <a:gdLst/>
              <a:ahLst/>
              <a:cxnLst/>
              <a:rect l="l" t="t" r="r" b="b"/>
              <a:pathLst>
                <a:path w="2925" h="1756" extrusionOk="0">
                  <a:moveTo>
                    <a:pt x="490" y="1"/>
                  </a:moveTo>
                  <a:lnTo>
                    <a:pt x="0" y="299"/>
                  </a:lnTo>
                  <a:lnTo>
                    <a:pt x="2433" y="1755"/>
                  </a:lnTo>
                  <a:lnTo>
                    <a:pt x="2925" y="1457"/>
                  </a:lnTo>
                  <a:lnTo>
                    <a:pt x="49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1547575" y="1129550"/>
              <a:ext cx="54350" cy="89925"/>
            </a:xfrm>
            <a:custGeom>
              <a:avLst/>
              <a:gdLst/>
              <a:ahLst/>
              <a:cxnLst/>
              <a:rect l="l" t="t" r="r" b="b"/>
              <a:pathLst>
                <a:path w="2174" h="3597" extrusionOk="0">
                  <a:moveTo>
                    <a:pt x="2174" y="1"/>
                  </a:moveTo>
                  <a:lnTo>
                    <a:pt x="1649" y="299"/>
                  </a:lnTo>
                  <a:lnTo>
                    <a:pt x="1649" y="1269"/>
                  </a:lnTo>
                  <a:lnTo>
                    <a:pt x="4" y="2267"/>
                  </a:lnTo>
                  <a:lnTo>
                    <a:pt x="0" y="3597"/>
                  </a:lnTo>
                  <a:lnTo>
                    <a:pt x="0" y="3597"/>
                  </a:lnTo>
                  <a:lnTo>
                    <a:pt x="2174" y="2332"/>
                  </a:lnTo>
                  <a:lnTo>
                    <a:pt x="217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1494850" y="1134050"/>
              <a:ext cx="88475" cy="52175"/>
            </a:xfrm>
            <a:custGeom>
              <a:avLst/>
              <a:gdLst/>
              <a:ahLst/>
              <a:cxnLst/>
              <a:rect l="l" t="t" r="r" b="b"/>
              <a:pathLst>
                <a:path w="3539" h="2087" extrusionOk="0">
                  <a:moveTo>
                    <a:pt x="1383" y="0"/>
                  </a:moveTo>
                  <a:lnTo>
                    <a:pt x="1" y="844"/>
                  </a:lnTo>
                  <a:lnTo>
                    <a:pt x="2138" y="2087"/>
                  </a:lnTo>
                  <a:lnTo>
                    <a:pt x="3539" y="1231"/>
                  </a:lnTo>
                  <a:lnTo>
                    <a:pt x="138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1534250" y="1153975"/>
              <a:ext cx="55025" cy="32250"/>
            </a:xfrm>
            <a:custGeom>
              <a:avLst/>
              <a:gdLst/>
              <a:ahLst/>
              <a:cxnLst/>
              <a:rect l="l" t="t" r="r" b="b"/>
              <a:pathLst>
                <a:path w="2201" h="1290" extrusionOk="0">
                  <a:moveTo>
                    <a:pt x="1689" y="1"/>
                  </a:moveTo>
                  <a:lnTo>
                    <a:pt x="1" y="971"/>
                  </a:lnTo>
                  <a:lnTo>
                    <a:pt x="562" y="1290"/>
                  </a:lnTo>
                  <a:lnTo>
                    <a:pt x="2201" y="292"/>
                  </a:lnTo>
                  <a:lnTo>
                    <a:pt x="168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1534075" y="1178225"/>
              <a:ext cx="14250" cy="41250"/>
            </a:xfrm>
            <a:custGeom>
              <a:avLst/>
              <a:gdLst/>
              <a:ahLst/>
              <a:cxnLst/>
              <a:rect l="l" t="t" r="r" b="b"/>
              <a:pathLst>
                <a:path w="570" h="1650" extrusionOk="0">
                  <a:moveTo>
                    <a:pt x="8" y="1"/>
                  </a:moveTo>
                  <a:lnTo>
                    <a:pt x="1" y="1321"/>
                  </a:lnTo>
                  <a:lnTo>
                    <a:pt x="544" y="1650"/>
                  </a:lnTo>
                  <a:lnTo>
                    <a:pt x="569" y="320"/>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1534075" y="1178225"/>
              <a:ext cx="14250" cy="41250"/>
            </a:xfrm>
            <a:custGeom>
              <a:avLst/>
              <a:gdLst/>
              <a:ahLst/>
              <a:cxnLst/>
              <a:rect l="l" t="t" r="r" b="b"/>
              <a:pathLst>
                <a:path w="570" h="1650" extrusionOk="0">
                  <a:moveTo>
                    <a:pt x="8" y="1"/>
                  </a:moveTo>
                  <a:lnTo>
                    <a:pt x="1" y="1321"/>
                  </a:lnTo>
                  <a:lnTo>
                    <a:pt x="544" y="1650"/>
                  </a:lnTo>
                  <a:lnTo>
                    <a:pt x="569" y="320"/>
                  </a:lnTo>
                  <a:lnTo>
                    <a:pt x="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1486925" y="1125425"/>
              <a:ext cx="55000" cy="32250"/>
            </a:xfrm>
            <a:custGeom>
              <a:avLst/>
              <a:gdLst/>
              <a:ahLst/>
              <a:cxnLst/>
              <a:rect l="l" t="t" r="r" b="b"/>
              <a:pathLst>
                <a:path w="2200" h="1290" extrusionOk="0">
                  <a:moveTo>
                    <a:pt x="1687" y="0"/>
                  </a:moveTo>
                  <a:lnTo>
                    <a:pt x="0" y="969"/>
                  </a:lnTo>
                  <a:lnTo>
                    <a:pt x="560" y="1289"/>
                  </a:lnTo>
                  <a:lnTo>
                    <a:pt x="2200" y="292"/>
                  </a:lnTo>
                  <a:lnTo>
                    <a:pt x="168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1486700" y="1149625"/>
              <a:ext cx="14450" cy="41250"/>
            </a:xfrm>
            <a:custGeom>
              <a:avLst/>
              <a:gdLst/>
              <a:ahLst/>
              <a:cxnLst/>
              <a:rect l="l" t="t" r="r" b="b"/>
              <a:pathLst>
                <a:path w="578" h="1650" extrusionOk="0">
                  <a:moveTo>
                    <a:pt x="9" y="1"/>
                  </a:moveTo>
                  <a:lnTo>
                    <a:pt x="0" y="1322"/>
                  </a:lnTo>
                  <a:lnTo>
                    <a:pt x="578" y="1650"/>
                  </a:lnTo>
                  <a:lnTo>
                    <a:pt x="569" y="321"/>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1486700" y="1149625"/>
              <a:ext cx="14450" cy="41250"/>
            </a:xfrm>
            <a:custGeom>
              <a:avLst/>
              <a:gdLst/>
              <a:ahLst/>
              <a:cxnLst/>
              <a:rect l="l" t="t" r="r" b="b"/>
              <a:pathLst>
                <a:path w="578" h="1650" extrusionOk="0">
                  <a:moveTo>
                    <a:pt x="9" y="1"/>
                  </a:moveTo>
                  <a:lnTo>
                    <a:pt x="0" y="1322"/>
                  </a:lnTo>
                  <a:lnTo>
                    <a:pt x="578" y="1650"/>
                  </a:lnTo>
                  <a:lnTo>
                    <a:pt x="569" y="321"/>
                  </a:lnTo>
                  <a:lnTo>
                    <a:pt x="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1501025" y="1132700"/>
              <a:ext cx="41275" cy="58175"/>
            </a:xfrm>
            <a:custGeom>
              <a:avLst/>
              <a:gdLst/>
              <a:ahLst/>
              <a:cxnLst/>
              <a:rect l="l" t="t" r="r" b="b"/>
              <a:pathLst>
                <a:path w="1651" h="2327" extrusionOk="0">
                  <a:moveTo>
                    <a:pt x="1650" y="1"/>
                  </a:moveTo>
                  <a:lnTo>
                    <a:pt x="0" y="998"/>
                  </a:lnTo>
                  <a:lnTo>
                    <a:pt x="6" y="2327"/>
                  </a:lnTo>
                  <a:lnTo>
                    <a:pt x="279" y="2173"/>
                  </a:lnTo>
                  <a:lnTo>
                    <a:pt x="289" y="1097"/>
                  </a:lnTo>
                  <a:lnTo>
                    <a:pt x="1650" y="318"/>
                  </a:lnTo>
                  <a:lnTo>
                    <a:pt x="165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1275975" y="921250"/>
              <a:ext cx="403175" cy="232175"/>
            </a:xfrm>
            <a:custGeom>
              <a:avLst/>
              <a:gdLst/>
              <a:ahLst/>
              <a:cxnLst/>
              <a:rect l="l" t="t" r="r" b="b"/>
              <a:pathLst>
                <a:path w="16127" h="9287" extrusionOk="0">
                  <a:moveTo>
                    <a:pt x="8064" y="0"/>
                  </a:moveTo>
                  <a:lnTo>
                    <a:pt x="0" y="4642"/>
                  </a:lnTo>
                  <a:lnTo>
                    <a:pt x="8064" y="9287"/>
                  </a:lnTo>
                  <a:lnTo>
                    <a:pt x="16126" y="4644"/>
                  </a:lnTo>
                  <a:lnTo>
                    <a:pt x="806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1267675" y="1037325"/>
              <a:ext cx="209925" cy="125975"/>
            </a:xfrm>
            <a:custGeom>
              <a:avLst/>
              <a:gdLst/>
              <a:ahLst/>
              <a:cxnLst/>
              <a:rect l="l" t="t" r="r" b="b"/>
              <a:pathLst>
                <a:path w="8397" h="5039" extrusionOk="0">
                  <a:moveTo>
                    <a:pt x="332" y="1"/>
                  </a:moveTo>
                  <a:lnTo>
                    <a:pt x="0" y="204"/>
                  </a:lnTo>
                  <a:lnTo>
                    <a:pt x="8396" y="5038"/>
                  </a:lnTo>
                  <a:lnTo>
                    <a:pt x="8396" y="4644"/>
                  </a:lnTo>
                  <a:lnTo>
                    <a:pt x="33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1477575" y="1037325"/>
              <a:ext cx="209900" cy="125975"/>
            </a:xfrm>
            <a:custGeom>
              <a:avLst/>
              <a:gdLst/>
              <a:ahLst/>
              <a:cxnLst/>
              <a:rect l="l" t="t" r="r" b="b"/>
              <a:pathLst>
                <a:path w="8396" h="5039" extrusionOk="0">
                  <a:moveTo>
                    <a:pt x="8062" y="1"/>
                  </a:moveTo>
                  <a:lnTo>
                    <a:pt x="0" y="4644"/>
                  </a:lnTo>
                  <a:lnTo>
                    <a:pt x="0" y="5038"/>
                  </a:lnTo>
                  <a:lnTo>
                    <a:pt x="8396" y="204"/>
                  </a:lnTo>
                  <a:lnTo>
                    <a:pt x="80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1309675" y="959850"/>
              <a:ext cx="26600" cy="73700"/>
            </a:xfrm>
            <a:custGeom>
              <a:avLst/>
              <a:gdLst/>
              <a:ahLst/>
              <a:cxnLst/>
              <a:rect l="l" t="t" r="r" b="b"/>
              <a:pathLst>
                <a:path w="1064" h="2948" extrusionOk="0">
                  <a:moveTo>
                    <a:pt x="1" y="1"/>
                  </a:moveTo>
                  <a:lnTo>
                    <a:pt x="1" y="2332"/>
                  </a:lnTo>
                  <a:lnTo>
                    <a:pt x="1064" y="2947"/>
                  </a:lnTo>
                  <a:lnTo>
                    <a:pt x="1064" y="617"/>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1336250" y="917475"/>
              <a:ext cx="101175" cy="116075"/>
            </a:xfrm>
            <a:custGeom>
              <a:avLst/>
              <a:gdLst/>
              <a:ahLst/>
              <a:cxnLst/>
              <a:rect l="l" t="t" r="r" b="b"/>
              <a:pathLst>
                <a:path w="4047" h="4643" extrusionOk="0">
                  <a:moveTo>
                    <a:pt x="4046" y="1"/>
                  </a:moveTo>
                  <a:lnTo>
                    <a:pt x="1" y="2312"/>
                  </a:lnTo>
                  <a:lnTo>
                    <a:pt x="1" y="4642"/>
                  </a:lnTo>
                  <a:lnTo>
                    <a:pt x="4046" y="2332"/>
                  </a:lnTo>
                  <a:lnTo>
                    <a:pt x="404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1336250" y="941775"/>
              <a:ext cx="101175" cy="67525"/>
            </a:xfrm>
            <a:custGeom>
              <a:avLst/>
              <a:gdLst/>
              <a:ahLst/>
              <a:cxnLst/>
              <a:rect l="l" t="t" r="r" b="b"/>
              <a:pathLst>
                <a:path w="4047" h="2701" extrusionOk="0">
                  <a:moveTo>
                    <a:pt x="4046" y="0"/>
                  </a:moveTo>
                  <a:lnTo>
                    <a:pt x="1" y="2310"/>
                  </a:lnTo>
                  <a:lnTo>
                    <a:pt x="1" y="2700"/>
                  </a:lnTo>
                  <a:lnTo>
                    <a:pt x="4046" y="390"/>
                  </a:lnTo>
                  <a:lnTo>
                    <a:pt x="40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1310150" y="902075"/>
              <a:ext cx="127275" cy="73225"/>
            </a:xfrm>
            <a:custGeom>
              <a:avLst/>
              <a:gdLst/>
              <a:ahLst/>
              <a:cxnLst/>
              <a:rect l="l" t="t" r="r" b="b"/>
              <a:pathLst>
                <a:path w="5091" h="2929" extrusionOk="0">
                  <a:moveTo>
                    <a:pt x="4046" y="0"/>
                  </a:moveTo>
                  <a:lnTo>
                    <a:pt x="1" y="2312"/>
                  </a:lnTo>
                  <a:lnTo>
                    <a:pt x="1045" y="2928"/>
                  </a:lnTo>
                  <a:lnTo>
                    <a:pt x="5090" y="617"/>
                  </a:lnTo>
                  <a:lnTo>
                    <a:pt x="40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1319825" y="907700"/>
              <a:ext cx="107925" cy="61975"/>
            </a:xfrm>
            <a:custGeom>
              <a:avLst/>
              <a:gdLst/>
              <a:ahLst/>
              <a:cxnLst/>
              <a:rect l="l" t="t" r="r" b="b"/>
              <a:pathLst>
                <a:path w="4317" h="2479" extrusionOk="0">
                  <a:moveTo>
                    <a:pt x="3658" y="0"/>
                  </a:moveTo>
                  <a:lnTo>
                    <a:pt x="1" y="2090"/>
                  </a:lnTo>
                  <a:lnTo>
                    <a:pt x="659" y="2478"/>
                  </a:lnTo>
                  <a:lnTo>
                    <a:pt x="4316" y="389"/>
                  </a:lnTo>
                  <a:lnTo>
                    <a:pt x="365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1330425" y="844150"/>
              <a:ext cx="61100" cy="78725"/>
            </a:xfrm>
            <a:custGeom>
              <a:avLst/>
              <a:gdLst/>
              <a:ahLst/>
              <a:cxnLst/>
              <a:rect l="l" t="t" r="r" b="b"/>
              <a:pathLst>
                <a:path w="2444" h="3149" extrusionOk="0">
                  <a:moveTo>
                    <a:pt x="1766" y="0"/>
                  </a:moveTo>
                  <a:cubicBezTo>
                    <a:pt x="1603" y="0"/>
                    <a:pt x="1419" y="53"/>
                    <a:pt x="1224" y="165"/>
                  </a:cubicBezTo>
                  <a:cubicBezTo>
                    <a:pt x="554" y="553"/>
                    <a:pt x="3" y="1504"/>
                    <a:pt x="2" y="2278"/>
                  </a:cubicBezTo>
                  <a:cubicBezTo>
                    <a:pt x="1" y="2829"/>
                    <a:pt x="278" y="3149"/>
                    <a:pt x="680" y="3149"/>
                  </a:cubicBezTo>
                  <a:cubicBezTo>
                    <a:pt x="843" y="3149"/>
                    <a:pt x="1027" y="3096"/>
                    <a:pt x="1221" y="2984"/>
                  </a:cubicBezTo>
                  <a:cubicBezTo>
                    <a:pt x="1893" y="2597"/>
                    <a:pt x="2442" y="1646"/>
                    <a:pt x="2444" y="870"/>
                  </a:cubicBezTo>
                  <a:cubicBezTo>
                    <a:pt x="2444" y="319"/>
                    <a:pt x="2167" y="0"/>
                    <a:pt x="1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1335300" y="849025"/>
              <a:ext cx="51375" cy="69700"/>
            </a:xfrm>
            <a:custGeom>
              <a:avLst/>
              <a:gdLst/>
              <a:ahLst/>
              <a:cxnLst/>
              <a:rect l="l" t="t" r="r" b="b"/>
              <a:pathLst>
                <a:path w="2055" h="2788" extrusionOk="0">
                  <a:moveTo>
                    <a:pt x="1571" y="1"/>
                  </a:moveTo>
                  <a:cubicBezTo>
                    <a:pt x="1439" y="1"/>
                    <a:pt x="1284" y="52"/>
                    <a:pt x="1128" y="142"/>
                  </a:cubicBezTo>
                  <a:cubicBezTo>
                    <a:pt x="517" y="494"/>
                    <a:pt x="1" y="1387"/>
                    <a:pt x="1" y="2090"/>
                  </a:cubicBezTo>
                  <a:cubicBezTo>
                    <a:pt x="1" y="2334"/>
                    <a:pt x="65" y="2539"/>
                    <a:pt x="179" y="2653"/>
                  </a:cubicBezTo>
                  <a:cubicBezTo>
                    <a:pt x="259" y="2737"/>
                    <a:pt x="369" y="2786"/>
                    <a:pt x="485" y="2788"/>
                  </a:cubicBezTo>
                  <a:cubicBezTo>
                    <a:pt x="617" y="2788"/>
                    <a:pt x="771" y="2726"/>
                    <a:pt x="929" y="2634"/>
                  </a:cubicBezTo>
                  <a:cubicBezTo>
                    <a:pt x="1538" y="2285"/>
                    <a:pt x="2054" y="1380"/>
                    <a:pt x="2054" y="675"/>
                  </a:cubicBezTo>
                  <a:cubicBezTo>
                    <a:pt x="2054" y="455"/>
                    <a:pt x="2005" y="275"/>
                    <a:pt x="1909" y="156"/>
                  </a:cubicBezTo>
                  <a:cubicBezTo>
                    <a:pt x="1827" y="52"/>
                    <a:pt x="1713" y="1"/>
                    <a:pt x="15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1335300" y="849000"/>
              <a:ext cx="45450" cy="55275"/>
            </a:xfrm>
            <a:custGeom>
              <a:avLst/>
              <a:gdLst/>
              <a:ahLst/>
              <a:cxnLst/>
              <a:rect l="l" t="t" r="r" b="b"/>
              <a:pathLst>
                <a:path w="1818" h="2211" extrusionOk="0">
                  <a:moveTo>
                    <a:pt x="1579" y="0"/>
                  </a:moveTo>
                  <a:cubicBezTo>
                    <a:pt x="1576" y="0"/>
                    <a:pt x="1574" y="0"/>
                    <a:pt x="1571" y="0"/>
                  </a:cubicBezTo>
                  <a:cubicBezTo>
                    <a:pt x="1438" y="0"/>
                    <a:pt x="1284" y="50"/>
                    <a:pt x="1126" y="141"/>
                  </a:cubicBezTo>
                  <a:cubicBezTo>
                    <a:pt x="517" y="492"/>
                    <a:pt x="2" y="1385"/>
                    <a:pt x="1" y="2087"/>
                  </a:cubicBezTo>
                  <a:cubicBezTo>
                    <a:pt x="1" y="2131"/>
                    <a:pt x="2" y="2171"/>
                    <a:pt x="7" y="2210"/>
                  </a:cubicBezTo>
                  <a:cubicBezTo>
                    <a:pt x="320" y="1295"/>
                    <a:pt x="967" y="531"/>
                    <a:pt x="1818" y="72"/>
                  </a:cubicBezTo>
                  <a:cubicBezTo>
                    <a:pt x="1747" y="25"/>
                    <a:pt x="1663" y="0"/>
                    <a:pt x="157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1355325" y="858275"/>
              <a:ext cx="31375" cy="58075"/>
            </a:xfrm>
            <a:custGeom>
              <a:avLst/>
              <a:gdLst/>
              <a:ahLst/>
              <a:cxnLst/>
              <a:rect l="l" t="t" r="r" b="b"/>
              <a:pathLst>
                <a:path w="1255" h="2323" extrusionOk="0">
                  <a:moveTo>
                    <a:pt x="1214" y="1"/>
                  </a:moveTo>
                  <a:cubicBezTo>
                    <a:pt x="1081" y="888"/>
                    <a:pt x="653" y="1706"/>
                    <a:pt x="0" y="2322"/>
                  </a:cubicBezTo>
                  <a:cubicBezTo>
                    <a:pt x="42" y="2303"/>
                    <a:pt x="86" y="2282"/>
                    <a:pt x="128" y="2257"/>
                  </a:cubicBezTo>
                  <a:cubicBezTo>
                    <a:pt x="737" y="1906"/>
                    <a:pt x="1252" y="1010"/>
                    <a:pt x="1253" y="305"/>
                  </a:cubicBezTo>
                  <a:cubicBezTo>
                    <a:pt x="1255" y="202"/>
                    <a:pt x="1242" y="99"/>
                    <a:pt x="121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1560475" y="817900"/>
              <a:ext cx="80900" cy="129225"/>
            </a:xfrm>
            <a:custGeom>
              <a:avLst/>
              <a:gdLst/>
              <a:ahLst/>
              <a:cxnLst/>
              <a:rect l="l" t="t" r="r" b="b"/>
              <a:pathLst>
                <a:path w="3236" h="5169" extrusionOk="0">
                  <a:moveTo>
                    <a:pt x="0" y="0"/>
                  </a:moveTo>
                  <a:lnTo>
                    <a:pt x="0" y="3317"/>
                  </a:lnTo>
                  <a:lnTo>
                    <a:pt x="3235" y="5168"/>
                  </a:lnTo>
                  <a:lnTo>
                    <a:pt x="3235" y="18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1566525" y="829050"/>
              <a:ext cx="67775" cy="106950"/>
            </a:xfrm>
            <a:custGeom>
              <a:avLst/>
              <a:gdLst/>
              <a:ahLst/>
              <a:cxnLst/>
              <a:rect l="l" t="t" r="r" b="b"/>
              <a:pathLst>
                <a:path w="2711" h="4278" extrusionOk="0">
                  <a:moveTo>
                    <a:pt x="0" y="1"/>
                  </a:moveTo>
                  <a:lnTo>
                    <a:pt x="0" y="2720"/>
                  </a:lnTo>
                  <a:lnTo>
                    <a:pt x="2711" y="4277"/>
                  </a:lnTo>
                  <a:lnTo>
                    <a:pt x="2711" y="1557"/>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1563550" y="822850"/>
              <a:ext cx="10175" cy="74200"/>
            </a:xfrm>
            <a:custGeom>
              <a:avLst/>
              <a:gdLst/>
              <a:ahLst/>
              <a:cxnLst/>
              <a:rect l="l" t="t" r="r" b="b"/>
              <a:pathLst>
                <a:path w="407" h="2968" extrusionOk="0">
                  <a:moveTo>
                    <a:pt x="1" y="1"/>
                  </a:moveTo>
                  <a:lnTo>
                    <a:pt x="105" y="2968"/>
                  </a:lnTo>
                  <a:lnTo>
                    <a:pt x="407" y="2794"/>
                  </a:lnTo>
                  <a:lnTo>
                    <a:pt x="405" y="184"/>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1566150" y="892675"/>
              <a:ext cx="72675" cy="45350"/>
            </a:xfrm>
            <a:custGeom>
              <a:avLst/>
              <a:gdLst/>
              <a:ahLst/>
              <a:cxnLst/>
              <a:rect l="l" t="t" r="r" b="b"/>
              <a:pathLst>
                <a:path w="2907" h="1814" extrusionOk="0">
                  <a:moveTo>
                    <a:pt x="303" y="1"/>
                  </a:moveTo>
                  <a:lnTo>
                    <a:pt x="1" y="175"/>
                  </a:lnTo>
                  <a:lnTo>
                    <a:pt x="2782" y="1813"/>
                  </a:lnTo>
                  <a:lnTo>
                    <a:pt x="2907" y="1458"/>
                  </a:lnTo>
                  <a:lnTo>
                    <a:pt x="30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1555400" y="810175"/>
              <a:ext cx="90000" cy="91300"/>
            </a:xfrm>
            <a:custGeom>
              <a:avLst/>
              <a:gdLst/>
              <a:ahLst/>
              <a:cxnLst/>
              <a:rect l="l" t="t" r="r" b="b"/>
              <a:pathLst>
                <a:path w="3600" h="3652" extrusionOk="0">
                  <a:moveTo>
                    <a:pt x="0" y="0"/>
                  </a:moveTo>
                  <a:lnTo>
                    <a:pt x="0" y="1577"/>
                  </a:lnTo>
                  <a:lnTo>
                    <a:pt x="3599" y="3652"/>
                  </a:lnTo>
                  <a:lnTo>
                    <a:pt x="3599" y="207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1555400" y="810175"/>
              <a:ext cx="90000" cy="64625"/>
            </a:xfrm>
            <a:custGeom>
              <a:avLst/>
              <a:gdLst/>
              <a:ahLst/>
              <a:cxnLst/>
              <a:rect l="l" t="t" r="r" b="b"/>
              <a:pathLst>
                <a:path w="3600" h="2585" extrusionOk="0">
                  <a:moveTo>
                    <a:pt x="0" y="0"/>
                  </a:moveTo>
                  <a:lnTo>
                    <a:pt x="0" y="509"/>
                  </a:lnTo>
                  <a:lnTo>
                    <a:pt x="3599" y="2584"/>
                  </a:lnTo>
                  <a:lnTo>
                    <a:pt x="3599" y="207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1356700" y="1028200"/>
              <a:ext cx="170625" cy="97975"/>
            </a:xfrm>
            <a:custGeom>
              <a:avLst/>
              <a:gdLst/>
              <a:ahLst/>
              <a:cxnLst/>
              <a:rect l="l" t="t" r="r" b="b"/>
              <a:pathLst>
                <a:path w="6825" h="3919" extrusionOk="0">
                  <a:moveTo>
                    <a:pt x="1042" y="0"/>
                  </a:moveTo>
                  <a:lnTo>
                    <a:pt x="0" y="615"/>
                  </a:lnTo>
                  <a:lnTo>
                    <a:pt x="5783" y="3918"/>
                  </a:lnTo>
                  <a:lnTo>
                    <a:pt x="6825" y="3303"/>
                  </a:lnTo>
                  <a:lnTo>
                    <a:pt x="104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1639600" y="961450"/>
              <a:ext cx="8550" cy="63750"/>
            </a:xfrm>
            <a:custGeom>
              <a:avLst/>
              <a:gdLst/>
              <a:ahLst/>
              <a:cxnLst/>
              <a:rect l="l" t="t" r="r" b="b"/>
              <a:pathLst>
                <a:path w="342" h="2550" extrusionOk="0">
                  <a:moveTo>
                    <a:pt x="342" y="1"/>
                  </a:moveTo>
                  <a:lnTo>
                    <a:pt x="1" y="218"/>
                  </a:lnTo>
                  <a:lnTo>
                    <a:pt x="1" y="2550"/>
                  </a:lnTo>
                  <a:lnTo>
                    <a:pt x="342" y="2332"/>
                  </a:lnTo>
                  <a:lnTo>
                    <a:pt x="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1538475" y="909150"/>
              <a:ext cx="101150" cy="116050"/>
            </a:xfrm>
            <a:custGeom>
              <a:avLst/>
              <a:gdLst/>
              <a:ahLst/>
              <a:cxnLst/>
              <a:rect l="l" t="t" r="r" b="b"/>
              <a:pathLst>
                <a:path w="4046" h="4642" extrusionOk="0">
                  <a:moveTo>
                    <a:pt x="0" y="0"/>
                  </a:moveTo>
                  <a:lnTo>
                    <a:pt x="0" y="2332"/>
                  </a:lnTo>
                  <a:lnTo>
                    <a:pt x="4046" y="4642"/>
                  </a:lnTo>
                  <a:lnTo>
                    <a:pt x="4046" y="231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1538475" y="903700"/>
              <a:ext cx="109200" cy="63225"/>
            </a:xfrm>
            <a:custGeom>
              <a:avLst/>
              <a:gdLst/>
              <a:ahLst/>
              <a:cxnLst/>
              <a:rect l="l" t="t" r="r" b="b"/>
              <a:pathLst>
                <a:path w="4368" h="2529" extrusionOk="0">
                  <a:moveTo>
                    <a:pt x="322" y="1"/>
                  </a:moveTo>
                  <a:lnTo>
                    <a:pt x="0" y="218"/>
                  </a:lnTo>
                  <a:lnTo>
                    <a:pt x="4046" y="2528"/>
                  </a:lnTo>
                  <a:lnTo>
                    <a:pt x="4368" y="2311"/>
                  </a:lnTo>
                  <a:lnTo>
                    <a:pt x="32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1531725" y="991175"/>
              <a:ext cx="107900" cy="96275"/>
            </a:xfrm>
            <a:custGeom>
              <a:avLst/>
              <a:gdLst/>
              <a:ahLst/>
              <a:cxnLst/>
              <a:rect l="l" t="t" r="r" b="b"/>
              <a:pathLst>
                <a:path w="4316" h="3851" extrusionOk="0">
                  <a:moveTo>
                    <a:pt x="4316" y="1"/>
                  </a:moveTo>
                  <a:lnTo>
                    <a:pt x="0" y="2522"/>
                  </a:lnTo>
                  <a:lnTo>
                    <a:pt x="0" y="3851"/>
                  </a:lnTo>
                  <a:lnTo>
                    <a:pt x="4316" y="1361"/>
                  </a:lnTo>
                  <a:lnTo>
                    <a:pt x="43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1430575" y="996475"/>
              <a:ext cx="101175" cy="90975"/>
            </a:xfrm>
            <a:custGeom>
              <a:avLst/>
              <a:gdLst/>
              <a:ahLst/>
              <a:cxnLst/>
              <a:rect l="l" t="t" r="r" b="b"/>
              <a:pathLst>
                <a:path w="4047" h="3639" extrusionOk="0">
                  <a:moveTo>
                    <a:pt x="1" y="0"/>
                  </a:moveTo>
                  <a:lnTo>
                    <a:pt x="1" y="1360"/>
                  </a:lnTo>
                  <a:lnTo>
                    <a:pt x="4046" y="3639"/>
                  </a:lnTo>
                  <a:lnTo>
                    <a:pt x="4046" y="231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1430575" y="933400"/>
              <a:ext cx="208575" cy="120850"/>
            </a:xfrm>
            <a:custGeom>
              <a:avLst/>
              <a:gdLst/>
              <a:ahLst/>
              <a:cxnLst/>
              <a:rect l="l" t="t" r="r" b="b"/>
              <a:pathLst>
                <a:path w="8343" h="4834" extrusionOk="0">
                  <a:moveTo>
                    <a:pt x="4297" y="0"/>
                  </a:moveTo>
                  <a:lnTo>
                    <a:pt x="1" y="2523"/>
                  </a:lnTo>
                  <a:lnTo>
                    <a:pt x="4046" y="4833"/>
                  </a:lnTo>
                  <a:lnTo>
                    <a:pt x="8343" y="2312"/>
                  </a:lnTo>
                  <a:lnTo>
                    <a:pt x="429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1523675" y="1044725"/>
              <a:ext cx="8550" cy="47575"/>
            </a:xfrm>
            <a:custGeom>
              <a:avLst/>
              <a:gdLst/>
              <a:ahLst/>
              <a:cxnLst/>
              <a:rect l="l" t="t" r="r" b="b"/>
              <a:pathLst>
                <a:path w="342" h="1903" extrusionOk="0">
                  <a:moveTo>
                    <a:pt x="341" y="0"/>
                  </a:moveTo>
                  <a:lnTo>
                    <a:pt x="1" y="218"/>
                  </a:lnTo>
                  <a:lnTo>
                    <a:pt x="1" y="1903"/>
                  </a:lnTo>
                  <a:lnTo>
                    <a:pt x="341" y="1697"/>
                  </a:lnTo>
                  <a:lnTo>
                    <a:pt x="3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1422575" y="992400"/>
              <a:ext cx="101125" cy="99900"/>
            </a:xfrm>
            <a:custGeom>
              <a:avLst/>
              <a:gdLst/>
              <a:ahLst/>
              <a:cxnLst/>
              <a:rect l="l" t="t" r="r" b="b"/>
              <a:pathLst>
                <a:path w="4045" h="3996" extrusionOk="0">
                  <a:moveTo>
                    <a:pt x="0" y="1"/>
                  </a:moveTo>
                  <a:lnTo>
                    <a:pt x="0" y="1684"/>
                  </a:lnTo>
                  <a:lnTo>
                    <a:pt x="4045" y="3996"/>
                  </a:lnTo>
                  <a:lnTo>
                    <a:pt x="4045" y="231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1422575" y="986975"/>
              <a:ext cx="109175" cy="63200"/>
            </a:xfrm>
            <a:custGeom>
              <a:avLst/>
              <a:gdLst/>
              <a:ahLst/>
              <a:cxnLst/>
              <a:rect l="l" t="t" r="r" b="b"/>
              <a:pathLst>
                <a:path w="4367" h="2528" extrusionOk="0">
                  <a:moveTo>
                    <a:pt x="321" y="0"/>
                  </a:moveTo>
                  <a:lnTo>
                    <a:pt x="0" y="218"/>
                  </a:lnTo>
                  <a:lnTo>
                    <a:pt x="4045" y="2528"/>
                  </a:lnTo>
                  <a:lnTo>
                    <a:pt x="4366" y="2310"/>
                  </a:lnTo>
                  <a:lnTo>
                    <a:pt x="32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1532275" y="991175"/>
              <a:ext cx="107075" cy="73900"/>
            </a:xfrm>
            <a:custGeom>
              <a:avLst/>
              <a:gdLst/>
              <a:ahLst/>
              <a:cxnLst/>
              <a:rect l="l" t="t" r="r" b="b"/>
              <a:pathLst>
                <a:path w="4283" h="2956" extrusionOk="0">
                  <a:moveTo>
                    <a:pt x="4282" y="1"/>
                  </a:moveTo>
                  <a:lnTo>
                    <a:pt x="0" y="2515"/>
                  </a:lnTo>
                  <a:lnTo>
                    <a:pt x="0" y="2956"/>
                  </a:lnTo>
                  <a:lnTo>
                    <a:pt x="4282" y="450"/>
                  </a:lnTo>
                  <a:lnTo>
                    <a:pt x="428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1519625" y="929500"/>
              <a:ext cx="119725" cy="70675"/>
            </a:xfrm>
            <a:custGeom>
              <a:avLst/>
              <a:gdLst/>
              <a:ahLst/>
              <a:cxnLst/>
              <a:rect l="l" t="t" r="r" b="b"/>
              <a:pathLst>
                <a:path w="4789" h="2827" extrusionOk="0">
                  <a:moveTo>
                    <a:pt x="286" y="1"/>
                  </a:moveTo>
                  <a:cubicBezTo>
                    <a:pt x="272" y="1"/>
                    <a:pt x="257" y="5"/>
                    <a:pt x="245" y="13"/>
                  </a:cubicBezTo>
                  <a:cubicBezTo>
                    <a:pt x="94" y="105"/>
                    <a:pt x="2" y="269"/>
                    <a:pt x="0" y="446"/>
                  </a:cubicBezTo>
                  <a:lnTo>
                    <a:pt x="0" y="581"/>
                  </a:lnTo>
                  <a:cubicBezTo>
                    <a:pt x="0" y="610"/>
                    <a:pt x="16" y="636"/>
                    <a:pt x="41" y="651"/>
                  </a:cubicBezTo>
                  <a:lnTo>
                    <a:pt x="3702" y="2739"/>
                  </a:lnTo>
                  <a:cubicBezTo>
                    <a:pt x="3805" y="2797"/>
                    <a:pt x="3920" y="2827"/>
                    <a:pt x="4035" y="2827"/>
                  </a:cubicBezTo>
                  <a:cubicBezTo>
                    <a:pt x="4153" y="2827"/>
                    <a:pt x="4271" y="2796"/>
                    <a:pt x="4376" y="2733"/>
                  </a:cubicBezTo>
                  <a:lnTo>
                    <a:pt x="4749" y="2510"/>
                  </a:lnTo>
                  <a:cubicBezTo>
                    <a:pt x="4774" y="2494"/>
                    <a:pt x="4788" y="2468"/>
                    <a:pt x="4788" y="2440"/>
                  </a:cubicBezTo>
                  <a:lnTo>
                    <a:pt x="4788" y="2125"/>
                  </a:lnTo>
                  <a:cubicBezTo>
                    <a:pt x="4788" y="2079"/>
                    <a:pt x="4751" y="2045"/>
                    <a:pt x="4709" y="2045"/>
                  </a:cubicBezTo>
                  <a:cubicBezTo>
                    <a:pt x="4702" y="2045"/>
                    <a:pt x="4695" y="2045"/>
                    <a:pt x="4688" y="2047"/>
                  </a:cubicBezTo>
                  <a:lnTo>
                    <a:pt x="4044" y="2212"/>
                  </a:lnTo>
                  <a:lnTo>
                    <a:pt x="4044" y="2237"/>
                  </a:lnTo>
                  <a:lnTo>
                    <a:pt x="326" y="13"/>
                  </a:lnTo>
                  <a:cubicBezTo>
                    <a:pt x="314" y="5"/>
                    <a:pt x="300" y="1"/>
                    <a:pt x="286"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1620975" y="980000"/>
              <a:ext cx="18375" cy="20125"/>
            </a:xfrm>
            <a:custGeom>
              <a:avLst/>
              <a:gdLst/>
              <a:ahLst/>
              <a:cxnLst/>
              <a:rect l="l" t="t" r="r" b="b"/>
              <a:pathLst>
                <a:path w="735" h="805" extrusionOk="0">
                  <a:moveTo>
                    <a:pt x="734" y="1"/>
                  </a:moveTo>
                  <a:lnTo>
                    <a:pt x="0" y="190"/>
                  </a:lnTo>
                  <a:lnTo>
                    <a:pt x="0" y="804"/>
                  </a:lnTo>
                  <a:cubicBezTo>
                    <a:pt x="114" y="801"/>
                    <a:pt x="224" y="770"/>
                    <a:pt x="321" y="712"/>
                  </a:cubicBezTo>
                  <a:lnTo>
                    <a:pt x="695" y="490"/>
                  </a:lnTo>
                  <a:cubicBezTo>
                    <a:pt x="720" y="474"/>
                    <a:pt x="734" y="448"/>
                    <a:pt x="734" y="420"/>
                  </a:cubicBez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1522400" y="922275"/>
              <a:ext cx="116750" cy="67375"/>
            </a:xfrm>
            <a:custGeom>
              <a:avLst/>
              <a:gdLst/>
              <a:ahLst/>
              <a:cxnLst/>
              <a:rect l="l" t="t" r="r" b="b"/>
              <a:pathLst>
                <a:path w="4670" h="2695" extrusionOk="0">
                  <a:moveTo>
                    <a:pt x="624" y="0"/>
                  </a:moveTo>
                  <a:lnTo>
                    <a:pt x="83" y="336"/>
                  </a:lnTo>
                  <a:cubicBezTo>
                    <a:pt x="1" y="387"/>
                    <a:pt x="4" y="509"/>
                    <a:pt x="88" y="557"/>
                  </a:cubicBezTo>
                  <a:lnTo>
                    <a:pt x="3749" y="2645"/>
                  </a:lnTo>
                  <a:cubicBezTo>
                    <a:pt x="3806" y="2678"/>
                    <a:pt x="3870" y="2694"/>
                    <a:pt x="3934" y="2694"/>
                  </a:cubicBezTo>
                  <a:cubicBezTo>
                    <a:pt x="4001" y="2694"/>
                    <a:pt x="4069" y="2676"/>
                    <a:pt x="4129" y="2639"/>
                  </a:cubicBezTo>
                  <a:lnTo>
                    <a:pt x="4670" y="2310"/>
                  </a:lnTo>
                  <a:lnTo>
                    <a:pt x="62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1449725" y="969975"/>
              <a:ext cx="127775" cy="72875"/>
            </a:xfrm>
            <a:custGeom>
              <a:avLst/>
              <a:gdLst/>
              <a:ahLst/>
              <a:cxnLst/>
              <a:rect l="l" t="t" r="r" b="b"/>
              <a:pathLst>
                <a:path w="5111" h="2915" extrusionOk="0">
                  <a:moveTo>
                    <a:pt x="1042" y="0"/>
                  </a:moveTo>
                  <a:lnTo>
                    <a:pt x="0" y="615"/>
                  </a:lnTo>
                  <a:lnTo>
                    <a:pt x="4068" y="2915"/>
                  </a:lnTo>
                  <a:lnTo>
                    <a:pt x="5110" y="2300"/>
                  </a:lnTo>
                  <a:lnTo>
                    <a:pt x="10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1551375" y="1027475"/>
              <a:ext cx="26300" cy="26725"/>
            </a:xfrm>
            <a:custGeom>
              <a:avLst/>
              <a:gdLst/>
              <a:ahLst/>
              <a:cxnLst/>
              <a:rect l="l" t="t" r="r" b="b"/>
              <a:pathLst>
                <a:path w="1052" h="1069" extrusionOk="0">
                  <a:moveTo>
                    <a:pt x="1052" y="0"/>
                  </a:moveTo>
                  <a:lnTo>
                    <a:pt x="0" y="615"/>
                  </a:lnTo>
                  <a:lnTo>
                    <a:pt x="0" y="1069"/>
                  </a:lnTo>
                  <a:lnTo>
                    <a:pt x="1052" y="445"/>
                  </a:lnTo>
                  <a:lnTo>
                    <a:pt x="105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1451325" y="884375"/>
              <a:ext cx="49875" cy="69825"/>
            </a:xfrm>
            <a:custGeom>
              <a:avLst/>
              <a:gdLst/>
              <a:ahLst/>
              <a:cxnLst/>
              <a:rect l="l" t="t" r="r" b="b"/>
              <a:pathLst>
                <a:path w="1995" h="2793" extrusionOk="0">
                  <a:moveTo>
                    <a:pt x="0" y="1"/>
                  </a:moveTo>
                  <a:lnTo>
                    <a:pt x="0" y="2299"/>
                  </a:lnTo>
                  <a:cubicBezTo>
                    <a:pt x="0" y="2572"/>
                    <a:pt x="453" y="2792"/>
                    <a:pt x="996" y="2792"/>
                  </a:cubicBezTo>
                  <a:cubicBezTo>
                    <a:pt x="1542" y="2792"/>
                    <a:pt x="1994" y="2572"/>
                    <a:pt x="1994" y="2299"/>
                  </a:cubicBezTo>
                  <a:cubicBezTo>
                    <a:pt x="1994" y="2286"/>
                    <a:pt x="1985" y="4"/>
                    <a:pt x="1985" y="4"/>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1465425" y="884375"/>
              <a:ext cx="35775" cy="69825"/>
            </a:xfrm>
            <a:custGeom>
              <a:avLst/>
              <a:gdLst/>
              <a:ahLst/>
              <a:cxnLst/>
              <a:rect l="l" t="t" r="r" b="b"/>
              <a:pathLst>
                <a:path w="1431" h="2793" extrusionOk="0">
                  <a:moveTo>
                    <a:pt x="0" y="1"/>
                  </a:moveTo>
                  <a:lnTo>
                    <a:pt x="0" y="2746"/>
                  </a:lnTo>
                  <a:cubicBezTo>
                    <a:pt x="134" y="2776"/>
                    <a:pt x="270" y="2792"/>
                    <a:pt x="406" y="2792"/>
                  </a:cubicBezTo>
                  <a:cubicBezTo>
                    <a:pt x="412" y="2792"/>
                    <a:pt x="418" y="2792"/>
                    <a:pt x="424" y="2792"/>
                  </a:cubicBezTo>
                  <a:cubicBezTo>
                    <a:pt x="969" y="2792"/>
                    <a:pt x="1430" y="2572"/>
                    <a:pt x="1430" y="2299"/>
                  </a:cubicBezTo>
                  <a:cubicBezTo>
                    <a:pt x="1430" y="2286"/>
                    <a:pt x="1411" y="4"/>
                    <a:pt x="1411" y="4"/>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1477575" y="884425"/>
              <a:ext cx="23625" cy="69775"/>
            </a:xfrm>
            <a:custGeom>
              <a:avLst/>
              <a:gdLst/>
              <a:ahLst/>
              <a:cxnLst/>
              <a:rect l="l" t="t" r="r" b="b"/>
              <a:pathLst>
                <a:path w="945" h="2791" extrusionOk="0">
                  <a:moveTo>
                    <a:pt x="0" y="0"/>
                  </a:moveTo>
                  <a:lnTo>
                    <a:pt x="0" y="2790"/>
                  </a:lnTo>
                  <a:cubicBezTo>
                    <a:pt x="518" y="2774"/>
                    <a:pt x="944" y="2560"/>
                    <a:pt x="944" y="2297"/>
                  </a:cubicBezTo>
                  <a:cubicBezTo>
                    <a:pt x="944" y="2284"/>
                    <a:pt x="925" y="2"/>
                    <a:pt x="925" y="2"/>
                  </a:cubicBez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1490500" y="884450"/>
              <a:ext cx="10700" cy="67450"/>
            </a:xfrm>
            <a:custGeom>
              <a:avLst/>
              <a:gdLst/>
              <a:ahLst/>
              <a:cxnLst/>
              <a:rect l="l" t="t" r="r" b="b"/>
              <a:pathLst>
                <a:path w="428" h="2698" extrusionOk="0">
                  <a:moveTo>
                    <a:pt x="1" y="1"/>
                  </a:moveTo>
                  <a:lnTo>
                    <a:pt x="1" y="2698"/>
                  </a:lnTo>
                  <a:cubicBezTo>
                    <a:pt x="256" y="2608"/>
                    <a:pt x="427" y="2463"/>
                    <a:pt x="427" y="2296"/>
                  </a:cubicBezTo>
                  <a:cubicBezTo>
                    <a:pt x="427" y="2283"/>
                    <a:pt x="408" y="1"/>
                    <a:pt x="40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1450850" y="871800"/>
              <a:ext cx="49875" cy="25050"/>
            </a:xfrm>
            <a:custGeom>
              <a:avLst/>
              <a:gdLst/>
              <a:ahLst/>
              <a:cxnLst/>
              <a:rect l="l" t="t" r="r" b="b"/>
              <a:pathLst>
                <a:path w="1995" h="1002" extrusionOk="0">
                  <a:moveTo>
                    <a:pt x="1994" y="501"/>
                  </a:moveTo>
                  <a:cubicBezTo>
                    <a:pt x="1994" y="776"/>
                    <a:pt x="1549" y="1001"/>
                    <a:pt x="998" y="1001"/>
                  </a:cubicBezTo>
                  <a:cubicBezTo>
                    <a:pt x="447" y="1001"/>
                    <a:pt x="0" y="776"/>
                    <a:pt x="0" y="501"/>
                  </a:cubicBezTo>
                  <a:cubicBezTo>
                    <a:pt x="0" y="224"/>
                    <a:pt x="447" y="1"/>
                    <a:pt x="998" y="1"/>
                  </a:cubicBezTo>
                  <a:cubicBezTo>
                    <a:pt x="1549" y="1"/>
                    <a:pt x="1994" y="224"/>
                    <a:pt x="1994" y="50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1462600" y="874400"/>
              <a:ext cx="26450" cy="13350"/>
            </a:xfrm>
            <a:custGeom>
              <a:avLst/>
              <a:gdLst/>
              <a:ahLst/>
              <a:cxnLst/>
              <a:rect l="l" t="t" r="r" b="b"/>
              <a:pathLst>
                <a:path w="1058" h="534" extrusionOk="0">
                  <a:moveTo>
                    <a:pt x="1057" y="266"/>
                  </a:moveTo>
                  <a:cubicBezTo>
                    <a:pt x="1057" y="414"/>
                    <a:pt x="821" y="533"/>
                    <a:pt x="528" y="533"/>
                  </a:cubicBezTo>
                  <a:cubicBezTo>
                    <a:pt x="236" y="533"/>
                    <a:pt x="0" y="414"/>
                    <a:pt x="0" y="266"/>
                  </a:cubicBezTo>
                  <a:cubicBezTo>
                    <a:pt x="0" y="120"/>
                    <a:pt x="236" y="1"/>
                    <a:pt x="528" y="1"/>
                  </a:cubicBezTo>
                  <a:cubicBezTo>
                    <a:pt x="821" y="1"/>
                    <a:pt x="1057" y="120"/>
                    <a:pt x="1057" y="266"/>
                  </a:cubicBezTo>
                  <a:close/>
                </a:path>
              </a:pathLst>
            </a:custGeom>
            <a:solidFill>
              <a:srgbClr val="F0C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1472475" y="864650"/>
              <a:ext cx="6125" cy="16575"/>
            </a:xfrm>
            <a:custGeom>
              <a:avLst/>
              <a:gdLst/>
              <a:ahLst/>
              <a:cxnLst/>
              <a:rect l="l" t="t" r="r" b="b"/>
              <a:pathLst>
                <a:path w="245" h="663" extrusionOk="0">
                  <a:moveTo>
                    <a:pt x="1" y="1"/>
                  </a:moveTo>
                  <a:lnTo>
                    <a:pt x="1" y="600"/>
                  </a:lnTo>
                  <a:cubicBezTo>
                    <a:pt x="1" y="635"/>
                    <a:pt x="55" y="662"/>
                    <a:pt x="123" y="662"/>
                  </a:cubicBezTo>
                  <a:cubicBezTo>
                    <a:pt x="191" y="662"/>
                    <a:pt x="245" y="635"/>
                    <a:pt x="245" y="600"/>
                  </a:cubicBezTo>
                  <a:lnTo>
                    <a:pt x="24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1457375" y="835375"/>
              <a:ext cx="36850" cy="31950"/>
            </a:xfrm>
            <a:custGeom>
              <a:avLst/>
              <a:gdLst/>
              <a:ahLst/>
              <a:cxnLst/>
              <a:rect l="l" t="t" r="r" b="b"/>
              <a:pathLst>
                <a:path w="1474" h="1278" extrusionOk="0">
                  <a:moveTo>
                    <a:pt x="383" y="0"/>
                  </a:moveTo>
                  <a:cubicBezTo>
                    <a:pt x="196" y="358"/>
                    <a:pt x="0" y="912"/>
                    <a:pt x="0" y="921"/>
                  </a:cubicBezTo>
                  <a:cubicBezTo>
                    <a:pt x="0" y="1118"/>
                    <a:pt x="334" y="1278"/>
                    <a:pt x="737" y="1278"/>
                  </a:cubicBezTo>
                  <a:cubicBezTo>
                    <a:pt x="1142" y="1278"/>
                    <a:pt x="1474" y="1118"/>
                    <a:pt x="1474" y="921"/>
                  </a:cubicBezTo>
                  <a:cubicBezTo>
                    <a:pt x="1474" y="917"/>
                    <a:pt x="1266" y="360"/>
                    <a:pt x="1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1466975" y="832000"/>
              <a:ext cx="17075" cy="7550"/>
            </a:xfrm>
            <a:custGeom>
              <a:avLst/>
              <a:gdLst/>
              <a:ahLst/>
              <a:cxnLst/>
              <a:rect l="l" t="t" r="r" b="b"/>
              <a:pathLst>
                <a:path w="683" h="302" extrusionOk="0">
                  <a:moveTo>
                    <a:pt x="341" y="0"/>
                  </a:moveTo>
                  <a:cubicBezTo>
                    <a:pt x="154" y="0"/>
                    <a:pt x="1" y="69"/>
                    <a:pt x="1" y="151"/>
                  </a:cubicBezTo>
                  <a:cubicBezTo>
                    <a:pt x="1" y="234"/>
                    <a:pt x="154" y="302"/>
                    <a:pt x="341" y="302"/>
                  </a:cubicBezTo>
                  <a:cubicBezTo>
                    <a:pt x="530" y="302"/>
                    <a:pt x="682" y="234"/>
                    <a:pt x="682" y="151"/>
                  </a:cubicBezTo>
                  <a:cubicBezTo>
                    <a:pt x="682" y="69"/>
                    <a:pt x="530" y="0"/>
                    <a:pt x="34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1366425" y="1191575"/>
              <a:ext cx="171425" cy="98825"/>
            </a:xfrm>
            <a:custGeom>
              <a:avLst/>
              <a:gdLst/>
              <a:ahLst/>
              <a:cxnLst/>
              <a:rect l="l" t="t" r="r" b="b"/>
              <a:pathLst>
                <a:path w="6857" h="3953" extrusionOk="0">
                  <a:moveTo>
                    <a:pt x="4437" y="1"/>
                  </a:moveTo>
                  <a:lnTo>
                    <a:pt x="0" y="2557"/>
                  </a:lnTo>
                  <a:lnTo>
                    <a:pt x="2419" y="3952"/>
                  </a:lnTo>
                  <a:lnTo>
                    <a:pt x="6856" y="1396"/>
                  </a:lnTo>
                  <a:lnTo>
                    <a:pt x="443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1397050" y="1234025"/>
              <a:ext cx="26600" cy="38125"/>
            </a:xfrm>
            <a:custGeom>
              <a:avLst/>
              <a:gdLst/>
              <a:ahLst/>
              <a:cxnLst/>
              <a:rect l="l" t="t" r="r" b="b"/>
              <a:pathLst>
                <a:path w="1064" h="1525" extrusionOk="0">
                  <a:moveTo>
                    <a:pt x="0" y="1"/>
                  </a:moveTo>
                  <a:lnTo>
                    <a:pt x="0" y="908"/>
                  </a:lnTo>
                  <a:lnTo>
                    <a:pt x="1063" y="1525"/>
                  </a:lnTo>
                  <a:lnTo>
                    <a:pt x="1063" y="617"/>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1423625" y="1201375"/>
              <a:ext cx="81725" cy="70775"/>
            </a:xfrm>
            <a:custGeom>
              <a:avLst/>
              <a:gdLst/>
              <a:ahLst/>
              <a:cxnLst/>
              <a:rect l="l" t="t" r="r" b="b"/>
              <a:pathLst>
                <a:path w="3269" h="2831" extrusionOk="0">
                  <a:moveTo>
                    <a:pt x="3269" y="0"/>
                  </a:moveTo>
                  <a:lnTo>
                    <a:pt x="0" y="1923"/>
                  </a:lnTo>
                  <a:lnTo>
                    <a:pt x="0" y="2831"/>
                  </a:lnTo>
                  <a:lnTo>
                    <a:pt x="3269" y="909"/>
                  </a:lnTo>
                  <a:lnTo>
                    <a:pt x="32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p:nvPr/>
          </p:nvSpPr>
          <p:spPr>
            <a:xfrm>
              <a:off x="1397525" y="1186000"/>
              <a:ext cx="107825" cy="63450"/>
            </a:xfrm>
            <a:custGeom>
              <a:avLst/>
              <a:gdLst/>
              <a:ahLst/>
              <a:cxnLst/>
              <a:rect l="l" t="t" r="r" b="b"/>
              <a:pathLst>
                <a:path w="4313" h="2538" extrusionOk="0">
                  <a:moveTo>
                    <a:pt x="3269" y="0"/>
                  </a:moveTo>
                  <a:lnTo>
                    <a:pt x="0" y="1922"/>
                  </a:lnTo>
                  <a:lnTo>
                    <a:pt x="1044" y="2538"/>
                  </a:lnTo>
                  <a:lnTo>
                    <a:pt x="4313" y="615"/>
                  </a:lnTo>
                  <a:lnTo>
                    <a:pt x="32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1407200" y="1191575"/>
              <a:ext cx="88475" cy="52275"/>
            </a:xfrm>
            <a:custGeom>
              <a:avLst/>
              <a:gdLst/>
              <a:ahLst/>
              <a:cxnLst/>
              <a:rect l="l" t="t" r="r" b="b"/>
              <a:pathLst>
                <a:path w="3539" h="2091" extrusionOk="0">
                  <a:moveTo>
                    <a:pt x="2880" y="1"/>
                  </a:moveTo>
                  <a:lnTo>
                    <a:pt x="0" y="1702"/>
                  </a:lnTo>
                  <a:lnTo>
                    <a:pt x="657" y="2090"/>
                  </a:lnTo>
                  <a:lnTo>
                    <a:pt x="3539" y="391"/>
                  </a:lnTo>
                  <a:lnTo>
                    <a:pt x="28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1329875" y="950500"/>
              <a:ext cx="9950" cy="14300"/>
            </a:xfrm>
            <a:custGeom>
              <a:avLst/>
              <a:gdLst/>
              <a:ahLst/>
              <a:cxnLst/>
              <a:rect l="l" t="t" r="r" b="b"/>
              <a:pathLst>
                <a:path w="398" h="572" extrusionOk="0">
                  <a:moveTo>
                    <a:pt x="0" y="1"/>
                  </a:moveTo>
                  <a:lnTo>
                    <a:pt x="0" y="341"/>
                  </a:lnTo>
                  <a:lnTo>
                    <a:pt x="398" y="572"/>
                  </a:lnTo>
                  <a:lnTo>
                    <a:pt x="398" y="231"/>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1339800" y="946725"/>
              <a:ext cx="16225" cy="18075"/>
            </a:xfrm>
            <a:custGeom>
              <a:avLst/>
              <a:gdLst/>
              <a:ahLst/>
              <a:cxnLst/>
              <a:rect l="l" t="t" r="r" b="b"/>
              <a:pathLst>
                <a:path w="649" h="723" extrusionOk="0">
                  <a:moveTo>
                    <a:pt x="649" y="1"/>
                  </a:moveTo>
                  <a:lnTo>
                    <a:pt x="1" y="382"/>
                  </a:lnTo>
                  <a:lnTo>
                    <a:pt x="1" y="723"/>
                  </a:lnTo>
                  <a:lnTo>
                    <a:pt x="649" y="340"/>
                  </a:lnTo>
                  <a:lnTo>
                    <a:pt x="64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1330050" y="940975"/>
              <a:ext cx="25975" cy="15325"/>
            </a:xfrm>
            <a:custGeom>
              <a:avLst/>
              <a:gdLst/>
              <a:ahLst/>
              <a:cxnLst/>
              <a:rect l="l" t="t" r="r" b="b"/>
              <a:pathLst>
                <a:path w="1039" h="613" extrusionOk="0">
                  <a:moveTo>
                    <a:pt x="647" y="0"/>
                  </a:moveTo>
                  <a:lnTo>
                    <a:pt x="1" y="382"/>
                  </a:lnTo>
                  <a:lnTo>
                    <a:pt x="391" y="612"/>
                  </a:lnTo>
                  <a:lnTo>
                    <a:pt x="1039" y="231"/>
                  </a:lnTo>
                  <a:lnTo>
                    <a:pt x="64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1582700" y="1221200"/>
              <a:ext cx="40725" cy="13350"/>
            </a:xfrm>
            <a:custGeom>
              <a:avLst/>
              <a:gdLst/>
              <a:ahLst/>
              <a:cxnLst/>
              <a:rect l="l" t="t" r="r" b="b"/>
              <a:pathLst>
                <a:path w="1629" h="534" extrusionOk="0">
                  <a:moveTo>
                    <a:pt x="0" y="0"/>
                  </a:moveTo>
                  <a:lnTo>
                    <a:pt x="0" y="134"/>
                  </a:lnTo>
                  <a:cubicBezTo>
                    <a:pt x="0" y="354"/>
                    <a:pt x="371" y="534"/>
                    <a:pt x="815" y="534"/>
                  </a:cubicBezTo>
                  <a:cubicBezTo>
                    <a:pt x="1257" y="534"/>
                    <a:pt x="1629" y="354"/>
                    <a:pt x="1629" y="134"/>
                  </a:cubicBezTo>
                  <a:cubicBezTo>
                    <a:pt x="1629" y="122"/>
                    <a:pt x="1617" y="3"/>
                    <a:pt x="1617" y="3"/>
                  </a:cubicBez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1582575" y="1210975"/>
              <a:ext cx="40500" cy="20350"/>
            </a:xfrm>
            <a:custGeom>
              <a:avLst/>
              <a:gdLst/>
              <a:ahLst/>
              <a:cxnLst/>
              <a:rect l="l" t="t" r="r" b="b"/>
              <a:pathLst>
                <a:path w="1620" h="814" extrusionOk="0">
                  <a:moveTo>
                    <a:pt x="1619" y="408"/>
                  </a:moveTo>
                  <a:cubicBezTo>
                    <a:pt x="1619" y="631"/>
                    <a:pt x="1257" y="814"/>
                    <a:pt x="810" y="814"/>
                  </a:cubicBezTo>
                  <a:cubicBezTo>
                    <a:pt x="363" y="814"/>
                    <a:pt x="1" y="633"/>
                    <a:pt x="1" y="408"/>
                  </a:cubicBezTo>
                  <a:cubicBezTo>
                    <a:pt x="1" y="182"/>
                    <a:pt x="363" y="0"/>
                    <a:pt x="810" y="0"/>
                  </a:cubicBezTo>
                  <a:cubicBezTo>
                    <a:pt x="1257" y="0"/>
                    <a:pt x="1619" y="183"/>
                    <a:pt x="1619" y="408"/>
                  </a:cubicBezTo>
                  <a:close/>
                </a:path>
              </a:pathLst>
            </a:custGeom>
            <a:solidFill>
              <a:srgbClr val="C6B3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1597875" y="1197275"/>
              <a:ext cx="9125" cy="25275"/>
            </a:xfrm>
            <a:custGeom>
              <a:avLst/>
              <a:gdLst/>
              <a:ahLst/>
              <a:cxnLst/>
              <a:rect l="l" t="t" r="r" b="b"/>
              <a:pathLst>
                <a:path w="365" h="1011" extrusionOk="0">
                  <a:moveTo>
                    <a:pt x="1" y="0"/>
                  </a:moveTo>
                  <a:lnTo>
                    <a:pt x="1" y="915"/>
                  </a:lnTo>
                  <a:cubicBezTo>
                    <a:pt x="1" y="967"/>
                    <a:pt x="79" y="1011"/>
                    <a:pt x="184" y="1011"/>
                  </a:cubicBezTo>
                  <a:cubicBezTo>
                    <a:pt x="288" y="1011"/>
                    <a:pt x="365" y="967"/>
                    <a:pt x="365" y="915"/>
                  </a:cubicBezTo>
                  <a:lnTo>
                    <a:pt x="36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1577650" y="1192525"/>
              <a:ext cx="50525" cy="19700"/>
            </a:xfrm>
            <a:custGeom>
              <a:avLst/>
              <a:gdLst/>
              <a:ahLst/>
              <a:cxnLst/>
              <a:rect l="l" t="t" r="r" b="b"/>
              <a:pathLst>
                <a:path w="2021" h="788" extrusionOk="0">
                  <a:moveTo>
                    <a:pt x="1" y="0"/>
                  </a:moveTo>
                  <a:lnTo>
                    <a:pt x="1" y="293"/>
                  </a:lnTo>
                  <a:cubicBezTo>
                    <a:pt x="1" y="566"/>
                    <a:pt x="465" y="788"/>
                    <a:pt x="1010" y="788"/>
                  </a:cubicBezTo>
                  <a:cubicBezTo>
                    <a:pt x="1555" y="788"/>
                    <a:pt x="2021" y="566"/>
                    <a:pt x="2021" y="293"/>
                  </a:cubicBezTo>
                  <a:cubicBezTo>
                    <a:pt x="2021" y="280"/>
                    <a:pt x="1997" y="3"/>
                    <a:pt x="1997" y="3"/>
                  </a:cubicBez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1577825" y="1179950"/>
              <a:ext cx="49875" cy="25075"/>
            </a:xfrm>
            <a:custGeom>
              <a:avLst/>
              <a:gdLst/>
              <a:ahLst/>
              <a:cxnLst/>
              <a:rect l="l" t="t" r="r" b="b"/>
              <a:pathLst>
                <a:path w="1995" h="1003" extrusionOk="0">
                  <a:moveTo>
                    <a:pt x="1995" y="500"/>
                  </a:moveTo>
                  <a:cubicBezTo>
                    <a:pt x="1995" y="777"/>
                    <a:pt x="1548" y="1002"/>
                    <a:pt x="999" y="1002"/>
                  </a:cubicBezTo>
                  <a:cubicBezTo>
                    <a:pt x="448" y="1002"/>
                    <a:pt x="1" y="777"/>
                    <a:pt x="1" y="500"/>
                  </a:cubicBezTo>
                  <a:cubicBezTo>
                    <a:pt x="1" y="225"/>
                    <a:pt x="448" y="0"/>
                    <a:pt x="999" y="0"/>
                  </a:cubicBezTo>
                  <a:cubicBezTo>
                    <a:pt x="1548" y="0"/>
                    <a:pt x="1995" y="225"/>
                    <a:pt x="1995" y="500"/>
                  </a:cubicBezTo>
                  <a:close/>
                </a:path>
              </a:pathLst>
            </a:custGeom>
            <a:solidFill>
              <a:srgbClr val="C6B3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1596025" y="1168300"/>
              <a:ext cx="9925" cy="4375"/>
            </a:xfrm>
            <a:custGeom>
              <a:avLst/>
              <a:gdLst/>
              <a:ahLst/>
              <a:cxnLst/>
              <a:rect l="l" t="t" r="r" b="b"/>
              <a:pathLst>
                <a:path w="397" h="175" extrusionOk="0">
                  <a:moveTo>
                    <a:pt x="198" y="1"/>
                  </a:moveTo>
                  <a:cubicBezTo>
                    <a:pt x="89" y="1"/>
                    <a:pt x="1" y="40"/>
                    <a:pt x="1" y="88"/>
                  </a:cubicBezTo>
                  <a:cubicBezTo>
                    <a:pt x="1" y="136"/>
                    <a:pt x="89" y="175"/>
                    <a:pt x="198" y="175"/>
                  </a:cubicBezTo>
                  <a:cubicBezTo>
                    <a:pt x="308" y="175"/>
                    <a:pt x="397" y="136"/>
                    <a:pt x="397" y="88"/>
                  </a:cubicBezTo>
                  <a:cubicBezTo>
                    <a:pt x="397" y="40"/>
                    <a:pt x="308" y="1"/>
                    <a:pt x="19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1577475" y="1142275"/>
              <a:ext cx="25625" cy="34325"/>
            </a:xfrm>
            <a:custGeom>
              <a:avLst/>
              <a:gdLst/>
              <a:ahLst/>
              <a:cxnLst/>
              <a:rect l="l" t="t" r="r" b="b"/>
              <a:pathLst>
                <a:path w="1025" h="1373" extrusionOk="0">
                  <a:moveTo>
                    <a:pt x="1024" y="1372"/>
                  </a:moveTo>
                  <a:cubicBezTo>
                    <a:pt x="1024" y="1372"/>
                    <a:pt x="865" y="3"/>
                    <a:pt x="0" y="1"/>
                  </a:cubicBezTo>
                  <a:cubicBezTo>
                    <a:pt x="0" y="1"/>
                    <a:pt x="622" y="657"/>
                    <a:pt x="1024" y="1372"/>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1589325" y="1124700"/>
              <a:ext cx="24450" cy="51850"/>
            </a:xfrm>
            <a:custGeom>
              <a:avLst/>
              <a:gdLst/>
              <a:ahLst/>
              <a:cxnLst/>
              <a:rect l="l" t="t" r="r" b="b"/>
              <a:pathLst>
                <a:path w="978" h="2074" extrusionOk="0">
                  <a:moveTo>
                    <a:pt x="463" y="2074"/>
                  </a:moveTo>
                  <a:cubicBezTo>
                    <a:pt x="463" y="2074"/>
                    <a:pt x="978" y="442"/>
                    <a:pt x="1" y="0"/>
                  </a:cubicBezTo>
                  <a:cubicBezTo>
                    <a:pt x="1" y="0"/>
                    <a:pt x="372" y="1060"/>
                    <a:pt x="463" y="2074"/>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1595500" y="1137025"/>
              <a:ext cx="20900" cy="39650"/>
            </a:xfrm>
            <a:custGeom>
              <a:avLst/>
              <a:gdLst/>
              <a:ahLst/>
              <a:cxnLst/>
              <a:rect l="l" t="t" r="r" b="b"/>
              <a:pathLst>
                <a:path w="836" h="1586" extrusionOk="0">
                  <a:moveTo>
                    <a:pt x="190" y="1585"/>
                  </a:moveTo>
                  <a:cubicBezTo>
                    <a:pt x="190" y="1585"/>
                    <a:pt x="0" y="221"/>
                    <a:pt x="835" y="0"/>
                  </a:cubicBezTo>
                  <a:cubicBezTo>
                    <a:pt x="835" y="0"/>
                    <a:pt x="735" y="860"/>
                    <a:pt x="190" y="1585"/>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1590850" y="1170125"/>
              <a:ext cx="20800" cy="27750"/>
            </a:xfrm>
            <a:custGeom>
              <a:avLst/>
              <a:gdLst/>
              <a:ahLst/>
              <a:cxnLst/>
              <a:rect l="l" t="t" r="r" b="b"/>
              <a:pathLst>
                <a:path w="832" h="1110" extrusionOk="0">
                  <a:moveTo>
                    <a:pt x="217" y="0"/>
                  </a:moveTo>
                  <a:cubicBezTo>
                    <a:pt x="111" y="334"/>
                    <a:pt x="0" y="851"/>
                    <a:pt x="0" y="859"/>
                  </a:cubicBezTo>
                  <a:cubicBezTo>
                    <a:pt x="0" y="1043"/>
                    <a:pt x="189" y="1109"/>
                    <a:pt x="417" y="1109"/>
                  </a:cubicBezTo>
                  <a:cubicBezTo>
                    <a:pt x="644" y="1109"/>
                    <a:pt x="831" y="1043"/>
                    <a:pt x="831" y="859"/>
                  </a:cubicBezTo>
                  <a:cubicBezTo>
                    <a:pt x="831" y="854"/>
                    <a:pt x="715" y="335"/>
                    <a:pt x="604" y="0"/>
                  </a:cubicBezTo>
                  <a:cubicBezTo>
                    <a:pt x="604" y="0"/>
                    <a:pt x="556" y="102"/>
                    <a:pt x="405" y="102"/>
                  </a:cubicBezTo>
                  <a:cubicBezTo>
                    <a:pt x="256" y="102"/>
                    <a:pt x="217" y="0"/>
                    <a:pt x="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1401800" y="891700"/>
              <a:ext cx="10350" cy="2350"/>
            </a:xfrm>
            <a:custGeom>
              <a:avLst/>
              <a:gdLst/>
              <a:ahLst/>
              <a:cxnLst/>
              <a:rect l="l" t="t" r="r" b="b"/>
              <a:pathLst>
                <a:path w="414" h="94" extrusionOk="0">
                  <a:moveTo>
                    <a:pt x="208" y="1"/>
                  </a:moveTo>
                  <a:cubicBezTo>
                    <a:pt x="93" y="1"/>
                    <a:pt x="0" y="21"/>
                    <a:pt x="0" y="47"/>
                  </a:cubicBezTo>
                  <a:cubicBezTo>
                    <a:pt x="0" y="72"/>
                    <a:pt x="93" y="93"/>
                    <a:pt x="208" y="93"/>
                  </a:cubicBezTo>
                  <a:cubicBezTo>
                    <a:pt x="322" y="93"/>
                    <a:pt x="414" y="72"/>
                    <a:pt x="414" y="47"/>
                  </a:cubicBezTo>
                  <a:cubicBezTo>
                    <a:pt x="414" y="21"/>
                    <a:pt x="322" y="1"/>
                    <a:pt x="20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1382550" y="859125"/>
              <a:ext cx="24700" cy="39025"/>
            </a:xfrm>
            <a:custGeom>
              <a:avLst/>
              <a:gdLst/>
              <a:ahLst/>
              <a:cxnLst/>
              <a:rect l="l" t="t" r="r" b="b"/>
              <a:pathLst>
                <a:path w="988" h="1561" extrusionOk="0">
                  <a:moveTo>
                    <a:pt x="988" y="1560"/>
                  </a:moveTo>
                  <a:cubicBezTo>
                    <a:pt x="988" y="1560"/>
                    <a:pt x="611" y="297"/>
                    <a:pt x="0" y="145"/>
                  </a:cubicBezTo>
                  <a:cubicBezTo>
                    <a:pt x="2" y="145"/>
                    <a:pt x="817" y="0"/>
                    <a:pt x="988" y="1560"/>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1404875" y="858925"/>
              <a:ext cx="20725" cy="39225"/>
            </a:xfrm>
            <a:custGeom>
              <a:avLst/>
              <a:gdLst/>
              <a:ahLst/>
              <a:cxnLst/>
              <a:rect l="l" t="t" r="r" b="b"/>
              <a:pathLst>
                <a:path w="829" h="1569" extrusionOk="0">
                  <a:moveTo>
                    <a:pt x="95" y="1568"/>
                  </a:moveTo>
                  <a:cubicBezTo>
                    <a:pt x="95" y="1568"/>
                    <a:pt x="254" y="260"/>
                    <a:pt x="829" y="5"/>
                  </a:cubicBezTo>
                  <a:cubicBezTo>
                    <a:pt x="829" y="5"/>
                    <a:pt x="1" y="1"/>
                    <a:pt x="95" y="1568"/>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393100" y="846100"/>
              <a:ext cx="16725" cy="52050"/>
            </a:xfrm>
            <a:custGeom>
              <a:avLst/>
              <a:gdLst/>
              <a:ahLst/>
              <a:cxnLst/>
              <a:rect l="l" t="t" r="r" b="b"/>
              <a:pathLst>
                <a:path w="669" h="2082" extrusionOk="0">
                  <a:moveTo>
                    <a:pt x="576" y="2013"/>
                  </a:moveTo>
                  <a:cubicBezTo>
                    <a:pt x="576" y="2013"/>
                    <a:pt x="569" y="683"/>
                    <a:pt x="0" y="0"/>
                  </a:cubicBezTo>
                  <a:cubicBezTo>
                    <a:pt x="0" y="0"/>
                    <a:pt x="447" y="259"/>
                    <a:pt x="557" y="914"/>
                  </a:cubicBezTo>
                  <a:cubicBezTo>
                    <a:pt x="669" y="1568"/>
                    <a:pt x="566" y="2081"/>
                    <a:pt x="566" y="2081"/>
                  </a:cubicBezTo>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01825" y="892975"/>
              <a:ext cx="10375" cy="28725"/>
            </a:xfrm>
            <a:custGeom>
              <a:avLst/>
              <a:gdLst/>
              <a:ahLst/>
              <a:cxnLst/>
              <a:rect l="l" t="t" r="r" b="b"/>
              <a:pathLst>
                <a:path w="415" h="1149" extrusionOk="0">
                  <a:moveTo>
                    <a:pt x="4" y="0"/>
                  </a:moveTo>
                  <a:cubicBezTo>
                    <a:pt x="4" y="3"/>
                    <a:pt x="2" y="6"/>
                    <a:pt x="1" y="9"/>
                  </a:cubicBezTo>
                  <a:lnTo>
                    <a:pt x="1" y="1085"/>
                  </a:lnTo>
                  <a:cubicBezTo>
                    <a:pt x="46" y="1127"/>
                    <a:pt x="146" y="1149"/>
                    <a:pt x="228" y="1149"/>
                  </a:cubicBezTo>
                  <a:cubicBezTo>
                    <a:pt x="294" y="1149"/>
                    <a:pt x="414" y="1111"/>
                    <a:pt x="414" y="1059"/>
                  </a:cubicBezTo>
                  <a:lnTo>
                    <a:pt x="414" y="3"/>
                  </a:lnTo>
                  <a:cubicBezTo>
                    <a:pt x="372" y="28"/>
                    <a:pt x="321" y="42"/>
                    <a:pt x="217" y="42"/>
                  </a:cubicBezTo>
                  <a:cubicBezTo>
                    <a:pt x="49" y="42"/>
                    <a:pt x="4"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9"/>
          <p:cNvGrpSpPr/>
          <p:nvPr/>
        </p:nvGrpSpPr>
        <p:grpSpPr>
          <a:xfrm>
            <a:off x="8191492" y="125260"/>
            <a:ext cx="2500846" cy="4547941"/>
            <a:chOff x="1766175" y="726675"/>
            <a:chExt cx="420600" cy="630750"/>
          </a:xfrm>
        </p:grpSpPr>
        <p:sp>
          <p:nvSpPr>
            <p:cNvPr id="464" name="Google Shape;464;p29"/>
            <p:cNvSpPr/>
            <p:nvPr/>
          </p:nvSpPr>
          <p:spPr>
            <a:xfrm>
              <a:off x="2083850" y="1108150"/>
              <a:ext cx="25075" cy="14000"/>
            </a:xfrm>
            <a:custGeom>
              <a:avLst/>
              <a:gdLst/>
              <a:ahLst/>
              <a:cxnLst/>
              <a:rect l="l" t="t" r="r" b="b"/>
              <a:pathLst>
                <a:path w="1003" h="560" extrusionOk="0">
                  <a:moveTo>
                    <a:pt x="502" y="1"/>
                  </a:moveTo>
                  <a:cubicBezTo>
                    <a:pt x="225" y="1"/>
                    <a:pt x="0" y="126"/>
                    <a:pt x="0" y="281"/>
                  </a:cubicBezTo>
                  <a:cubicBezTo>
                    <a:pt x="0" y="435"/>
                    <a:pt x="225" y="559"/>
                    <a:pt x="502" y="559"/>
                  </a:cubicBezTo>
                  <a:cubicBezTo>
                    <a:pt x="779" y="559"/>
                    <a:pt x="1002" y="435"/>
                    <a:pt x="1002" y="281"/>
                  </a:cubicBezTo>
                  <a:cubicBezTo>
                    <a:pt x="1002" y="126"/>
                    <a:pt x="779" y="1"/>
                    <a:pt x="50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2083850" y="1107625"/>
              <a:ext cx="25075" cy="13975"/>
            </a:xfrm>
            <a:custGeom>
              <a:avLst/>
              <a:gdLst/>
              <a:ahLst/>
              <a:cxnLst/>
              <a:rect l="l" t="t" r="r" b="b"/>
              <a:pathLst>
                <a:path w="1003" h="559" extrusionOk="0">
                  <a:moveTo>
                    <a:pt x="502" y="0"/>
                  </a:moveTo>
                  <a:cubicBezTo>
                    <a:pt x="225" y="0"/>
                    <a:pt x="0" y="125"/>
                    <a:pt x="0" y="279"/>
                  </a:cubicBezTo>
                  <a:cubicBezTo>
                    <a:pt x="0" y="434"/>
                    <a:pt x="225" y="559"/>
                    <a:pt x="502" y="559"/>
                  </a:cubicBezTo>
                  <a:cubicBezTo>
                    <a:pt x="779" y="559"/>
                    <a:pt x="1002" y="434"/>
                    <a:pt x="1002" y="279"/>
                  </a:cubicBezTo>
                  <a:cubicBezTo>
                    <a:pt x="1002" y="125"/>
                    <a:pt x="779"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2095450" y="1039925"/>
              <a:ext cx="1900" cy="75125"/>
            </a:xfrm>
            <a:custGeom>
              <a:avLst/>
              <a:gdLst/>
              <a:ahLst/>
              <a:cxnLst/>
              <a:rect l="l" t="t" r="r" b="b"/>
              <a:pathLst>
                <a:path w="76" h="3005" extrusionOk="0">
                  <a:moveTo>
                    <a:pt x="13" y="1"/>
                  </a:moveTo>
                  <a:cubicBezTo>
                    <a:pt x="6" y="1"/>
                    <a:pt x="0" y="7"/>
                    <a:pt x="0" y="14"/>
                  </a:cubicBezTo>
                  <a:lnTo>
                    <a:pt x="0" y="2991"/>
                  </a:lnTo>
                  <a:cubicBezTo>
                    <a:pt x="0" y="2998"/>
                    <a:pt x="6" y="3004"/>
                    <a:pt x="13" y="3004"/>
                  </a:cubicBezTo>
                  <a:lnTo>
                    <a:pt x="62" y="3004"/>
                  </a:lnTo>
                  <a:cubicBezTo>
                    <a:pt x="70" y="3004"/>
                    <a:pt x="75" y="2998"/>
                    <a:pt x="75" y="2991"/>
                  </a:cubicBezTo>
                  <a:lnTo>
                    <a:pt x="75" y="14"/>
                  </a:lnTo>
                  <a:cubicBezTo>
                    <a:pt x="75" y="7"/>
                    <a:pt x="70" y="1"/>
                    <a:pt x="6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2079850" y="1010675"/>
              <a:ext cx="33075" cy="40150"/>
            </a:xfrm>
            <a:custGeom>
              <a:avLst/>
              <a:gdLst/>
              <a:ahLst/>
              <a:cxnLst/>
              <a:rect l="l" t="t" r="r" b="b"/>
              <a:pathLst>
                <a:path w="1323" h="1606" extrusionOk="0">
                  <a:moveTo>
                    <a:pt x="1194" y="1"/>
                  </a:moveTo>
                  <a:lnTo>
                    <a:pt x="128" y="21"/>
                  </a:lnTo>
                  <a:lnTo>
                    <a:pt x="3" y="1204"/>
                  </a:lnTo>
                  <a:cubicBezTo>
                    <a:pt x="1" y="1216"/>
                    <a:pt x="1" y="1228"/>
                    <a:pt x="1" y="1238"/>
                  </a:cubicBezTo>
                  <a:cubicBezTo>
                    <a:pt x="1" y="1442"/>
                    <a:pt x="296" y="1606"/>
                    <a:pt x="662" y="1606"/>
                  </a:cubicBezTo>
                  <a:cubicBezTo>
                    <a:pt x="1026" y="1606"/>
                    <a:pt x="1323" y="1442"/>
                    <a:pt x="1323" y="1238"/>
                  </a:cubicBezTo>
                  <a:cubicBezTo>
                    <a:pt x="1323" y="1228"/>
                    <a:pt x="1322" y="1216"/>
                    <a:pt x="1320" y="1206"/>
                  </a:cubicBezTo>
                  <a:lnTo>
                    <a:pt x="1323" y="1204"/>
                  </a:lnTo>
                  <a:lnTo>
                    <a:pt x="119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2083050" y="1003750"/>
              <a:ext cx="26650" cy="14850"/>
            </a:xfrm>
            <a:custGeom>
              <a:avLst/>
              <a:gdLst/>
              <a:ahLst/>
              <a:cxnLst/>
              <a:rect l="l" t="t" r="r" b="b"/>
              <a:pathLst>
                <a:path w="1066" h="594" extrusionOk="0">
                  <a:moveTo>
                    <a:pt x="534" y="1"/>
                  </a:moveTo>
                  <a:cubicBezTo>
                    <a:pt x="239" y="1"/>
                    <a:pt x="0" y="134"/>
                    <a:pt x="0" y="298"/>
                  </a:cubicBezTo>
                  <a:cubicBezTo>
                    <a:pt x="0" y="462"/>
                    <a:pt x="239" y="594"/>
                    <a:pt x="534" y="594"/>
                  </a:cubicBezTo>
                  <a:cubicBezTo>
                    <a:pt x="828" y="594"/>
                    <a:pt x="1066" y="462"/>
                    <a:pt x="1066" y="298"/>
                  </a:cubicBezTo>
                  <a:cubicBezTo>
                    <a:pt x="1066" y="134"/>
                    <a:pt x="828" y="1"/>
                    <a:pt x="53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084925" y="1004800"/>
              <a:ext cx="22900" cy="12750"/>
            </a:xfrm>
            <a:custGeom>
              <a:avLst/>
              <a:gdLst/>
              <a:ahLst/>
              <a:cxnLst/>
              <a:rect l="l" t="t" r="r" b="b"/>
              <a:pathLst>
                <a:path w="916" h="510" extrusionOk="0">
                  <a:moveTo>
                    <a:pt x="459" y="1"/>
                  </a:moveTo>
                  <a:cubicBezTo>
                    <a:pt x="206" y="1"/>
                    <a:pt x="1" y="115"/>
                    <a:pt x="1" y="256"/>
                  </a:cubicBezTo>
                  <a:cubicBezTo>
                    <a:pt x="1" y="397"/>
                    <a:pt x="206" y="510"/>
                    <a:pt x="459" y="510"/>
                  </a:cubicBezTo>
                  <a:cubicBezTo>
                    <a:pt x="711" y="510"/>
                    <a:pt x="916" y="397"/>
                    <a:pt x="916" y="256"/>
                  </a:cubicBezTo>
                  <a:cubicBezTo>
                    <a:pt x="916" y="115"/>
                    <a:pt x="711" y="1"/>
                    <a:pt x="45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1766175" y="847550"/>
              <a:ext cx="9125" cy="389000"/>
            </a:xfrm>
            <a:custGeom>
              <a:avLst/>
              <a:gdLst/>
              <a:ahLst/>
              <a:cxnLst/>
              <a:rect l="l" t="t" r="r" b="b"/>
              <a:pathLst>
                <a:path w="365" h="15560" extrusionOk="0">
                  <a:moveTo>
                    <a:pt x="0" y="0"/>
                  </a:moveTo>
                  <a:lnTo>
                    <a:pt x="0" y="15560"/>
                  </a:lnTo>
                  <a:lnTo>
                    <a:pt x="364" y="15355"/>
                  </a:lnTo>
                  <a:lnTo>
                    <a:pt x="364" y="20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1766550" y="1231450"/>
              <a:ext cx="209925" cy="125975"/>
            </a:xfrm>
            <a:custGeom>
              <a:avLst/>
              <a:gdLst/>
              <a:ahLst/>
              <a:cxnLst/>
              <a:rect l="l" t="t" r="r" b="b"/>
              <a:pathLst>
                <a:path w="8397" h="5039" extrusionOk="0">
                  <a:moveTo>
                    <a:pt x="335" y="1"/>
                  </a:moveTo>
                  <a:lnTo>
                    <a:pt x="1" y="204"/>
                  </a:lnTo>
                  <a:lnTo>
                    <a:pt x="8397" y="5038"/>
                  </a:lnTo>
                  <a:lnTo>
                    <a:pt x="8397" y="4642"/>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1774900" y="736575"/>
              <a:ext cx="201575" cy="494875"/>
            </a:xfrm>
            <a:custGeom>
              <a:avLst/>
              <a:gdLst/>
              <a:ahLst/>
              <a:cxnLst/>
              <a:rect l="l" t="t" r="r" b="b"/>
              <a:pathLst>
                <a:path w="8063" h="19795" extrusionOk="0">
                  <a:moveTo>
                    <a:pt x="8063" y="1"/>
                  </a:moveTo>
                  <a:lnTo>
                    <a:pt x="1" y="4642"/>
                  </a:lnTo>
                  <a:lnTo>
                    <a:pt x="1" y="19794"/>
                  </a:lnTo>
                  <a:lnTo>
                    <a:pt x="8063" y="15151"/>
                  </a:lnTo>
                  <a:lnTo>
                    <a:pt x="806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1766550" y="726675"/>
              <a:ext cx="419825" cy="125975"/>
            </a:xfrm>
            <a:custGeom>
              <a:avLst/>
              <a:gdLst/>
              <a:ahLst/>
              <a:cxnLst/>
              <a:rect l="l" t="t" r="r" b="b"/>
              <a:pathLst>
                <a:path w="16793" h="5039" extrusionOk="0">
                  <a:moveTo>
                    <a:pt x="8397" y="1"/>
                  </a:moveTo>
                  <a:lnTo>
                    <a:pt x="1" y="4835"/>
                  </a:lnTo>
                  <a:lnTo>
                    <a:pt x="335" y="5038"/>
                  </a:lnTo>
                  <a:lnTo>
                    <a:pt x="8397" y="397"/>
                  </a:lnTo>
                  <a:lnTo>
                    <a:pt x="16461" y="5038"/>
                  </a:lnTo>
                  <a:lnTo>
                    <a:pt x="16793" y="4835"/>
                  </a:lnTo>
                  <a:lnTo>
                    <a:pt x="839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2177650" y="847550"/>
              <a:ext cx="9125" cy="389000"/>
            </a:xfrm>
            <a:custGeom>
              <a:avLst/>
              <a:gdLst/>
              <a:ahLst/>
              <a:cxnLst/>
              <a:rect l="l" t="t" r="r" b="b"/>
              <a:pathLst>
                <a:path w="365" h="15560" extrusionOk="0">
                  <a:moveTo>
                    <a:pt x="365" y="0"/>
                  </a:moveTo>
                  <a:lnTo>
                    <a:pt x="1" y="203"/>
                  </a:lnTo>
                  <a:lnTo>
                    <a:pt x="1" y="15355"/>
                  </a:lnTo>
                  <a:lnTo>
                    <a:pt x="365" y="15560"/>
                  </a:lnTo>
                  <a:lnTo>
                    <a:pt x="36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1976450" y="1231450"/>
              <a:ext cx="209925" cy="125975"/>
            </a:xfrm>
            <a:custGeom>
              <a:avLst/>
              <a:gdLst/>
              <a:ahLst/>
              <a:cxnLst/>
              <a:rect l="l" t="t" r="r" b="b"/>
              <a:pathLst>
                <a:path w="8397" h="5039" extrusionOk="0">
                  <a:moveTo>
                    <a:pt x="8065" y="1"/>
                  </a:moveTo>
                  <a:lnTo>
                    <a:pt x="1" y="4642"/>
                  </a:lnTo>
                  <a:lnTo>
                    <a:pt x="1" y="5038"/>
                  </a:lnTo>
                  <a:lnTo>
                    <a:pt x="8397" y="204"/>
                  </a:lnTo>
                  <a:lnTo>
                    <a:pt x="806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1774900" y="1115350"/>
              <a:ext cx="403175" cy="232175"/>
            </a:xfrm>
            <a:custGeom>
              <a:avLst/>
              <a:gdLst/>
              <a:ahLst/>
              <a:cxnLst/>
              <a:rect l="l" t="t" r="r" b="b"/>
              <a:pathLst>
                <a:path w="16127" h="9287" extrusionOk="0">
                  <a:moveTo>
                    <a:pt x="8063" y="0"/>
                  </a:moveTo>
                  <a:lnTo>
                    <a:pt x="1" y="4643"/>
                  </a:lnTo>
                  <a:lnTo>
                    <a:pt x="8063" y="9286"/>
                  </a:lnTo>
                  <a:lnTo>
                    <a:pt x="16127" y="4645"/>
                  </a:lnTo>
                  <a:lnTo>
                    <a:pt x="806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1976450" y="736575"/>
              <a:ext cx="201625" cy="494875"/>
            </a:xfrm>
            <a:custGeom>
              <a:avLst/>
              <a:gdLst/>
              <a:ahLst/>
              <a:cxnLst/>
              <a:rect l="l" t="t" r="r" b="b"/>
              <a:pathLst>
                <a:path w="8065" h="19795" extrusionOk="0">
                  <a:moveTo>
                    <a:pt x="1" y="1"/>
                  </a:moveTo>
                  <a:lnTo>
                    <a:pt x="1" y="15151"/>
                  </a:lnTo>
                  <a:lnTo>
                    <a:pt x="8065" y="19794"/>
                  </a:lnTo>
                  <a:lnTo>
                    <a:pt x="8065" y="4642"/>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2059375" y="1035475"/>
              <a:ext cx="80900" cy="129225"/>
            </a:xfrm>
            <a:custGeom>
              <a:avLst/>
              <a:gdLst/>
              <a:ahLst/>
              <a:cxnLst/>
              <a:rect l="l" t="t" r="r" b="b"/>
              <a:pathLst>
                <a:path w="3236" h="5169" extrusionOk="0">
                  <a:moveTo>
                    <a:pt x="0" y="1"/>
                  </a:moveTo>
                  <a:lnTo>
                    <a:pt x="0" y="3315"/>
                  </a:lnTo>
                  <a:lnTo>
                    <a:pt x="3235" y="5169"/>
                  </a:lnTo>
                  <a:lnTo>
                    <a:pt x="3235" y="1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2065450" y="1046650"/>
              <a:ext cx="67750" cy="106900"/>
            </a:xfrm>
            <a:custGeom>
              <a:avLst/>
              <a:gdLst/>
              <a:ahLst/>
              <a:cxnLst/>
              <a:rect l="l" t="t" r="r" b="b"/>
              <a:pathLst>
                <a:path w="2710" h="4276" extrusionOk="0">
                  <a:moveTo>
                    <a:pt x="1" y="0"/>
                  </a:moveTo>
                  <a:lnTo>
                    <a:pt x="1" y="2719"/>
                  </a:lnTo>
                  <a:lnTo>
                    <a:pt x="2710" y="4275"/>
                  </a:lnTo>
                  <a:lnTo>
                    <a:pt x="2710" y="1556"/>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2062475" y="1040400"/>
              <a:ext cx="10175" cy="74250"/>
            </a:xfrm>
            <a:custGeom>
              <a:avLst/>
              <a:gdLst/>
              <a:ahLst/>
              <a:cxnLst/>
              <a:rect l="l" t="t" r="r" b="b"/>
              <a:pathLst>
                <a:path w="407" h="2970" extrusionOk="0">
                  <a:moveTo>
                    <a:pt x="1" y="1"/>
                  </a:moveTo>
                  <a:lnTo>
                    <a:pt x="105" y="2969"/>
                  </a:lnTo>
                  <a:lnTo>
                    <a:pt x="407" y="2795"/>
                  </a:lnTo>
                  <a:lnTo>
                    <a:pt x="406" y="18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2065100" y="1110275"/>
              <a:ext cx="72675" cy="45325"/>
            </a:xfrm>
            <a:custGeom>
              <a:avLst/>
              <a:gdLst/>
              <a:ahLst/>
              <a:cxnLst/>
              <a:rect l="l" t="t" r="r" b="b"/>
              <a:pathLst>
                <a:path w="2907" h="1813" extrusionOk="0">
                  <a:moveTo>
                    <a:pt x="302" y="0"/>
                  </a:moveTo>
                  <a:lnTo>
                    <a:pt x="0" y="174"/>
                  </a:lnTo>
                  <a:lnTo>
                    <a:pt x="2780" y="1813"/>
                  </a:lnTo>
                  <a:lnTo>
                    <a:pt x="2906" y="1457"/>
                  </a:lnTo>
                  <a:lnTo>
                    <a:pt x="30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2054325" y="1027750"/>
              <a:ext cx="90000" cy="91275"/>
            </a:xfrm>
            <a:custGeom>
              <a:avLst/>
              <a:gdLst/>
              <a:ahLst/>
              <a:cxnLst/>
              <a:rect l="l" t="t" r="r" b="b"/>
              <a:pathLst>
                <a:path w="3600" h="3651" extrusionOk="0">
                  <a:moveTo>
                    <a:pt x="1" y="1"/>
                  </a:moveTo>
                  <a:lnTo>
                    <a:pt x="1" y="1577"/>
                  </a:lnTo>
                  <a:lnTo>
                    <a:pt x="3600" y="3651"/>
                  </a:lnTo>
                  <a:lnTo>
                    <a:pt x="3600" y="2074"/>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2054325" y="1027750"/>
              <a:ext cx="90000" cy="64600"/>
            </a:xfrm>
            <a:custGeom>
              <a:avLst/>
              <a:gdLst/>
              <a:ahLst/>
              <a:cxnLst/>
              <a:rect l="l" t="t" r="r" b="b"/>
              <a:pathLst>
                <a:path w="3600" h="2584" extrusionOk="0">
                  <a:moveTo>
                    <a:pt x="1" y="1"/>
                  </a:moveTo>
                  <a:lnTo>
                    <a:pt x="1" y="510"/>
                  </a:lnTo>
                  <a:lnTo>
                    <a:pt x="3600" y="2583"/>
                  </a:lnTo>
                  <a:lnTo>
                    <a:pt x="3600" y="207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2082900" y="1206950"/>
              <a:ext cx="7275" cy="18150"/>
            </a:xfrm>
            <a:custGeom>
              <a:avLst/>
              <a:gdLst/>
              <a:ahLst/>
              <a:cxnLst/>
              <a:rect l="l" t="t" r="r" b="b"/>
              <a:pathLst>
                <a:path w="291" h="726" extrusionOk="0">
                  <a:moveTo>
                    <a:pt x="19" y="1"/>
                  </a:moveTo>
                  <a:cubicBezTo>
                    <a:pt x="7" y="1"/>
                    <a:pt x="0" y="10"/>
                    <a:pt x="0" y="35"/>
                  </a:cubicBezTo>
                  <a:lnTo>
                    <a:pt x="0" y="580"/>
                  </a:lnTo>
                  <a:cubicBezTo>
                    <a:pt x="0" y="660"/>
                    <a:pt x="64" y="725"/>
                    <a:pt x="145" y="725"/>
                  </a:cubicBezTo>
                  <a:cubicBezTo>
                    <a:pt x="146" y="725"/>
                    <a:pt x="147" y="725"/>
                    <a:pt x="148" y="725"/>
                  </a:cubicBezTo>
                  <a:cubicBezTo>
                    <a:pt x="225" y="725"/>
                    <a:pt x="289" y="661"/>
                    <a:pt x="290" y="583"/>
                  </a:cubicBezTo>
                  <a:lnTo>
                    <a:pt x="290" y="37"/>
                  </a:lnTo>
                  <a:cubicBezTo>
                    <a:pt x="290" y="11"/>
                    <a:pt x="283" y="2"/>
                    <a:pt x="271" y="2"/>
                  </a:cubicBezTo>
                  <a:cubicBezTo>
                    <a:pt x="246" y="2"/>
                    <a:pt x="198" y="41"/>
                    <a:pt x="145" y="41"/>
                  </a:cubicBezTo>
                  <a:cubicBezTo>
                    <a:pt x="91" y="40"/>
                    <a:pt x="44" y="1"/>
                    <a:pt x="1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961825" y="1138300"/>
              <a:ext cx="7275" cy="14075"/>
            </a:xfrm>
            <a:custGeom>
              <a:avLst/>
              <a:gdLst/>
              <a:ahLst/>
              <a:cxnLst/>
              <a:rect l="l" t="t" r="r" b="b"/>
              <a:pathLst>
                <a:path w="291" h="563" extrusionOk="0">
                  <a:moveTo>
                    <a:pt x="7" y="0"/>
                  </a:moveTo>
                  <a:cubicBezTo>
                    <a:pt x="3" y="0"/>
                    <a:pt x="0" y="6"/>
                    <a:pt x="0" y="22"/>
                  </a:cubicBezTo>
                  <a:lnTo>
                    <a:pt x="0" y="418"/>
                  </a:lnTo>
                  <a:cubicBezTo>
                    <a:pt x="0" y="497"/>
                    <a:pt x="64" y="561"/>
                    <a:pt x="145" y="563"/>
                  </a:cubicBezTo>
                  <a:cubicBezTo>
                    <a:pt x="223" y="563"/>
                    <a:pt x="289" y="499"/>
                    <a:pt x="290" y="421"/>
                  </a:cubicBezTo>
                  <a:lnTo>
                    <a:pt x="290" y="23"/>
                  </a:lnTo>
                  <a:cubicBezTo>
                    <a:pt x="290" y="8"/>
                    <a:pt x="288" y="2"/>
                    <a:pt x="283" y="2"/>
                  </a:cubicBezTo>
                  <a:cubicBezTo>
                    <a:pt x="264" y="2"/>
                    <a:pt x="208" y="107"/>
                    <a:pt x="145" y="107"/>
                  </a:cubicBezTo>
                  <a:cubicBezTo>
                    <a:pt x="81" y="107"/>
                    <a:pt x="26" y="0"/>
                    <a:pt x="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16825" y="1192150"/>
              <a:ext cx="7275" cy="17625"/>
            </a:xfrm>
            <a:custGeom>
              <a:avLst/>
              <a:gdLst/>
              <a:ahLst/>
              <a:cxnLst/>
              <a:rect l="l" t="t" r="r" b="b"/>
              <a:pathLst>
                <a:path w="291" h="705" extrusionOk="0">
                  <a:moveTo>
                    <a:pt x="3" y="1"/>
                  </a:moveTo>
                  <a:cubicBezTo>
                    <a:pt x="1" y="1"/>
                    <a:pt x="1" y="5"/>
                    <a:pt x="1" y="14"/>
                  </a:cubicBezTo>
                  <a:lnTo>
                    <a:pt x="1" y="559"/>
                  </a:lnTo>
                  <a:cubicBezTo>
                    <a:pt x="1" y="639"/>
                    <a:pt x="66" y="704"/>
                    <a:pt x="146" y="704"/>
                  </a:cubicBezTo>
                  <a:cubicBezTo>
                    <a:pt x="147" y="704"/>
                    <a:pt x="147" y="704"/>
                    <a:pt x="148" y="704"/>
                  </a:cubicBezTo>
                  <a:cubicBezTo>
                    <a:pt x="227" y="704"/>
                    <a:pt x="291" y="641"/>
                    <a:pt x="291" y="562"/>
                  </a:cubicBezTo>
                  <a:lnTo>
                    <a:pt x="291" y="17"/>
                  </a:lnTo>
                  <a:cubicBezTo>
                    <a:pt x="291" y="8"/>
                    <a:pt x="290" y="4"/>
                    <a:pt x="288" y="4"/>
                  </a:cubicBezTo>
                  <a:cubicBezTo>
                    <a:pt x="276" y="4"/>
                    <a:pt x="216" y="250"/>
                    <a:pt x="146" y="250"/>
                  </a:cubicBezTo>
                  <a:cubicBezTo>
                    <a:pt x="75" y="250"/>
                    <a:pt x="15" y="1"/>
                    <a:pt x="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966425" y="1114500"/>
              <a:ext cx="134225" cy="82650"/>
            </a:xfrm>
            <a:custGeom>
              <a:avLst/>
              <a:gdLst/>
              <a:ahLst/>
              <a:cxnLst/>
              <a:rect l="l" t="t" r="r" b="b"/>
              <a:pathLst>
                <a:path w="5369" h="3306" extrusionOk="0">
                  <a:moveTo>
                    <a:pt x="1054" y="1"/>
                  </a:moveTo>
                  <a:lnTo>
                    <a:pt x="71" y="555"/>
                  </a:lnTo>
                  <a:lnTo>
                    <a:pt x="39" y="572"/>
                  </a:lnTo>
                  <a:lnTo>
                    <a:pt x="0" y="621"/>
                  </a:lnTo>
                  <a:lnTo>
                    <a:pt x="4678" y="3305"/>
                  </a:lnTo>
                  <a:lnTo>
                    <a:pt x="5368" y="2515"/>
                  </a:lnTo>
                  <a:lnTo>
                    <a:pt x="105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959125" y="1124125"/>
              <a:ext cx="132275" cy="85825"/>
            </a:xfrm>
            <a:custGeom>
              <a:avLst/>
              <a:gdLst/>
              <a:ahLst/>
              <a:cxnLst/>
              <a:rect l="l" t="t" r="r" b="b"/>
              <a:pathLst>
                <a:path w="5291" h="3433" extrusionOk="0">
                  <a:moveTo>
                    <a:pt x="1" y="0"/>
                  </a:moveTo>
                  <a:lnTo>
                    <a:pt x="1" y="479"/>
                  </a:lnTo>
                  <a:lnTo>
                    <a:pt x="5291" y="3432"/>
                  </a:lnTo>
                  <a:lnTo>
                    <a:pt x="5291" y="3012"/>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1959125" y="1131250"/>
              <a:ext cx="132275" cy="85825"/>
            </a:xfrm>
            <a:custGeom>
              <a:avLst/>
              <a:gdLst/>
              <a:ahLst/>
              <a:cxnLst/>
              <a:rect l="l" t="t" r="r" b="b"/>
              <a:pathLst>
                <a:path w="5291" h="3433" extrusionOk="0">
                  <a:moveTo>
                    <a:pt x="1" y="1"/>
                  </a:moveTo>
                  <a:lnTo>
                    <a:pt x="1" y="330"/>
                  </a:lnTo>
                  <a:lnTo>
                    <a:pt x="5291" y="3433"/>
                  </a:lnTo>
                  <a:lnTo>
                    <a:pt x="5291" y="3031"/>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1959050" y="1063150"/>
              <a:ext cx="43525" cy="81250"/>
            </a:xfrm>
            <a:custGeom>
              <a:avLst/>
              <a:gdLst/>
              <a:ahLst/>
              <a:cxnLst/>
              <a:rect l="l" t="t" r="r" b="b"/>
              <a:pathLst>
                <a:path w="1741" h="3250" extrusionOk="0">
                  <a:moveTo>
                    <a:pt x="1407" y="0"/>
                  </a:moveTo>
                  <a:lnTo>
                    <a:pt x="1020" y="233"/>
                  </a:lnTo>
                  <a:lnTo>
                    <a:pt x="1020" y="1044"/>
                  </a:lnTo>
                  <a:lnTo>
                    <a:pt x="198" y="1508"/>
                  </a:lnTo>
                  <a:cubicBezTo>
                    <a:pt x="76" y="1576"/>
                    <a:pt x="1" y="1705"/>
                    <a:pt x="1" y="1844"/>
                  </a:cubicBezTo>
                  <a:lnTo>
                    <a:pt x="1" y="3054"/>
                  </a:lnTo>
                  <a:lnTo>
                    <a:pt x="334" y="3250"/>
                  </a:lnTo>
                  <a:lnTo>
                    <a:pt x="334" y="2047"/>
                  </a:lnTo>
                  <a:lnTo>
                    <a:pt x="1354" y="1689"/>
                  </a:lnTo>
                  <a:lnTo>
                    <a:pt x="1354" y="429"/>
                  </a:lnTo>
                  <a:lnTo>
                    <a:pt x="1741" y="196"/>
                  </a:lnTo>
                  <a:lnTo>
                    <a:pt x="140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1992875" y="1068025"/>
              <a:ext cx="125400" cy="72650"/>
            </a:xfrm>
            <a:custGeom>
              <a:avLst/>
              <a:gdLst/>
              <a:ahLst/>
              <a:cxnLst/>
              <a:rect l="l" t="t" r="r" b="b"/>
              <a:pathLst>
                <a:path w="5016" h="2906" extrusionOk="0">
                  <a:moveTo>
                    <a:pt x="388" y="1"/>
                  </a:moveTo>
                  <a:lnTo>
                    <a:pt x="1" y="234"/>
                  </a:lnTo>
                  <a:lnTo>
                    <a:pt x="4628" y="2905"/>
                  </a:lnTo>
                  <a:lnTo>
                    <a:pt x="5015" y="2672"/>
                  </a:lnTo>
                  <a:lnTo>
                    <a:pt x="38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1992875" y="1073875"/>
              <a:ext cx="115700" cy="108400"/>
            </a:xfrm>
            <a:custGeom>
              <a:avLst/>
              <a:gdLst/>
              <a:ahLst/>
              <a:cxnLst/>
              <a:rect l="l" t="t" r="r" b="b"/>
              <a:pathLst>
                <a:path w="4628" h="4336" extrusionOk="0">
                  <a:moveTo>
                    <a:pt x="1" y="0"/>
                  </a:moveTo>
                  <a:lnTo>
                    <a:pt x="1" y="1624"/>
                  </a:lnTo>
                  <a:lnTo>
                    <a:pt x="4628" y="4336"/>
                  </a:lnTo>
                  <a:lnTo>
                    <a:pt x="4628" y="2671"/>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967400" y="1094175"/>
              <a:ext cx="25500" cy="34650"/>
            </a:xfrm>
            <a:custGeom>
              <a:avLst/>
              <a:gdLst/>
              <a:ahLst/>
              <a:cxnLst/>
              <a:rect l="l" t="t" r="r" b="b"/>
              <a:pathLst>
                <a:path w="1020" h="1386" extrusionOk="0">
                  <a:moveTo>
                    <a:pt x="1020" y="0"/>
                  </a:moveTo>
                  <a:lnTo>
                    <a:pt x="164" y="482"/>
                  </a:lnTo>
                  <a:cubicBezTo>
                    <a:pt x="63" y="538"/>
                    <a:pt x="0" y="647"/>
                    <a:pt x="0" y="763"/>
                  </a:cubicBezTo>
                  <a:lnTo>
                    <a:pt x="0" y="1385"/>
                  </a:lnTo>
                  <a:lnTo>
                    <a:pt x="1020" y="812"/>
                  </a:lnTo>
                  <a:lnTo>
                    <a:pt x="102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2083075" y="1134775"/>
              <a:ext cx="43500" cy="82300"/>
            </a:xfrm>
            <a:custGeom>
              <a:avLst/>
              <a:gdLst/>
              <a:ahLst/>
              <a:cxnLst/>
              <a:rect l="l" t="t" r="r" b="b"/>
              <a:pathLst>
                <a:path w="1740" h="3292" extrusionOk="0">
                  <a:moveTo>
                    <a:pt x="1406" y="0"/>
                  </a:moveTo>
                  <a:lnTo>
                    <a:pt x="1019" y="234"/>
                  </a:lnTo>
                  <a:lnTo>
                    <a:pt x="1019" y="1086"/>
                  </a:lnTo>
                  <a:lnTo>
                    <a:pt x="185" y="1558"/>
                  </a:lnTo>
                  <a:cubicBezTo>
                    <a:pt x="70" y="1622"/>
                    <a:pt x="1" y="1743"/>
                    <a:pt x="1" y="1875"/>
                  </a:cubicBezTo>
                  <a:lnTo>
                    <a:pt x="1" y="3096"/>
                  </a:lnTo>
                  <a:lnTo>
                    <a:pt x="333" y="3292"/>
                  </a:lnTo>
                  <a:lnTo>
                    <a:pt x="1407" y="2419"/>
                  </a:lnTo>
                  <a:lnTo>
                    <a:pt x="1739" y="196"/>
                  </a:lnTo>
                  <a:lnTo>
                    <a:pt x="140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2091375" y="1139700"/>
              <a:ext cx="35200" cy="77375"/>
            </a:xfrm>
            <a:custGeom>
              <a:avLst/>
              <a:gdLst/>
              <a:ahLst/>
              <a:cxnLst/>
              <a:rect l="l" t="t" r="r" b="b"/>
              <a:pathLst>
                <a:path w="1408" h="3095" extrusionOk="0">
                  <a:moveTo>
                    <a:pt x="1407" y="1"/>
                  </a:moveTo>
                  <a:lnTo>
                    <a:pt x="1020" y="234"/>
                  </a:lnTo>
                  <a:lnTo>
                    <a:pt x="1020" y="1087"/>
                  </a:lnTo>
                  <a:lnTo>
                    <a:pt x="205" y="1546"/>
                  </a:lnTo>
                  <a:cubicBezTo>
                    <a:pt x="79" y="1617"/>
                    <a:pt x="1" y="1751"/>
                    <a:pt x="1" y="1897"/>
                  </a:cubicBezTo>
                  <a:lnTo>
                    <a:pt x="1" y="3095"/>
                  </a:lnTo>
                  <a:lnTo>
                    <a:pt x="1407" y="2418"/>
                  </a:lnTo>
                  <a:lnTo>
                    <a:pt x="140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2023525" y="1139050"/>
              <a:ext cx="25150" cy="19850"/>
            </a:xfrm>
            <a:custGeom>
              <a:avLst/>
              <a:gdLst/>
              <a:ahLst/>
              <a:cxnLst/>
              <a:rect l="l" t="t" r="r" b="b"/>
              <a:pathLst>
                <a:path w="1006" h="794" extrusionOk="0">
                  <a:moveTo>
                    <a:pt x="1005" y="0"/>
                  </a:moveTo>
                  <a:lnTo>
                    <a:pt x="988" y="28"/>
                  </a:lnTo>
                  <a:lnTo>
                    <a:pt x="61" y="576"/>
                  </a:lnTo>
                  <a:lnTo>
                    <a:pt x="0" y="557"/>
                  </a:lnTo>
                  <a:lnTo>
                    <a:pt x="0" y="794"/>
                  </a:lnTo>
                  <a:cubicBezTo>
                    <a:pt x="18" y="792"/>
                    <a:pt x="35" y="788"/>
                    <a:pt x="49" y="779"/>
                  </a:cubicBezTo>
                  <a:lnTo>
                    <a:pt x="985" y="225"/>
                  </a:lnTo>
                  <a:cubicBezTo>
                    <a:pt x="998" y="218"/>
                    <a:pt x="1005" y="203"/>
                    <a:pt x="1005" y="189"/>
                  </a:cubicBezTo>
                  <a:lnTo>
                    <a:pt x="100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970400" y="1123675"/>
              <a:ext cx="53150" cy="35200"/>
            </a:xfrm>
            <a:custGeom>
              <a:avLst/>
              <a:gdLst/>
              <a:ahLst/>
              <a:cxnLst/>
              <a:rect l="l" t="t" r="r" b="b"/>
              <a:pathLst>
                <a:path w="2126" h="1408" extrusionOk="0">
                  <a:moveTo>
                    <a:pt x="2" y="1"/>
                  </a:moveTo>
                  <a:lnTo>
                    <a:pt x="2" y="189"/>
                  </a:lnTo>
                  <a:cubicBezTo>
                    <a:pt x="1" y="204"/>
                    <a:pt x="9" y="217"/>
                    <a:pt x="23" y="225"/>
                  </a:cubicBezTo>
                  <a:lnTo>
                    <a:pt x="2076" y="1391"/>
                  </a:lnTo>
                  <a:lnTo>
                    <a:pt x="2077" y="1393"/>
                  </a:lnTo>
                  <a:lnTo>
                    <a:pt x="2092" y="1400"/>
                  </a:lnTo>
                  <a:cubicBezTo>
                    <a:pt x="2102" y="1406"/>
                    <a:pt x="2114" y="1407"/>
                    <a:pt x="2125" y="1407"/>
                  </a:cubicBezTo>
                  <a:lnTo>
                    <a:pt x="2125" y="1185"/>
                  </a:lnTo>
                  <a:lnTo>
                    <a:pt x="2058" y="1185"/>
                  </a:lnTo>
                  <a:lnTo>
                    <a:pt x="20" y="28"/>
                  </a:lnTo>
                  <a:lnTo>
                    <a:pt x="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970300" y="1108825"/>
              <a:ext cx="78550" cy="44950"/>
            </a:xfrm>
            <a:custGeom>
              <a:avLst/>
              <a:gdLst/>
              <a:ahLst/>
              <a:cxnLst/>
              <a:rect l="l" t="t" r="r" b="b"/>
              <a:pathLst>
                <a:path w="3142" h="1798" extrusionOk="0">
                  <a:moveTo>
                    <a:pt x="1012" y="1"/>
                  </a:moveTo>
                  <a:cubicBezTo>
                    <a:pt x="987" y="1"/>
                    <a:pt x="962" y="8"/>
                    <a:pt x="940" y="20"/>
                  </a:cubicBezTo>
                  <a:lnTo>
                    <a:pt x="28" y="554"/>
                  </a:lnTo>
                  <a:cubicBezTo>
                    <a:pt x="0" y="570"/>
                    <a:pt x="0" y="608"/>
                    <a:pt x="28" y="624"/>
                  </a:cubicBezTo>
                  <a:lnTo>
                    <a:pt x="2058" y="1776"/>
                  </a:lnTo>
                  <a:cubicBezTo>
                    <a:pt x="2080" y="1790"/>
                    <a:pt x="2106" y="1797"/>
                    <a:pt x="2131" y="1797"/>
                  </a:cubicBezTo>
                  <a:cubicBezTo>
                    <a:pt x="2156" y="1797"/>
                    <a:pt x="2181" y="1791"/>
                    <a:pt x="2203" y="1778"/>
                  </a:cubicBezTo>
                  <a:lnTo>
                    <a:pt x="3114" y="1238"/>
                  </a:lnTo>
                  <a:cubicBezTo>
                    <a:pt x="3140" y="1222"/>
                    <a:pt x="3141" y="1185"/>
                    <a:pt x="3115" y="1169"/>
                  </a:cubicBezTo>
                  <a:lnTo>
                    <a:pt x="1085" y="22"/>
                  </a:lnTo>
                  <a:cubicBezTo>
                    <a:pt x="1062" y="8"/>
                    <a:pt x="1037" y="1"/>
                    <a:pt x="101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081600" y="1185475"/>
              <a:ext cx="1500" cy="5900"/>
            </a:xfrm>
            <a:custGeom>
              <a:avLst/>
              <a:gdLst/>
              <a:ahLst/>
              <a:cxnLst/>
              <a:rect l="l" t="t" r="r" b="b"/>
              <a:pathLst>
                <a:path w="60" h="236" extrusionOk="0">
                  <a:moveTo>
                    <a:pt x="0" y="1"/>
                  </a:moveTo>
                  <a:lnTo>
                    <a:pt x="0" y="236"/>
                  </a:lnTo>
                  <a:cubicBezTo>
                    <a:pt x="18" y="236"/>
                    <a:pt x="35" y="230"/>
                    <a:pt x="49" y="221"/>
                  </a:cubicBezTo>
                  <a:lnTo>
                    <a:pt x="60" y="216"/>
                  </a:lnTo>
                  <a:lnTo>
                    <a:pt x="60" y="18"/>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026450" y="1155000"/>
              <a:ext cx="55175" cy="36375"/>
            </a:xfrm>
            <a:custGeom>
              <a:avLst/>
              <a:gdLst/>
              <a:ahLst/>
              <a:cxnLst/>
              <a:rect l="l" t="t" r="r" b="b"/>
              <a:pathLst>
                <a:path w="2207" h="1455" extrusionOk="0">
                  <a:moveTo>
                    <a:pt x="1" y="0"/>
                  </a:moveTo>
                  <a:lnTo>
                    <a:pt x="1" y="189"/>
                  </a:lnTo>
                  <a:cubicBezTo>
                    <a:pt x="1" y="203"/>
                    <a:pt x="9" y="217"/>
                    <a:pt x="21" y="225"/>
                  </a:cubicBezTo>
                  <a:lnTo>
                    <a:pt x="2157" y="1439"/>
                  </a:lnTo>
                  <a:lnTo>
                    <a:pt x="2171" y="1448"/>
                  </a:lnTo>
                  <a:cubicBezTo>
                    <a:pt x="2183" y="1452"/>
                    <a:pt x="2195" y="1455"/>
                    <a:pt x="2206" y="1455"/>
                  </a:cubicBezTo>
                  <a:lnTo>
                    <a:pt x="2206" y="1233"/>
                  </a:lnTo>
                  <a:lnTo>
                    <a:pt x="2139" y="1233"/>
                  </a:lnTo>
                  <a:lnTo>
                    <a:pt x="19" y="28"/>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26350" y="1140150"/>
              <a:ext cx="73350" cy="46100"/>
            </a:xfrm>
            <a:custGeom>
              <a:avLst/>
              <a:gdLst/>
              <a:ahLst/>
              <a:cxnLst/>
              <a:rect l="l" t="t" r="r" b="b"/>
              <a:pathLst>
                <a:path w="2934" h="1844" extrusionOk="0">
                  <a:moveTo>
                    <a:pt x="1011" y="1"/>
                  </a:moveTo>
                  <a:cubicBezTo>
                    <a:pt x="987" y="1"/>
                    <a:pt x="962" y="7"/>
                    <a:pt x="940" y="20"/>
                  </a:cubicBezTo>
                  <a:lnTo>
                    <a:pt x="28" y="554"/>
                  </a:lnTo>
                  <a:cubicBezTo>
                    <a:pt x="0" y="570"/>
                    <a:pt x="0" y="608"/>
                    <a:pt x="28" y="625"/>
                  </a:cubicBezTo>
                  <a:lnTo>
                    <a:pt x="2138" y="1824"/>
                  </a:lnTo>
                  <a:cubicBezTo>
                    <a:pt x="2160" y="1837"/>
                    <a:pt x="2186" y="1844"/>
                    <a:pt x="2211" y="1844"/>
                  </a:cubicBezTo>
                  <a:cubicBezTo>
                    <a:pt x="2231" y="1844"/>
                    <a:pt x="2251" y="1840"/>
                    <a:pt x="2270" y="1831"/>
                  </a:cubicBezTo>
                  <a:lnTo>
                    <a:pt x="2270" y="1697"/>
                  </a:lnTo>
                  <a:lnTo>
                    <a:pt x="2270" y="1660"/>
                  </a:lnTo>
                  <a:cubicBezTo>
                    <a:pt x="2270" y="1528"/>
                    <a:pt x="2339" y="1407"/>
                    <a:pt x="2454" y="1343"/>
                  </a:cubicBezTo>
                  <a:lnTo>
                    <a:pt x="2934" y="1072"/>
                  </a:lnTo>
                  <a:lnTo>
                    <a:pt x="1085" y="22"/>
                  </a:lnTo>
                  <a:cubicBezTo>
                    <a:pt x="1062" y="8"/>
                    <a:pt x="1037" y="1"/>
                    <a:pt x="101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1994550" y="1091450"/>
              <a:ext cx="20350" cy="35850"/>
            </a:xfrm>
            <a:custGeom>
              <a:avLst/>
              <a:gdLst/>
              <a:ahLst/>
              <a:cxnLst/>
              <a:rect l="l" t="t" r="r" b="b"/>
              <a:pathLst>
                <a:path w="814" h="1434" extrusionOk="0">
                  <a:moveTo>
                    <a:pt x="1" y="1"/>
                  </a:moveTo>
                  <a:lnTo>
                    <a:pt x="1" y="982"/>
                  </a:lnTo>
                  <a:lnTo>
                    <a:pt x="814" y="1433"/>
                  </a:lnTo>
                  <a:lnTo>
                    <a:pt x="814" y="451"/>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14875" y="1098950"/>
              <a:ext cx="6375" cy="28350"/>
            </a:xfrm>
            <a:custGeom>
              <a:avLst/>
              <a:gdLst/>
              <a:ahLst/>
              <a:cxnLst/>
              <a:rect l="l" t="t" r="r" b="b"/>
              <a:pathLst>
                <a:path w="255" h="1134" extrusionOk="0">
                  <a:moveTo>
                    <a:pt x="255" y="1"/>
                  </a:moveTo>
                  <a:lnTo>
                    <a:pt x="1" y="151"/>
                  </a:lnTo>
                  <a:lnTo>
                    <a:pt x="1" y="1133"/>
                  </a:lnTo>
                  <a:lnTo>
                    <a:pt x="255" y="982"/>
                  </a:lnTo>
                  <a:lnTo>
                    <a:pt x="25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1994550" y="1087800"/>
              <a:ext cx="26675" cy="14950"/>
            </a:xfrm>
            <a:custGeom>
              <a:avLst/>
              <a:gdLst/>
              <a:ahLst/>
              <a:cxnLst/>
              <a:rect l="l" t="t" r="r" b="b"/>
              <a:pathLst>
                <a:path w="1067" h="598" extrusionOk="0">
                  <a:moveTo>
                    <a:pt x="254" y="0"/>
                  </a:moveTo>
                  <a:lnTo>
                    <a:pt x="1" y="147"/>
                  </a:lnTo>
                  <a:lnTo>
                    <a:pt x="814" y="597"/>
                  </a:lnTo>
                  <a:lnTo>
                    <a:pt x="1066" y="447"/>
                  </a:lnTo>
                  <a:lnTo>
                    <a:pt x="25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35300" y="1114225"/>
              <a:ext cx="20350" cy="35825"/>
            </a:xfrm>
            <a:custGeom>
              <a:avLst/>
              <a:gdLst/>
              <a:ahLst/>
              <a:cxnLst/>
              <a:rect l="l" t="t" r="r" b="b"/>
              <a:pathLst>
                <a:path w="814" h="1433" extrusionOk="0">
                  <a:moveTo>
                    <a:pt x="0" y="0"/>
                  </a:moveTo>
                  <a:lnTo>
                    <a:pt x="0" y="980"/>
                  </a:lnTo>
                  <a:lnTo>
                    <a:pt x="814" y="1433"/>
                  </a:lnTo>
                  <a:lnTo>
                    <a:pt x="814" y="45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55625" y="1121725"/>
              <a:ext cx="6375" cy="28325"/>
            </a:xfrm>
            <a:custGeom>
              <a:avLst/>
              <a:gdLst/>
              <a:ahLst/>
              <a:cxnLst/>
              <a:rect l="l" t="t" r="r" b="b"/>
              <a:pathLst>
                <a:path w="255" h="1133" extrusionOk="0">
                  <a:moveTo>
                    <a:pt x="255" y="0"/>
                  </a:moveTo>
                  <a:lnTo>
                    <a:pt x="1" y="151"/>
                  </a:lnTo>
                  <a:lnTo>
                    <a:pt x="1" y="1133"/>
                  </a:lnTo>
                  <a:lnTo>
                    <a:pt x="255" y="982"/>
                  </a:lnTo>
                  <a:lnTo>
                    <a:pt x="25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035300" y="1110550"/>
              <a:ext cx="26675" cy="14975"/>
            </a:xfrm>
            <a:custGeom>
              <a:avLst/>
              <a:gdLst/>
              <a:ahLst/>
              <a:cxnLst/>
              <a:rect l="l" t="t" r="r" b="b"/>
              <a:pathLst>
                <a:path w="1067" h="599" extrusionOk="0">
                  <a:moveTo>
                    <a:pt x="254" y="1"/>
                  </a:moveTo>
                  <a:lnTo>
                    <a:pt x="0" y="146"/>
                  </a:lnTo>
                  <a:lnTo>
                    <a:pt x="814" y="598"/>
                  </a:lnTo>
                  <a:lnTo>
                    <a:pt x="1066" y="447"/>
                  </a:lnTo>
                  <a:lnTo>
                    <a:pt x="25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069550" y="1133200"/>
              <a:ext cx="20325" cy="35900"/>
            </a:xfrm>
            <a:custGeom>
              <a:avLst/>
              <a:gdLst/>
              <a:ahLst/>
              <a:cxnLst/>
              <a:rect l="l" t="t" r="r" b="b"/>
              <a:pathLst>
                <a:path w="813" h="1436" extrusionOk="0">
                  <a:moveTo>
                    <a:pt x="1" y="1"/>
                  </a:moveTo>
                  <a:lnTo>
                    <a:pt x="1" y="983"/>
                  </a:lnTo>
                  <a:lnTo>
                    <a:pt x="813" y="1435"/>
                  </a:lnTo>
                  <a:lnTo>
                    <a:pt x="813" y="453"/>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089850" y="1140750"/>
              <a:ext cx="6375" cy="28350"/>
            </a:xfrm>
            <a:custGeom>
              <a:avLst/>
              <a:gdLst/>
              <a:ahLst/>
              <a:cxnLst/>
              <a:rect l="l" t="t" r="r" b="b"/>
              <a:pathLst>
                <a:path w="255" h="1134" extrusionOk="0">
                  <a:moveTo>
                    <a:pt x="255" y="1"/>
                  </a:moveTo>
                  <a:lnTo>
                    <a:pt x="1" y="151"/>
                  </a:lnTo>
                  <a:lnTo>
                    <a:pt x="1" y="1133"/>
                  </a:lnTo>
                  <a:lnTo>
                    <a:pt x="255" y="982"/>
                  </a:lnTo>
                  <a:lnTo>
                    <a:pt x="25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069550" y="1129550"/>
              <a:ext cx="26675" cy="15000"/>
            </a:xfrm>
            <a:custGeom>
              <a:avLst/>
              <a:gdLst/>
              <a:ahLst/>
              <a:cxnLst/>
              <a:rect l="l" t="t" r="r" b="b"/>
              <a:pathLst>
                <a:path w="1067" h="600" extrusionOk="0">
                  <a:moveTo>
                    <a:pt x="254" y="1"/>
                  </a:moveTo>
                  <a:lnTo>
                    <a:pt x="1" y="147"/>
                  </a:lnTo>
                  <a:lnTo>
                    <a:pt x="813" y="599"/>
                  </a:lnTo>
                  <a:lnTo>
                    <a:pt x="1067" y="449"/>
                  </a:lnTo>
                  <a:lnTo>
                    <a:pt x="2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1819575" y="1139550"/>
              <a:ext cx="40225" cy="23925"/>
            </a:xfrm>
            <a:custGeom>
              <a:avLst/>
              <a:gdLst/>
              <a:ahLst/>
              <a:cxnLst/>
              <a:rect l="l" t="t" r="r" b="b"/>
              <a:pathLst>
                <a:path w="1609" h="957" extrusionOk="0">
                  <a:moveTo>
                    <a:pt x="1011" y="1"/>
                  </a:moveTo>
                  <a:lnTo>
                    <a:pt x="0" y="534"/>
                  </a:lnTo>
                  <a:lnTo>
                    <a:pt x="0" y="614"/>
                  </a:lnTo>
                  <a:lnTo>
                    <a:pt x="596" y="956"/>
                  </a:lnTo>
                  <a:lnTo>
                    <a:pt x="1608" y="375"/>
                  </a:lnTo>
                  <a:lnTo>
                    <a:pt x="1608" y="297"/>
                  </a:lnTo>
                  <a:lnTo>
                    <a:pt x="101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1819575" y="1138400"/>
              <a:ext cx="40225" cy="23075"/>
            </a:xfrm>
            <a:custGeom>
              <a:avLst/>
              <a:gdLst/>
              <a:ahLst/>
              <a:cxnLst/>
              <a:rect l="l" t="t" r="r" b="b"/>
              <a:pathLst>
                <a:path w="1609" h="923" extrusionOk="0">
                  <a:moveTo>
                    <a:pt x="1011" y="0"/>
                  </a:moveTo>
                  <a:lnTo>
                    <a:pt x="0" y="580"/>
                  </a:lnTo>
                  <a:lnTo>
                    <a:pt x="596" y="923"/>
                  </a:lnTo>
                  <a:lnTo>
                    <a:pt x="1608" y="343"/>
                  </a:lnTo>
                  <a:lnTo>
                    <a:pt x="10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819575" y="1082375"/>
              <a:ext cx="40225" cy="23925"/>
            </a:xfrm>
            <a:custGeom>
              <a:avLst/>
              <a:gdLst/>
              <a:ahLst/>
              <a:cxnLst/>
              <a:rect l="l" t="t" r="r" b="b"/>
              <a:pathLst>
                <a:path w="1609" h="957" extrusionOk="0">
                  <a:moveTo>
                    <a:pt x="1011" y="1"/>
                  </a:moveTo>
                  <a:lnTo>
                    <a:pt x="0" y="535"/>
                  </a:lnTo>
                  <a:lnTo>
                    <a:pt x="0" y="614"/>
                  </a:lnTo>
                  <a:lnTo>
                    <a:pt x="596" y="957"/>
                  </a:lnTo>
                  <a:lnTo>
                    <a:pt x="1608" y="375"/>
                  </a:lnTo>
                  <a:lnTo>
                    <a:pt x="1608" y="297"/>
                  </a:lnTo>
                  <a:lnTo>
                    <a:pt x="101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819575" y="1081200"/>
              <a:ext cx="40225" cy="23100"/>
            </a:xfrm>
            <a:custGeom>
              <a:avLst/>
              <a:gdLst/>
              <a:ahLst/>
              <a:cxnLst/>
              <a:rect l="l" t="t" r="r" b="b"/>
              <a:pathLst>
                <a:path w="1609" h="924" extrusionOk="0">
                  <a:moveTo>
                    <a:pt x="1011" y="0"/>
                  </a:moveTo>
                  <a:lnTo>
                    <a:pt x="0" y="582"/>
                  </a:lnTo>
                  <a:lnTo>
                    <a:pt x="596" y="924"/>
                  </a:lnTo>
                  <a:lnTo>
                    <a:pt x="1608" y="344"/>
                  </a:lnTo>
                  <a:lnTo>
                    <a:pt x="10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823725" y="1065050"/>
              <a:ext cx="6700" cy="32200"/>
            </a:xfrm>
            <a:custGeom>
              <a:avLst/>
              <a:gdLst/>
              <a:ahLst/>
              <a:cxnLst/>
              <a:rect l="l" t="t" r="r" b="b"/>
              <a:pathLst>
                <a:path w="268" h="1288" extrusionOk="0">
                  <a:moveTo>
                    <a:pt x="1" y="1"/>
                  </a:moveTo>
                  <a:lnTo>
                    <a:pt x="1" y="1126"/>
                  </a:lnTo>
                  <a:lnTo>
                    <a:pt x="268" y="1287"/>
                  </a:lnTo>
                  <a:lnTo>
                    <a:pt x="268" y="163"/>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824575" y="1067600"/>
              <a:ext cx="5025" cy="21150"/>
            </a:xfrm>
            <a:custGeom>
              <a:avLst/>
              <a:gdLst/>
              <a:ahLst/>
              <a:cxnLst/>
              <a:rect l="l" t="t" r="r" b="b"/>
              <a:pathLst>
                <a:path w="201" h="846" extrusionOk="0">
                  <a:moveTo>
                    <a:pt x="0" y="0"/>
                  </a:moveTo>
                  <a:lnTo>
                    <a:pt x="0" y="725"/>
                  </a:lnTo>
                  <a:lnTo>
                    <a:pt x="200" y="846"/>
                  </a:lnTo>
                  <a:lnTo>
                    <a:pt x="200" y="121"/>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824575" y="1087025"/>
              <a:ext cx="5025" cy="8300"/>
            </a:xfrm>
            <a:custGeom>
              <a:avLst/>
              <a:gdLst/>
              <a:ahLst/>
              <a:cxnLst/>
              <a:rect l="l" t="t" r="r" b="b"/>
              <a:pathLst>
                <a:path w="201" h="332" extrusionOk="0">
                  <a:moveTo>
                    <a:pt x="0" y="1"/>
                  </a:moveTo>
                  <a:lnTo>
                    <a:pt x="0" y="211"/>
                  </a:lnTo>
                  <a:lnTo>
                    <a:pt x="200" y="331"/>
                  </a:lnTo>
                  <a:lnTo>
                    <a:pt x="200" y="121"/>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825425" y="1055300"/>
              <a:ext cx="17550" cy="11750"/>
            </a:xfrm>
            <a:custGeom>
              <a:avLst/>
              <a:gdLst/>
              <a:ahLst/>
              <a:cxnLst/>
              <a:rect l="l" t="t" r="r" b="b"/>
              <a:pathLst>
                <a:path w="702" h="470" extrusionOk="0">
                  <a:moveTo>
                    <a:pt x="701" y="1"/>
                  </a:moveTo>
                  <a:lnTo>
                    <a:pt x="1" y="391"/>
                  </a:lnTo>
                  <a:lnTo>
                    <a:pt x="39" y="433"/>
                  </a:lnTo>
                  <a:lnTo>
                    <a:pt x="111" y="469"/>
                  </a:lnTo>
                  <a:lnTo>
                    <a:pt x="590" y="175"/>
                  </a:lnTo>
                  <a:lnTo>
                    <a:pt x="701" y="107"/>
                  </a:lnTo>
                  <a:lnTo>
                    <a:pt x="70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826200" y="1057050"/>
              <a:ext cx="20400" cy="11525"/>
            </a:xfrm>
            <a:custGeom>
              <a:avLst/>
              <a:gdLst/>
              <a:ahLst/>
              <a:cxnLst/>
              <a:rect l="l" t="t" r="r" b="b"/>
              <a:pathLst>
                <a:path w="816" h="461" extrusionOk="0">
                  <a:moveTo>
                    <a:pt x="627" y="0"/>
                  </a:moveTo>
                  <a:lnTo>
                    <a:pt x="0" y="359"/>
                  </a:lnTo>
                  <a:lnTo>
                    <a:pt x="170" y="460"/>
                  </a:lnTo>
                  <a:lnTo>
                    <a:pt x="815" y="98"/>
                  </a:lnTo>
                  <a:lnTo>
                    <a:pt x="62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830400" y="1058775"/>
              <a:ext cx="18375" cy="38475"/>
            </a:xfrm>
            <a:custGeom>
              <a:avLst/>
              <a:gdLst/>
              <a:ahLst/>
              <a:cxnLst/>
              <a:rect l="l" t="t" r="r" b="b"/>
              <a:pathLst>
                <a:path w="735" h="1539" extrusionOk="0">
                  <a:moveTo>
                    <a:pt x="734" y="1"/>
                  </a:moveTo>
                  <a:lnTo>
                    <a:pt x="1" y="414"/>
                  </a:lnTo>
                  <a:lnTo>
                    <a:pt x="1" y="1538"/>
                  </a:lnTo>
                  <a:lnTo>
                    <a:pt x="734" y="1126"/>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830400" y="1064225"/>
              <a:ext cx="18375" cy="24525"/>
            </a:xfrm>
            <a:custGeom>
              <a:avLst/>
              <a:gdLst/>
              <a:ahLst/>
              <a:cxnLst/>
              <a:rect l="l" t="t" r="r" b="b"/>
              <a:pathLst>
                <a:path w="735" h="981" extrusionOk="0">
                  <a:moveTo>
                    <a:pt x="734" y="1"/>
                  </a:moveTo>
                  <a:lnTo>
                    <a:pt x="1" y="415"/>
                  </a:lnTo>
                  <a:lnTo>
                    <a:pt x="1" y="981"/>
                  </a:lnTo>
                  <a:lnTo>
                    <a:pt x="734" y="566"/>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830400" y="1080200"/>
              <a:ext cx="18375" cy="12900"/>
            </a:xfrm>
            <a:custGeom>
              <a:avLst/>
              <a:gdLst/>
              <a:ahLst/>
              <a:cxnLst/>
              <a:rect l="l" t="t" r="r" b="b"/>
              <a:pathLst>
                <a:path w="735" h="516" extrusionOk="0">
                  <a:moveTo>
                    <a:pt x="734" y="1"/>
                  </a:moveTo>
                  <a:lnTo>
                    <a:pt x="1" y="416"/>
                  </a:lnTo>
                  <a:lnTo>
                    <a:pt x="1" y="516"/>
                  </a:lnTo>
                  <a:lnTo>
                    <a:pt x="734" y="100"/>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823725" y="1054550"/>
              <a:ext cx="25050" cy="14600"/>
            </a:xfrm>
            <a:custGeom>
              <a:avLst/>
              <a:gdLst/>
              <a:ahLst/>
              <a:cxnLst/>
              <a:rect l="l" t="t" r="r" b="b"/>
              <a:pathLst>
                <a:path w="1002" h="584" extrusionOk="0">
                  <a:moveTo>
                    <a:pt x="720" y="0"/>
                  </a:moveTo>
                  <a:lnTo>
                    <a:pt x="1" y="421"/>
                  </a:lnTo>
                  <a:lnTo>
                    <a:pt x="268" y="583"/>
                  </a:lnTo>
                  <a:lnTo>
                    <a:pt x="1001" y="171"/>
                  </a:lnTo>
                  <a:lnTo>
                    <a:pt x="952" y="141"/>
                  </a:lnTo>
                  <a:lnTo>
                    <a:pt x="269" y="525"/>
                  </a:lnTo>
                  <a:lnTo>
                    <a:pt x="99" y="422"/>
                  </a:lnTo>
                  <a:lnTo>
                    <a:pt x="769" y="31"/>
                  </a:lnTo>
                  <a:lnTo>
                    <a:pt x="72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832325" y="1076250"/>
              <a:ext cx="5250" cy="25200"/>
            </a:xfrm>
            <a:custGeom>
              <a:avLst/>
              <a:gdLst/>
              <a:ahLst/>
              <a:cxnLst/>
              <a:rect l="l" t="t" r="r" b="b"/>
              <a:pathLst>
                <a:path w="210" h="1008" extrusionOk="0">
                  <a:moveTo>
                    <a:pt x="0" y="1"/>
                  </a:moveTo>
                  <a:lnTo>
                    <a:pt x="0" y="881"/>
                  </a:lnTo>
                  <a:lnTo>
                    <a:pt x="209" y="1007"/>
                  </a:lnTo>
                  <a:lnTo>
                    <a:pt x="209" y="127"/>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1833675" y="1068650"/>
              <a:ext cx="13675" cy="9150"/>
            </a:xfrm>
            <a:custGeom>
              <a:avLst/>
              <a:gdLst/>
              <a:ahLst/>
              <a:cxnLst/>
              <a:rect l="l" t="t" r="r" b="b"/>
              <a:pathLst>
                <a:path w="547" h="366" extrusionOk="0">
                  <a:moveTo>
                    <a:pt x="547" y="0"/>
                  </a:moveTo>
                  <a:lnTo>
                    <a:pt x="0" y="305"/>
                  </a:lnTo>
                  <a:lnTo>
                    <a:pt x="29" y="338"/>
                  </a:lnTo>
                  <a:lnTo>
                    <a:pt x="87" y="366"/>
                  </a:lnTo>
                  <a:lnTo>
                    <a:pt x="460" y="137"/>
                  </a:lnTo>
                  <a:lnTo>
                    <a:pt x="547" y="83"/>
                  </a:lnTo>
                  <a:lnTo>
                    <a:pt x="5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1834250" y="1070000"/>
              <a:ext cx="15975" cy="9050"/>
            </a:xfrm>
            <a:custGeom>
              <a:avLst/>
              <a:gdLst/>
              <a:ahLst/>
              <a:cxnLst/>
              <a:rect l="l" t="t" r="r" b="b"/>
              <a:pathLst>
                <a:path w="639" h="362" extrusionOk="0">
                  <a:moveTo>
                    <a:pt x="490" y="0"/>
                  </a:moveTo>
                  <a:lnTo>
                    <a:pt x="0" y="280"/>
                  </a:lnTo>
                  <a:lnTo>
                    <a:pt x="134" y="361"/>
                  </a:lnTo>
                  <a:lnTo>
                    <a:pt x="638" y="77"/>
                  </a:lnTo>
                  <a:lnTo>
                    <a:pt x="49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1837550" y="1071375"/>
              <a:ext cx="14375" cy="30075"/>
            </a:xfrm>
            <a:custGeom>
              <a:avLst/>
              <a:gdLst/>
              <a:ahLst/>
              <a:cxnLst/>
              <a:rect l="l" t="t" r="r" b="b"/>
              <a:pathLst>
                <a:path w="575" h="1203" extrusionOk="0">
                  <a:moveTo>
                    <a:pt x="574" y="0"/>
                  </a:moveTo>
                  <a:lnTo>
                    <a:pt x="0" y="322"/>
                  </a:lnTo>
                  <a:lnTo>
                    <a:pt x="0" y="1202"/>
                  </a:lnTo>
                  <a:lnTo>
                    <a:pt x="574" y="880"/>
                  </a:lnTo>
                  <a:lnTo>
                    <a:pt x="57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1837550" y="1075600"/>
              <a:ext cx="14375" cy="19200"/>
            </a:xfrm>
            <a:custGeom>
              <a:avLst/>
              <a:gdLst/>
              <a:ahLst/>
              <a:cxnLst/>
              <a:rect l="l" t="t" r="r" b="b"/>
              <a:pathLst>
                <a:path w="575" h="768" extrusionOk="0">
                  <a:moveTo>
                    <a:pt x="574" y="1"/>
                  </a:moveTo>
                  <a:lnTo>
                    <a:pt x="0" y="326"/>
                  </a:lnTo>
                  <a:lnTo>
                    <a:pt x="0" y="768"/>
                  </a:lnTo>
                  <a:lnTo>
                    <a:pt x="574" y="443"/>
                  </a:lnTo>
                  <a:lnTo>
                    <a:pt x="57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1832325" y="1068075"/>
              <a:ext cx="19600" cy="11400"/>
            </a:xfrm>
            <a:custGeom>
              <a:avLst/>
              <a:gdLst/>
              <a:ahLst/>
              <a:cxnLst/>
              <a:rect l="l" t="t" r="r" b="b"/>
              <a:pathLst>
                <a:path w="784" h="456" extrusionOk="0">
                  <a:moveTo>
                    <a:pt x="563" y="0"/>
                  </a:moveTo>
                  <a:lnTo>
                    <a:pt x="0" y="328"/>
                  </a:lnTo>
                  <a:lnTo>
                    <a:pt x="209" y="456"/>
                  </a:lnTo>
                  <a:lnTo>
                    <a:pt x="783" y="132"/>
                  </a:lnTo>
                  <a:lnTo>
                    <a:pt x="744" y="109"/>
                  </a:lnTo>
                  <a:lnTo>
                    <a:pt x="211" y="409"/>
                  </a:lnTo>
                  <a:lnTo>
                    <a:pt x="77" y="329"/>
                  </a:lnTo>
                  <a:lnTo>
                    <a:pt x="601" y="23"/>
                  </a:lnTo>
                  <a:lnTo>
                    <a:pt x="56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1823925" y="1124775"/>
              <a:ext cx="6175" cy="29625"/>
            </a:xfrm>
            <a:custGeom>
              <a:avLst/>
              <a:gdLst/>
              <a:ahLst/>
              <a:cxnLst/>
              <a:rect l="l" t="t" r="r" b="b"/>
              <a:pathLst>
                <a:path w="247" h="1185" extrusionOk="0">
                  <a:moveTo>
                    <a:pt x="0" y="0"/>
                  </a:moveTo>
                  <a:lnTo>
                    <a:pt x="0" y="1035"/>
                  </a:lnTo>
                  <a:lnTo>
                    <a:pt x="247" y="1185"/>
                  </a:lnTo>
                  <a:lnTo>
                    <a:pt x="247" y="149"/>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1825475" y="1115775"/>
              <a:ext cx="16150" cy="10825"/>
            </a:xfrm>
            <a:custGeom>
              <a:avLst/>
              <a:gdLst/>
              <a:ahLst/>
              <a:cxnLst/>
              <a:rect l="l" t="t" r="r" b="b"/>
              <a:pathLst>
                <a:path w="646" h="433" extrusionOk="0">
                  <a:moveTo>
                    <a:pt x="646" y="1"/>
                  </a:moveTo>
                  <a:lnTo>
                    <a:pt x="0" y="360"/>
                  </a:lnTo>
                  <a:lnTo>
                    <a:pt x="35" y="399"/>
                  </a:lnTo>
                  <a:lnTo>
                    <a:pt x="103" y="433"/>
                  </a:lnTo>
                  <a:lnTo>
                    <a:pt x="543" y="161"/>
                  </a:lnTo>
                  <a:lnTo>
                    <a:pt x="646" y="98"/>
                  </a:lnTo>
                  <a:lnTo>
                    <a:pt x="64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1826200" y="1117375"/>
              <a:ext cx="18800" cy="10650"/>
            </a:xfrm>
            <a:custGeom>
              <a:avLst/>
              <a:gdLst/>
              <a:ahLst/>
              <a:cxnLst/>
              <a:rect l="l" t="t" r="r" b="b"/>
              <a:pathLst>
                <a:path w="752" h="426" extrusionOk="0">
                  <a:moveTo>
                    <a:pt x="577" y="0"/>
                  </a:moveTo>
                  <a:lnTo>
                    <a:pt x="0" y="329"/>
                  </a:lnTo>
                  <a:lnTo>
                    <a:pt x="157" y="425"/>
                  </a:lnTo>
                  <a:lnTo>
                    <a:pt x="752" y="90"/>
                  </a:lnTo>
                  <a:lnTo>
                    <a:pt x="57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1830075" y="1119000"/>
              <a:ext cx="16925" cy="35400"/>
            </a:xfrm>
            <a:custGeom>
              <a:avLst/>
              <a:gdLst/>
              <a:ahLst/>
              <a:cxnLst/>
              <a:rect l="l" t="t" r="r" b="b"/>
              <a:pathLst>
                <a:path w="677" h="1416" extrusionOk="0">
                  <a:moveTo>
                    <a:pt x="676" y="1"/>
                  </a:moveTo>
                  <a:lnTo>
                    <a:pt x="1" y="380"/>
                  </a:lnTo>
                  <a:lnTo>
                    <a:pt x="1" y="1416"/>
                  </a:lnTo>
                  <a:lnTo>
                    <a:pt x="676" y="1036"/>
                  </a:lnTo>
                  <a:lnTo>
                    <a:pt x="67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1830075" y="1138725"/>
              <a:ext cx="16925" cy="11875"/>
            </a:xfrm>
            <a:custGeom>
              <a:avLst/>
              <a:gdLst/>
              <a:ahLst/>
              <a:cxnLst/>
              <a:rect l="l" t="t" r="r" b="b"/>
              <a:pathLst>
                <a:path w="677" h="475" extrusionOk="0">
                  <a:moveTo>
                    <a:pt x="676" y="0"/>
                  </a:moveTo>
                  <a:lnTo>
                    <a:pt x="1" y="383"/>
                  </a:lnTo>
                  <a:lnTo>
                    <a:pt x="1" y="475"/>
                  </a:lnTo>
                  <a:lnTo>
                    <a:pt x="676" y="92"/>
                  </a:lnTo>
                  <a:lnTo>
                    <a:pt x="67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1830075" y="1134625"/>
              <a:ext cx="16925" cy="11875"/>
            </a:xfrm>
            <a:custGeom>
              <a:avLst/>
              <a:gdLst/>
              <a:ahLst/>
              <a:cxnLst/>
              <a:rect l="l" t="t" r="r" b="b"/>
              <a:pathLst>
                <a:path w="677" h="475" extrusionOk="0">
                  <a:moveTo>
                    <a:pt x="676" y="1"/>
                  </a:moveTo>
                  <a:lnTo>
                    <a:pt x="1" y="383"/>
                  </a:lnTo>
                  <a:lnTo>
                    <a:pt x="1" y="475"/>
                  </a:lnTo>
                  <a:lnTo>
                    <a:pt x="676" y="92"/>
                  </a:lnTo>
                  <a:lnTo>
                    <a:pt x="67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1830075" y="1130525"/>
              <a:ext cx="16925" cy="11875"/>
            </a:xfrm>
            <a:custGeom>
              <a:avLst/>
              <a:gdLst/>
              <a:ahLst/>
              <a:cxnLst/>
              <a:rect l="l" t="t" r="r" b="b"/>
              <a:pathLst>
                <a:path w="677" h="475" extrusionOk="0">
                  <a:moveTo>
                    <a:pt x="676" y="1"/>
                  </a:moveTo>
                  <a:lnTo>
                    <a:pt x="1" y="383"/>
                  </a:lnTo>
                  <a:lnTo>
                    <a:pt x="1" y="475"/>
                  </a:lnTo>
                  <a:lnTo>
                    <a:pt x="676" y="92"/>
                  </a:lnTo>
                  <a:lnTo>
                    <a:pt x="67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1823925" y="1115075"/>
              <a:ext cx="23075" cy="13450"/>
            </a:xfrm>
            <a:custGeom>
              <a:avLst/>
              <a:gdLst/>
              <a:ahLst/>
              <a:cxnLst/>
              <a:rect l="l" t="t" r="r" b="b"/>
              <a:pathLst>
                <a:path w="923" h="538" extrusionOk="0">
                  <a:moveTo>
                    <a:pt x="663" y="1"/>
                  </a:moveTo>
                  <a:lnTo>
                    <a:pt x="0" y="388"/>
                  </a:lnTo>
                  <a:lnTo>
                    <a:pt x="247" y="537"/>
                  </a:lnTo>
                  <a:lnTo>
                    <a:pt x="922" y="158"/>
                  </a:lnTo>
                  <a:lnTo>
                    <a:pt x="877" y="130"/>
                  </a:lnTo>
                  <a:lnTo>
                    <a:pt x="248" y="484"/>
                  </a:lnTo>
                  <a:lnTo>
                    <a:pt x="91" y="390"/>
                  </a:lnTo>
                  <a:lnTo>
                    <a:pt x="708" y="29"/>
                  </a:lnTo>
                  <a:lnTo>
                    <a:pt x="66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1825000" y="1127200"/>
              <a:ext cx="3400" cy="5600"/>
            </a:xfrm>
            <a:custGeom>
              <a:avLst/>
              <a:gdLst/>
              <a:ahLst/>
              <a:cxnLst/>
              <a:rect l="l" t="t" r="r" b="b"/>
              <a:pathLst>
                <a:path w="136" h="224" extrusionOk="0">
                  <a:moveTo>
                    <a:pt x="1" y="0"/>
                  </a:moveTo>
                  <a:lnTo>
                    <a:pt x="1" y="142"/>
                  </a:lnTo>
                  <a:lnTo>
                    <a:pt x="135" y="224"/>
                  </a:lnTo>
                  <a:lnTo>
                    <a:pt x="135" y="8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1825000" y="1149525"/>
              <a:ext cx="3400" cy="2575"/>
            </a:xfrm>
            <a:custGeom>
              <a:avLst/>
              <a:gdLst/>
              <a:ahLst/>
              <a:cxnLst/>
              <a:rect l="l" t="t" r="r" b="b"/>
              <a:pathLst>
                <a:path w="136" h="103" extrusionOk="0">
                  <a:moveTo>
                    <a:pt x="1" y="1"/>
                  </a:moveTo>
                  <a:lnTo>
                    <a:pt x="1" y="21"/>
                  </a:lnTo>
                  <a:lnTo>
                    <a:pt x="135" y="102"/>
                  </a:lnTo>
                  <a:lnTo>
                    <a:pt x="135" y="83"/>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1774900" y="921250"/>
              <a:ext cx="403175" cy="232175"/>
            </a:xfrm>
            <a:custGeom>
              <a:avLst/>
              <a:gdLst/>
              <a:ahLst/>
              <a:cxnLst/>
              <a:rect l="l" t="t" r="r" b="b"/>
              <a:pathLst>
                <a:path w="16127" h="9287" extrusionOk="0">
                  <a:moveTo>
                    <a:pt x="8063" y="0"/>
                  </a:moveTo>
                  <a:lnTo>
                    <a:pt x="1" y="4642"/>
                  </a:lnTo>
                  <a:lnTo>
                    <a:pt x="8063" y="9287"/>
                  </a:lnTo>
                  <a:lnTo>
                    <a:pt x="16127" y="4644"/>
                  </a:lnTo>
                  <a:lnTo>
                    <a:pt x="806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1766550" y="1037325"/>
              <a:ext cx="209925" cy="125975"/>
            </a:xfrm>
            <a:custGeom>
              <a:avLst/>
              <a:gdLst/>
              <a:ahLst/>
              <a:cxnLst/>
              <a:rect l="l" t="t" r="r" b="b"/>
              <a:pathLst>
                <a:path w="8397" h="5039" extrusionOk="0">
                  <a:moveTo>
                    <a:pt x="335" y="1"/>
                  </a:moveTo>
                  <a:lnTo>
                    <a:pt x="1" y="204"/>
                  </a:lnTo>
                  <a:lnTo>
                    <a:pt x="8397" y="5038"/>
                  </a:lnTo>
                  <a:lnTo>
                    <a:pt x="8397" y="4644"/>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1976450" y="1037325"/>
              <a:ext cx="209925" cy="125975"/>
            </a:xfrm>
            <a:custGeom>
              <a:avLst/>
              <a:gdLst/>
              <a:ahLst/>
              <a:cxnLst/>
              <a:rect l="l" t="t" r="r" b="b"/>
              <a:pathLst>
                <a:path w="8397" h="5039" extrusionOk="0">
                  <a:moveTo>
                    <a:pt x="8065" y="1"/>
                  </a:moveTo>
                  <a:lnTo>
                    <a:pt x="1" y="4644"/>
                  </a:lnTo>
                  <a:lnTo>
                    <a:pt x="1" y="5038"/>
                  </a:lnTo>
                  <a:lnTo>
                    <a:pt x="8397" y="204"/>
                  </a:lnTo>
                  <a:lnTo>
                    <a:pt x="806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2059375" y="817900"/>
              <a:ext cx="80900" cy="129225"/>
            </a:xfrm>
            <a:custGeom>
              <a:avLst/>
              <a:gdLst/>
              <a:ahLst/>
              <a:cxnLst/>
              <a:rect l="l" t="t" r="r" b="b"/>
              <a:pathLst>
                <a:path w="3236" h="5169" extrusionOk="0">
                  <a:moveTo>
                    <a:pt x="0" y="0"/>
                  </a:moveTo>
                  <a:lnTo>
                    <a:pt x="0" y="3317"/>
                  </a:lnTo>
                  <a:lnTo>
                    <a:pt x="3235" y="5168"/>
                  </a:lnTo>
                  <a:lnTo>
                    <a:pt x="3235" y="18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2065450" y="829050"/>
              <a:ext cx="67750" cy="106950"/>
            </a:xfrm>
            <a:custGeom>
              <a:avLst/>
              <a:gdLst/>
              <a:ahLst/>
              <a:cxnLst/>
              <a:rect l="l" t="t" r="r" b="b"/>
              <a:pathLst>
                <a:path w="2710" h="4278" extrusionOk="0">
                  <a:moveTo>
                    <a:pt x="1" y="1"/>
                  </a:moveTo>
                  <a:lnTo>
                    <a:pt x="1" y="2720"/>
                  </a:lnTo>
                  <a:lnTo>
                    <a:pt x="2710" y="4277"/>
                  </a:lnTo>
                  <a:lnTo>
                    <a:pt x="2710" y="1557"/>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2062475" y="822850"/>
              <a:ext cx="10175" cy="74200"/>
            </a:xfrm>
            <a:custGeom>
              <a:avLst/>
              <a:gdLst/>
              <a:ahLst/>
              <a:cxnLst/>
              <a:rect l="l" t="t" r="r" b="b"/>
              <a:pathLst>
                <a:path w="407" h="2968" extrusionOk="0">
                  <a:moveTo>
                    <a:pt x="1" y="1"/>
                  </a:moveTo>
                  <a:lnTo>
                    <a:pt x="105" y="2968"/>
                  </a:lnTo>
                  <a:lnTo>
                    <a:pt x="407" y="2794"/>
                  </a:lnTo>
                  <a:lnTo>
                    <a:pt x="406" y="184"/>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2065100" y="892675"/>
              <a:ext cx="72675" cy="45350"/>
            </a:xfrm>
            <a:custGeom>
              <a:avLst/>
              <a:gdLst/>
              <a:ahLst/>
              <a:cxnLst/>
              <a:rect l="l" t="t" r="r" b="b"/>
              <a:pathLst>
                <a:path w="2907" h="1814" extrusionOk="0">
                  <a:moveTo>
                    <a:pt x="302" y="1"/>
                  </a:moveTo>
                  <a:lnTo>
                    <a:pt x="0" y="175"/>
                  </a:lnTo>
                  <a:lnTo>
                    <a:pt x="2780" y="1813"/>
                  </a:lnTo>
                  <a:lnTo>
                    <a:pt x="2906" y="1458"/>
                  </a:lnTo>
                  <a:lnTo>
                    <a:pt x="30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2054325" y="810175"/>
              <a:ext cx="90000" cy="91300"/>
            </a:xfrm>
            <a:custGeom>
              <a:avLst/>
              <a:gdLst/>
              <a:ahLst/>
              <a:cxnLst/>
              <a:rect l="l" t="t" r="r" b="b"/>
              <a:pathLst>
                <a:path w="3600" h="3652" extrusionOk="0">
                  <a:moveTo>
                    <a:pt x="1" y="0"/>
                  </a:moveTo>
                  <a:lnTo>
                    <a:pt x="1" y="1577"/>
                  </a:lnTo>
                  <a:lnTo>
                    <a:pt x="3600" y="3652"/>
                  </a:lnTo>
                  <a:lnTo>
                    <a:pt x="3600" y="207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2054325" y="810175"/>
              <a:ext cx="90000" cy="64625"/>
            </a:xfrm>
            <a:custGeom>
              <a:avLst/>
              <a:gdLst/>
              <a:ahLst/>
              <a:cxnLst/>
              <a:rect l="l" t="t" r="r" b="b"/>
              <a:pathLst>
                <a:path w="3600" h="2585" extrusionOk="0">
                  <a:moveTo>
                    <a:pt x="1" y="0"/>
                  </a:moveTo>
                  <a:lnTo>
                    <a:pt x="1" y="509"/>
                  </a:lnTo>
                  <a:lnTo>
                    <a:pt x="3600" y="2584"/>
                  </a:lnTo>
                  <a:lnTo>
                    <a:pt x="3600" y="207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1931500" y="1294650"/>
              <a:ext cx="1150" cy="14875"/>
            </a:xfrm>
            <a:custGeom>
              <a:avLst/>
              <a:gdLst/>
              <a:ahLst/>
              <a:cxnLst/>
              <a:rect l="l" t="t" r="r" b="b"/>
              <a:pathLst>
                <a:path w="46" h="595" extrusionOk="0">
                  <a:moveTo>
                    <a:pt x="8" y="0"/>
                  </a:moveTo>
                  <a:cubicBezTo>
                    <a:pt x="4" y="0"/>
                    <a:pt x="1" y="3"/>
                    <a:pt x="1" y="7"/>
                  </a:cubicBezTo>
                  <a:lnTo>
                    <a:pt x="1" y="587"/>
                  </a:lnTo>
                  <a:cubicBezTo>
                    <a:pt x="1" y="592"/>
                    <a:pt x="4" y="595"/>
                    <a:pt x="8" y="595"/>
                  </a:cubicBezTo>
                  <a:lnTo>
                    <a:pt x="37" y="595"/>
                  </a:lnTo>
                  <a:cubicBezTo>
                    <a:pt x="43" y="595"/>
                    <a:pt x="46" y="592"/>
                    <a:pt x="46" y="587"/>
                  </a:cubicBezTo>
                  <a:lnTo>
                    <a:pt x="46" y="7"/>
                  </a:lnTo>
                  <a:cubicBezTo>
                    <a:pt x="46" y="3"/>
                    <a:pt x="43"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1952025" y="1285175"/>
              <a:ext cx="1175" cy="14900"/>
            </a:xfrm>
            <a:custGeom>
              <a:avLst/>
              <a:gdLst/>
              <a:ahLst/>
              <a:cxnLst/>
              <a:rect l="l" t="t" r="r" b="b"/>
              <a:pathLst>
                <a:path w="47" h="596" extrusionOk="0">
                  <a:moveTo>
                    <a:pt x="9" y="1"/>
                  </a:moveTo>
                  <a:cubicBezTo>
                    <a:pt x="5" y="1"/>
                    <a:pt x="1" y="4"/>
                    <a:pt x="1" y="8"/>
                  </a:cubicBezTo>
                  <a:lnTo>
                    <a:pt x="1" y="586"/>
                  </a:lnTo>
                  <a:cubicBezTo>
                    <a:pt x="1" y="592"/>
                    <a:pt x="5" y="595"/>
                    <a:pt x="9" y="595"/>
                  </a:cubicBezTo>
                  <a:lnTo>
                    <a:pt x="38" y="595"/>
                  </a:lnTo>
                  <a:cubicBezTo>
                    <a:pt x="43" y="595"/>
                    <a:pt x="47" y="592"/>
                    <a:pt x="47" y="586"/>
                  </a:cubicBezTo>
                  <a:lnTo>
                    <a:pt x="47" y="8"/>
                  </a:lnTo>
                  <a:cubicBezTo>
                    <a:pt x="47" y="4"/>
                    <a:pt x="43" y="1"/>
                    <a:pt x="3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1816000" y="1228050"/>
              <a:ext cx="1150" cy="14875"/>
            </a:xfrm>
            <a:custGeom>
              <a:avLst/>
              <a:gdLst/>
              <a:ahLst/>
              <a:cxnLst/>
              <a:rect l="l" t="t" r="r" b="b"/>
              <a:pathLst>
                <a:path w="46" h="595" extrusionOk="0">
                  <a:moveTo>
                    <a:pt x="8" y="0"/>
                  </a:moveTo>
                  <a:cubicBezTo>
                    <a:pt x="4" y="0"/>
                    <a:pt x="1" y="3"/>
                    <a:pt x="1" y="8"/>
                  </a:cubicBezTo>
                  <a:lnTo>
                    <a:pt x="1" y="588"/>
                  </a:lnTo>
                  <a:cubicBezTo>
                    <a:pt x="1" y="592"/>
                    <a:pt x="4" y="595"/>
                    <a:pt x="8" y="595"/>
                  </a:cubicBezTo>
                  <a:lnTo>
                    <a:pt x="37" y="595"/>
                  </a:lnTo>
                  <a:cubicBezTo>
                    <a:pt x="41" y="595"/>
                    <a:pt x="46" y="592"/>
                    <a:pt x="46" y="588"/>
                  </a:cubicBezTo>
                  <a:lnTo>
                    <a:pt x="46" y="8"/>
                  </a:lnTo>
                  <a:cubicBezTo>
                    <a:pt x="46" y="3"/>
                    <a:pt x="41"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1836525" y="1218575"/>
              <a:ext cx="1150" cy="14900"/>
            </a:xfrm>
            <a:custGeom>
              <a:avLst/>
              <a:gdLst/>
              <a:ahLst/>
              <a:cxnLst/>
              <a:rect l="l" t="t" r="r" b="b"/>
              <a:pathLst>
                <a:path w="46" h="596" extrusionOk="0">
                  <a:moveTo>
                    <a:pt x="9" y="1"/>
                  </a:moveTo>
                  <a:cubicBezTo>
                    <a:pt x="5" y="1"/>
                    <a:pt x="1" y="4"/>
                    <a:pt x="1" y="8"/>
                  </a:cubicBezTo>
                  <a:lnTo>
                    <a:pt x="1" y="588"/>
                  </a:lnTo>
                  <a:cubicBezTo>
                    <a:pt x="1" y="593"/>
                    <a:pt x="5" y="595"/>
                    <a:pt x="9" y="595"/>
                  </a:cubicBezTo>
                  <a:lnTo>
                    <a:pt x="38" y="595"/>
                  </a:lnTo>
                  <a:cubicBezTo>
                    <a:pt x="43" y="595"/>
                    <a:pt x="46" y="593"/>
                    <a:pt x="46" y="588"/>
                  </a:cubicBezTo>
                  <a:lnTo>
                    <a:pt x="46" y="8"/>
                  </a:lnTo>
                  <a:cubicBezTo>
                    <a:pt x="46" y="4"/>
                    <a:pt x="43" y="1"/>
                    <a:pt x="3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1814925" y="1215500"/>
              <a:ext cx="139000" cy="82075"/>
            </a:xfrm>
            <a:custGeom>
              <a:avLst/>
              <a:gdLst/>
              <a:ahLst/>
              <a:cxnLst/>
              <a:rect l="l" t="t" r="r" b="b"/>
              <a:pathLst>
                <a:path w="5560" h="3283" extrusionOk="0">
                  <a:moveTo>
                    <a:pt x="876" y="1"/>
                  </a:moveTo>
                  <a:lnTo>
                    <a:pt x="0" y="456"/>
                  </a:lnTo>
                  <a:lnTo>
                    <a:pt x="0" y="530"/>
                  </a:lnTo>
                  <a:lnTo>
                    <a:pt x="4684" y="3282"/>
                  </a:lnTo>
                  <a:lnTo>
                    <a:pt x="5560" y="2780"/>
                  </a:lnTo>
                  <a:lnTo>
                    <a:pt x="5560" y="2706"/>
                  </a:lnTo>
                  <a:lnTo>
                    <a:pt x="87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1814925" y="1214350"/>
              <a:ext cx="139000" cy="81375"/>
            </a:xfrm>
            <a:custGeom>
              <a:avLst/>
              <a:gdLst/>
              <a:ahLst/>
              <a:cxnLst/>
              <a:rect l="l" t="t" r="r" b="b"/>
              <a:pathLst>
                <a:path w="5560" h="3255" extrusionOk="0">
                  <a:moveTo>
                    <a:pt x="876" y="0"/>
                  </a:moveTo>
                  <a:lnTo>
                    <a:pt x="0" y="502"/>
                  </a:lnTo>
                  <a:lnTo>
                    <a:pt x="4684" y="3254"/>
                  </a:lnTo>
                  <a:lnTo>
                    <a:pt x="5560" y="2752"/>
                  </a:lnTo>
                  <a:lnTo>
                    <a:pt x="87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1930650" y="1277500"/>
              <a:ext cx="15650" cy="11775"/>
            </a:xfrm>
            <a:custGeom>
              <a:avLst/>
              <a:gdLst/>
              <a:ahLst/>
              <a:cxnLst/>
              <a:rect l="l" t="t" r="r" b="b"/>
              <a:pathLst>
                <a:path w="626" h="471" fill="none" extrusionOk="0">
                  <a:moveTo>
                    <a:pt x="0" y="470"/>
                  </a:moveTo>
                  <a:cubicBezTo>
                    <a:pt x="0" y="470"/>
                    <a:pt x="171" y="0"/>
                    <a:pt x="625" y="92"/>
                  </a:cubicBezTo>
                </a:path>
              </a:pathLst>
            </a:custGeom>
            <a:noFill/>
            <a:ln w="900" cap="rnd" cmpd="sng">
              <a:solidFill>
                <a:srgbClr val="0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a:off x="1822525" y="1215475"/>
              <a:ext cx="17150" cy="11725"/>
            </a:xfrm>
            <a:custGeom>
              <a:avLst/>
              <a:gdLst/>
              <a:ahLst/>
              <a:cxnLst/>
              <a:rect l="l" t="t" r="r" b="b"/>
              <a:pathLst>
                <a:path w="686" h="469" fill="none" extrusionOk="0">
                  <a:moveTo>
                    <a:pt x="1" y="469"/>
                  </a:moveTo>
                  <a:cubicBezTo>
                    <a:pt x="1" y="469"/>
                    <a:pt x="233" y="0"/>
                    <a:pt x="685" y="183"/>
                  </a:cubicBezTo>
                </a:path>
              </a:pathLst>
            </a:custGeom>
            <a:noFill/>
            <a:ln w="900" cap="rnd" cmpd="sng">
              <a:solidFill>
                <a:srgbClr val="0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a:off x="1815000" y="1129550"/>
              <a:ext cx="144275" cy="164350"/>
            </a:xfrm>
            <a:custGeom>
              <a:avLst/>
              <a:gdLst/>
              <a:ahLst/>
              <a:cxnLst/>
              <a:rect l="l" t="t" r="r" b="b"/>
              <a:pathLst>
                <a:path w="5771" h="6574" extrusionOk="0">
                  <a:moveTo>
                    <a:pt x="0" y="1"/>
                  </a:moveTo>
                  <a:lnTo>
                    <a:pt x="0" y="3123"/>
                  </a:lnTo>
                  <a:lnTo>
                    <a:pt x="5770" y="6574"/>
                  </a:lnTo>
                  <a:lnTo>
                    <a:pt x="5770" y="34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a:off x="1951525" y="1259350"/>
              <a:ext cx="1900" cy="2525"/>
            </a:xfrm>
            <a:custGeom>
              <a:avLst/>
              <a:gdLst/>
              <a:ahLst/>
              <a:cxnLst/>
              <a:rect l="l" t="t" r="r" b="b"/>
              <a:pathLst>
                <a:path w="76" h="101" extrusionOk="0">
                  <a:moveTo>
                    <a:pt x="22" y="1"/>
                  </a:moveTo>
                  <a:cubicBezTo>
                    <a:pt x="9" y="1"/>
                    <a:pt x="0" y="11"/>
                    <a:pt x="0" y="29"/>
                  </a:cubicBezTo>
                  <a:cubicBezTo>
                    <a:pt x="2" y="55"/>
                    <a:pt x="16" y="80"/>
                    <a:pt x="38" y="95"/>
                  </a:cubicBezTo>
                  <a:cubicBezTo>
                    <a:pt x="44" y="99"/>
                    <a:pt x="49" y="100"/>
                    <a:pt x="54" y="100"/>
                  </a:cubicBezTo>
                  <a:cubicBezTo>
                    <a:pt x="67" y="100"/>
                    <a:pt x="76" y="90"/>
                    <a:pt x="76" y="72"/>
                  </a:cubicBezTo>
                  <a:cubicBezTo>
                    <a:pt x="74" y="46"/>
                    <a:pt x="60" y="22"/>
                    <a:pt x="38" y="6"/>
                  </a:cubicBezTo>
                  <a:cubicBezTo>
                    <a:pt x="32" y="2"/>
                    <a:pt x="27" y="1"/>
                    <a:pt x="2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a:off x="1951525" y="1262800"/>
              <a:ext cx="1900" cy="2500"/>
            </a:xfrm>
            <a:custGeom>
              <a:avLst/>
              <a:gdLst/>
              <a:ahLst/>
              <a:cxnLst/>
              <a:rect l="l" t="t" r="r" b="b"/>
              <a:pathLst>
                <a:path w="76" h="100" extrusionOk="0">
                  <a:moveTo>
                    <a:pt x="22" y="1"/>
                  </a:moveTo>
                  <a:cubicBezTo>
                    <a:pt x="9" y="1"/>
                    <a:pt x="0" y="11"/>
                    <a:pt x="0" y="29"/>
                  </a:cubicBezTo>
                  <a:cubicBezTo>
                    <a:pt x="2" y="55"/>
                    <a:pt x="16" y="79"/>
                    <a:pt x="38" y="94"/>
                  </a:cubicBezTo>
                  <a:cubicBezTo>
                    <a:pt x="44" y="98"/>
                    <a:pt x="50" y="99"/>
                    <a:pt x="55" y="99"/>
                  </a:cubicBezTo>
                  <a:cubicBezTo>
                    <a:pt x="67" y="99"/>
                    <a:pt x="76" y="89"/>
                    <a:pt x="76" y="72"/>
                  </a:cubicBezTo>
                  <a:cubicBezTo>
                    <a:pt x="74" y="46"/>
                    <a:pt x="60" y="21"/>
                    <a:pt x="38" y="5"/>
                  </a:cubicBezTo>
                  <a:cubicBezTo>
                    <a:pt x="32" y="2"/>
                    <a:pt x="27" y="1"/>
                    <a:pt x="2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a:off x="1951525" y="1265950"/>
              <a:ext cx="1900" cy="2525"/>
            </a:xfrm>
            <a:custGeom>
              <a:avLst/>
              <a:gdLst/>
              <a:ahLst/>
              <a:cxnLst/>
              <a:rect l="l" t="t" r="r" b="b"/>
              <a:pathLst>
                <a:path w="76" h="101" extrusionOk="0">
                  <a:moveTo>
                    <a:pt x="22" y="1"/>
                  </a:moveTo>
                  <a:cubicBezTo>
                    <a:pt x="9" y="1"/>
                    <a:pt x="0" y="11"/>
                    <a:pt x="0" y="29"/>
                  </a:cubicBezTo>
                  <a:cubicBezTo>
                    <a:pt x="2" y="55"/>
                    <a:pt x="16" y="79"/>
                    <a:pt x="38" y="95"/>
                  </a:cubicBezTo>
                  <a:cubicBezTo>
                    <a:pt x="44" y="99"/>
                    <a:pt x="49" y="100"/>
                    <a:pt x="54" y="100"/>
                  </a:cubicBezTo>
                  <a:cubicBezTo>
                    <a:pt x="67" y="100"/>
                    <a:pt x="76" y="90"/>
                    <a:pt x="76" y="72"/>
                  </a:cubicBezTo>
                  <a:cubicBezTo>
                    <a:pt x="74" y="46"/>
                    <a:pt x="60" y="21"/>
                    <a:pt x="38" y="5"/>
                  </a:cubicBezTo>
                  <a:cubicBezTo>
                    <a:pt x="32" y="2"/>
                    <a:pt x="27" y="1"/>
                    <a:pt x="2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a:off x="1815000" y="1129550"/>
              <a:ext cx="144275" cy="86550"/>
            </a:xfrm>
            <a:custGeom>
              <a:avLst/>
              <a:gdLst/>
              <a:ahLst/>
              <a:cxnLst/>
              <a:rect l="l" t="t" r="r" b="b"/>
              <a:pathLst>
                <a:path w="5771" h="3462" extrusionOk="0">
                  <a:moveTo>
                    <a:pt x="0" y="1"/>
                  </a:moveTo>
                  <a:lnTo>
                    <a:pt x="0" y="12"/>
                  </a:lnTo>
                  <a:lnTo>
                    <a:pt x="5770" y="3462"/>
                  </a:lnTo>
                  <a:lnTo>
                    <a:pt x="5770" y="34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a:off x="1938400" y="1262675"/>
              <a:ext cx="14925" cy="10575"/>
            </a:xfrm>
            <a:custGeom>
              <a:avLst/>
              <a:gdLst/>
              <a:ahLst/>
              <a:cxnLst/>
              <a:rect l="l" t="t" r="r" b="b"/>
              <a:pathLst>
                <a:path w="597" h="423" extrusionOk="0">
                  <a:moveTo>
                    <a:pt x="0" y="0"/>
                  </a:moveTo>
                  <a:lnTo>
                    <a:pt x="0" y="67"/>
                  </a:lnTo>
                  <a:lnTo>
                    <a:pt x="596" y="422"/>
                  </a:lnTo>
                  <a:lnTo>
                    <a:pt x="596" y="357"/>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a:off x="1938400" y="1268975"/>
              <a:ext cx="14925" cy="10575"/>
            </a:xfrm>
            <a:custGeom>
              <a:avLst/>
              <a:gdLst/>
              <a:ahLst/>
              <a:cxnLst/>
              <a:rect l="l" t="t" r="r" b="b"/>
              <a:pathLst>
                <a:path w="597" h="423" extrusionOk="0">
                  <a:moveTo>
                    <a:pt x="0" y="0"/>
                  </a:moveTo>
                  <a:lnTo>
                    <a:pt x="0" y="66"/>
                  </a:lnTo>
                  <a:lnTo>
                    <a:pt x="596" y="422"/>
                  </a:lnTo>
                  <a:lnTo>
                    <a:pt x="596" y="3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a:off x="1938400" y="1275275"/>
              <a:ext cx="14925" cy="10550"/>
            </a:xfrm>
            <a:custGeom>
              <a:avLst/>
              <a:gdLst/>
              <a:ahLst/>
              <a:cxnLst/>
              <a:rect l="l" t="t" r="r" b="b"/>
              <a:pathLst>
                <a:path w="597" h="422" extrusionOk="0">
                  <a:moveTo>
                    <a:pt x="0" y="1"/>
                  </a:moveTo>
                  <a:lnTo>
                    <a:pt x="0" y="66"/>
                  </a:lnTo>
                  <a:lnTo>
                    <a:pt x="596" y="421"/>
                  </a:lnTo>
                  <a:lnTo>
                    <a:pt x="596" y="356"/>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a:off x="1938400" y="1272025"/>
              <a:ext cx="14925" cy="10575"/>
            </a:xfrm>
            <a:custGeom>
              <a:avLst/>
              <a:gdLst/>
              <a:ahLst/>
              <a:cxnLst/>
              <a:rect l="l" t="t" r="r" b="b"/>
              <a:pathLst>
                <a:path w="597" h="423" extrusionOk="0">
                  <a:moveTo>
                    <a:pt x="0" y="0"/>
                  </a:moveTo>
                  <a:lnTo>
                    <a:pt x="0" y="66"/>
                  </a:lnTo>
                  <a:lnTo>
                    <a:pt x="596" y="422"/>
                  </a:lnTo>
                  <a:lnTo>
                    <a:pt x="596" y="3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a:off x="1938400" y="1265700"/>
              <a:ext cx="14925" cy="10575"/>
            </a:xfrm>
            <a:custGeom>
              <a:avLst/>
              <a:gdLst/>
              <a:ahLst/>
              <a:cxnLst/>
              <a:rect l="l" t="t" r="r" b="b"/>
              <a:pathLst>
                <a:path w="597" h="423" extrusionOk="0">
                  <a:moveTo>
                    <a:pt x="0" y="1"/>
                  </a:moveTo>
                  <a:lnTo>
                    <a:pt x="0" y="68"/>
                  </a:lnTo>
                  <a:lnTo>
                    <a:pt x="596" y="423"/>
                  </a:lnTo>
                  <a:lnTo>
                    <a:pt x="596" y="358"/>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a:off x="1852450" y="1188375"/>
              <a:ext cx="53925" cy="73875"/>
            </a:xfrm>
            <a:custGeom>
              <a:avLst/>
              <a:gdLst/>
              <a:ahLst/>
              <a:cxnLst/>
              <a:rect l="l" t="t" r="r" b="b"/>
              <a:pathLst>
                <a:path w="2157" h="2955" extrusionOk="0">
                  <a:moveTo>
                    <a:pt x="0" y="1"/>
                  </a:moveTo>
                  <a:lnTo>
                    <a:pt x="0" y="1666"/>
                  </a:lnTo>
                  <a:lnTo>
                    <a:pt x="2156" y="2955"/>
                  </a:lnTo>
                  <a:lnTo>
                    <a:pt x="2156" y="129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a:off x="1852450" y="1188375"/>
              <a:ext cx="53925" cy="32400"/>
            </a:xfrm>
            <a:custGeom>
              <a:avLst/>
              <a:gdLst/>
              <a:ahLst/>
              <a:cxnLst/>
              <a:rect l="l" t="t" r="r" b="b"/>
              <a:pathLst>
                <a:path w="2157" h="1296" extrusionOk="0">
                  <a:moveTo>
                    <a:pt x="0" y="1"/>
                  </a:moveTo>
                  <a:lnTo>
                    <a:pt x="0" y="7"/>
                  </a:lnTo>
                  <a:lnTo>
                    <a:pt x="2156" y="1296"/>
                  </a:lnTo>
                  <a:lnTo>
                    <a:pt x="2156" y="1292"/>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a:off x="1859725" y="1178950"/>
              <a:ext cx="39375" cy="31725"/>
            </a:xfrm>
            <a:custGeom>
              <a:avLst/>
              <a:gdLst/>
              <a:ahLst/>
              <a:cxnLst/>
              <a:rect l="l" t="t" r="r" b="b"/>
              <a:pathLst>
                <a:path w="1575" h="1269" extrusionOk="0">
                  <a:moveTo>
                    <a:pt x="1" y="1"/>
                  </a:moveTo>
                  <a:lnTo>
                    <a:pt x="1" y="327"/>
                  </a:lnTo>
                  <a:lnTo>
                    <a:pt x="1574" y="1268"/>
                  </a:lnTo>
                  <a:lnTo>
                    <a:pt x="1574" y="942"/>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a:off x="1959250" y="1214300"/>
              <a:ext cx="2150" cy="79600"/>
            </a:xfrm>
            <a:custGeom>
              <a:avLst/>
              <a:gdLst/>
              <a:ahLst/>
              <a:cxnLst/>
              <a:rect l="l" t="t" r="r" b="b"/>
              <a:pathLst>
                <a:path w="86" h="3184" extrusionOk="0">
                  <a:moveTo>
                    <a:pt x="86" y="1"/>
                  </a:moveTo>
                  <a:lnTo>
                    <a:pt x="0" y="62"/>
                  </a:lnTo>
                  <a:lnTo>
                    <a:pt x="0" y="3184"/>
                  </a:lnTo>
                  <a:lnTo>
                    <a:pt x="86" y="3123"/>
                  </a:lnTo>
                  <a:lnTo>
                    <a:pt x="8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a:off x="1815000" y="1128400"/>
              <a:ext cx="146400" cy="87450"/>
            </a:xfrm>
            <a:custGeom>
              <a:avLst/>
              <a:gdLst/>
              <a:ahLst/>
              <a:cxnLst/>
              <a:rect l="l" t="t" r="r" b="b"/>
              <a:pathLst>
                <a:path w="5856" h="3498" extrusionOk="0">
                  <a:moveTo>
                    <a:pt x="89" y="0"/>
                  </a:moveTo>
                  <a:lnTo>
                    <a:pt x="0" y="47"/>
                  </a:lnTo>
                  <a:lnTo>
                    <a:pt x="5770" y="3498"/>
                  </a:lnTo>
                  <a:lnTo>
                    <a:pt x="5856" y="3437"/>
                  </a:lnTo>
                  <a:lnTo>
                    <a:pt x="8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a:off x="2127600" y="1214450"/>
              <a:ext cx="25100" cy="13950"/>
            </a:xfrm>
            <a:custGeom>
              <a:avLst/>
              <a:gdLst/>
              <a:ahLst/>
              <a:cxnLst/>
              <a:rect l="l" t="t" r="r" b="b"/>
              <a:pathLst>
                <a:path w="1004" h="558" extrusionOk="0">
                  <a:moveTo>
                    <a:pt x="502" y="1"/>
                  </a:moveTo>
                  <a:cubicBezTo>
                    <a:pt x="225" y="1"/>
                    <a:pt x="0" y="125"/>
                    <a:pt x="0" y="279"/>
                  </a:cubicBezTo>
                  <a:cubicBezTo>
                    <a:pt x="0" y="433"/>
                    <a:pt x="225" y="557"/>
                    <a:pt x="502" y="557"/>
                  </a:cubicBezTo>
                  <a:cubicBezTo>
                    <a:pt x="779" y="557"/>
                    <a:pt x="1004" y="433"/>
                    <a:pt x="1004" y="279"/>
                  </a:cubicBezTo>
                  <a:cubicBezTo>
                    <a:pt x="1004" y="125"/>
                    <a:pt x="779" y="1"/>
                    <a:pt x="50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a:off x="2127600" y="1213875"/>
              <a:ext cx="25100" cy="13975"/>
            </a:xfrm>
            <a:custGeom>
              <a:avLst/>
              <a:gdLst/>
              <a:ahLst/>
              <a:cxnLst/>
              <a:rect l="l" t="t" r="r" b="b"/>
              <a:pathLst>
                <a:path w="1004" h="559" extrusionOk="0">
                  <a:moveTo>
                    <a:pt x="502" y="0"/>
                  </a:moveTo>
                  <a:cubicBezTo>
                    <a:pt x="225" y="0"/>
                    <a:pt x="0" y="127"/>
                    <a:pt x="0" y="280"/>
                  </a:cubicBezTo>
                  <a:cubicBezTo>
                    <a:pt x="0" y="434"/>
                    <a:pt x="225" y="559"/>
                    <a:pt x="502" y="559"/>
                  </a:cubicBezTo>
                  <a:cubicBezTo>
                    <a:pt x="779" y="559"/>
                    <a:pt x="1004" y="434"/>
                    <a:pt x="1004" y="280"/>
                  </a:cubicBezTo>
                  <a:cubicBezTo>
                    <a:pt x="1004" y="127"/>
                    <a:pt x="779"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a:off x="2139200" y="1146200"/>
              <a:ext cx="1900" cy="75100"/>
            </a:xfrm>
            <a:custGeom>
              <a:avLst/>
              <a:gdLst/>
              <a:ahLst/>
              <a:cxnLst/>
              <a:rect l="l" t="t" r="r" b="b"/>
              <a:pathLst>
                <a:path w="76" h="3004" extrusionOk="0">
                  <a:moveTo>
                    <a:pt x="13" y="0"/>
                  </a:moveTo>
                  <a:cubicBezTo>
                    <a:pt x="6" y="0"/>
                    <a:pt x="0" y="7"/>
                    <a:pt x="0" y="15"/>
                  </a:cubicBezTo>
                  <a:lnTo>
                    <a:pt x="0" y="2990"/>
                  </a:lnTo>
                  <a:cubicBezTo>
                    <a:pt x="0" y="2997"/>
                    <a:pt x="6" y="3003"/>
                    <a:pt x="13" y="3003"/>
                  </a:cubicBezTo>
                  <a:lnTo>
                    <a:pt x="63" y="3003"/>
                  </a:lnTo>
                  <a:cubicBezTo>
                    <a:pt x="70" y="3003"/>
                    <a:pt x="76" y="2997"/>
                    <a:pt x="76" y="2990"/>
                  </a:cubicBezTo>
                  <a:lnTo>
                    <a:pt x="76" y="15"/>
                  </a:lnTo>
                  <a:cubicBezTo>
                    <a:pt x="76" y="7"/>
                    <a:pt x="70" y="0"/>
                    <a:pt x="6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a:off x="2123600" y="1116975"/>
              <a:ext cx="33100" cy="40125"/>
            </a:xfrm>
            <a:custGeom>
              <a:avLst/>
              <a:gdLst/>
              <a:ahLst/>
              <a:cxnLst/>
              <a:rect l="l" t="t" r="r" b="b"/>
              <a:pathLst>
                <a:path w="1324" h="1605" extrusionOk="0">
                  <a:moveTo>
                    <a:pt x="1196" y="0"/>
                  </a:moveTo>
                  <a:lnTo>
                    <a:pt x="130" y="19"/>
                  </a:lnTo>
                  <a:lnTo>
                    <a:pt x="4" y="1204"/>
                  </a:lnTo>
                  <a:cubicBezTo>
                    <a:pt x="2" y="1214"/>
                    <a:pt x="1" y="1226"/>
                    <a:pt x="1" y="1237"/>
                  </a:cubicBezTo>
                  <a:cubicBezTo>
                    <a:pt x="1" y="1440"/>
                    <a:pt x="297" y="1604"/>
                    <a:pt x="662" y="1604"/>
                  </a:cubicBezTo>
                  <a:cubicBezTo>
                    <a:pt x="1027" y="1604"/>
                    <a:pt x="1323" y="1440"/>
                    <a:pt x="1323" y="1237"/>
                  </a:cubicBezTo>
                  <a:cubicBezTo>
                    <a:pt x="1323" y="1226"/>
                    <a:pt x="1322" y="1216"/>
                    <a:pt x="1320" y="1204"/>
                  </a:cubicBezTo>
                  <a:lnTo>
                    <a:pt x="1323" y="1204"/>
                  </a:lnTo>
                  <a:lnTo>
                    <a:pt x="11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a:off x="2126800" y="1110050"/>
              <a:ext cx="26700" cy="14850"/>
            </a:xfrm>
            <a:custGeom>
              <a:avLst/>
              <a:gdLst/>
              <a:ahLst/>
              <a:cxnLst/>
              <a:rect l="l" t="t" r="r" b="b"/>
              <a:pathLst>
                <a:path w="1068" h="594" extrusionOk="0">
                  <a:moveTo>
                    <a:pt x="534" y="0"/>
                  </a:moveTo>
                  <a:cubicBezTo>
                    <a:pt x="240" y="0"/>
                    <a:pt x="0" y="132"/>
                    <a:pt x="0" y="296"/>
                  </a:cubicBezTo>
                  <a:cubicBezTo>
                    <a:pt x="0" y="460"/>
                    <a:pt x="240" y="593"/>
                    <a:pt x="534" y="593"/>
                  </a:cubicBezTo>
                  <a:cubicBezTo>
                    <a:pt x="828" y="593"/>
                    <a:pt x="1068" y="460"/>
                    <a:pt x="1068" y="296"/>
                  </a:cubicBezTo>
                  <a:cubicBezTo>
                    <a:pt x="1068" y="132"/>
                    <a:pt x="828" y="0"/>
                    <a:pt x="534"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a:off x="2128725" y="1111100"/>
              <a:ext cx="22850" cy="12750"/>
            </a:xfrm>
            <a:custGeom>
              <a:avLst/>
              <a:gdLst/>
              <a:ahLst/>
              <a:cxnLst/>
              <a:rect l="l" t="t" r="r" b="b"/>
              <a:pathLst>
                <a:path w="914" h="510" extrusionOk="0">
                  <a:moveTo>
                    <a:pt x="457" y="0"/>
                  </a:moveTo>
                  <a:cubicBezTo>
                    <a:pt x="205" y="0"/>
                    <a:pt x="0" y="114"/>
                    <a:pt x="0" y="254"/>
                  </a:cubicBezTo>
                  <a:cubicBezTo>
                    <a:pt x="0" y="395"/>
                    <a:pt x="205" y="509"/>
                    <a:pt x="457" y="509"/>
                  </a:cubicBezTo>
                  <a:cubicBezTo>
                    <a:pt x="709" y="509"/>
                    <a:pt x="914" y="395"/>
                    <a:pt x="914" y="254"/>
                  </a:cubicBezTo>
                  <a:cubicBezTo>
                    <a:pt x="914" y="114"/>
                    <a:pt x="709" y="0"/>
                    <a:pt x="4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a:off x="1931250" y="1163875"/>
              <a:ext cx="131850" cy="77175"/>
            </a:xfrm>
            <a:custGeom>
              <a:avLst/>
              <a:gdLst/>
              <a:ahLst/>
              <a:cxnLst/>
              <a:rect l="l" t="t" r="r" b="b"/>
              <a:pathLst>
                <a:path w="5274" h="3087" extrusionOk="0">
                  <a:moveTo>
                    <a:pt x="1491" y="1"/>
                  </a:moveTo>
                  <a:lnTo>
                    <a:pt x="1" y="872"/>
                  </a:lnTo>
                  <a:lnTo>
                    <a:pt x="3781" y="3086"/>
                  </a:lnTo>
                  <a:lnTo>
                    <a:pt x="5273" y="2215"/>
                  </a:lnTo>
                  <a:lnTo>
                    <a:pt x="149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a:off x="1893925" y="1056100"/>
              <a:ext cx="101450" cy="52275"/>
            </a:xfrm>
            <a:custGeom>
              <a:avLst/>
              <a:gdLst/>
              <a:ahLst/>
              <a:cxnLst/>
              <a:rect l="l" t="t" r="r" b="b"/>
              <a:pathLst>
                <a:path w="4058" h="2091" extrusionOk="0">
                  <a:moveTo>
                    <a:pt x="2029" y="1"/>
                  </a:moveTo>
                  <a:cubicBezTo>
                    <a:pt x="908" y="1"/>
                    <a:pt x="0" y="468"/>
                    <a:pt x="0" y="1045"/>
                  </a:cubicBezTo>
                  <a:cubicBezTo>
                    <a:pt x="0" y="1622"/>
                    <a:pt x="908" y="2090"/>
                    <a:pt x="2029" y="2090"/>
                  </a:cubicBezTo>
                  <a:cubicBezTo>
                    <a:pt x="3150" y="2090"/>
                    <a:pt x="4057" y="1622"/>
                    <a:pt x="4057" y="1045"/>
                  </a:cubicBezTo>
                  <a:cubicBezTo>
                    <a:pt x="4057" y="468"/>
                    <a:pt x="3150" y="1"/>
                    <a:pt x="202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1910300" y="1064525"/>
              <a:ext cx="68675" cy="35400"/>
            </a:xfrm>
            <a:custGeom>
              <a:avLst/>
              <a:gdLst/>
              <a:ahLst/>
              <a:cxnLst/>
              <a:rect l="l" t="t" r="r" b="b"/>
              <a:pathLst>
                <a:path w="2747" h="1416" extrusionOk="0">
                  <a:moveTo>
                    <a:pt x="1374" y="0"/>
                  </a:moveTo>
                  <a:cubicBezTo>
                    <a:pt x="615" y="0"/>
                    <a:pt x="1" y="318"/>
                    <a:pt x="1" y="708"/>
                  </a:cubicBezTo>
                  <a:cubicBezTo>
                    <a:pt x="1" y="1099"/>
                    <a:pt x="615" y="1415"/>
                    <a:pt x="1374" y="1415"/>
                  </a:cubicBezTo>
                  <a:cubicBezTo>
                    <a:pt x="2132" y="1415"/>
                    <a:pt x="2747" y="1099"/>
                    <a:pt x="2747" y="708"/>
                  </a:cubicBezTo>
                  <a:cubicBezTo>
                    <a:pt x="2747" y="318"/>
                    <a:pt x="2132" y="0"/>
                    <a:pt x="137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1927925" y="1073625"/>
              <a:ext cx="33450" cy="17200"/>
            </a:xfrm>
            <a:custGeom>
              <a:avLst/>
              <a:gdLst/>
              <a:ahLst/>
              <a:cxnLst/>
              <a:rect l="l" t="t" r="r" b="b"/>
              <a:pathLst>
                <a:path w="1338" h="688" extrusionOk="0">
                  <a:moveTo>
                    <a:pt x="669" y="0"/>
                  </a:moveTo>
                  <a:cubicBezTo>
                    <a:pt x="300" y="0"/>
                    <a:pt x="0" y="154"/>
                    <a:pt x="0" y="344"/>
                  </a:cubicBezTo>
                  <a:cubicBezTo>
                    <a:pt x="0" y="534"/>
                    <a:pt x="300" y="687"/>
                    <a:pt x="669" y="687"/>
                  </a:cubicBezTo>
                  <a:cubicBezTo>
                    <a:pt x="1039" y="687"/>
                    <a:pt x="1337" y="534"/>
                    <a:pt x="1337" y="344"/>
                  </a:cubicBezTo>
                  <a:cubicBezTo>
                    <a:pt x="1337" y="154"/>
                    <a:pt x="1039"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1839575" y="946400"/>
              <a:ext cx="197950" cy="125800"/>
            </a:xfrm>
            <a:custGeom>
              <a:avLst/>
              <a:gdLst/>
              <a:ahLst/>
              <a:cxnLst/>
              <a:rect l="l" t="t" r="r" b="b"/>
              <a:pathLst>
                <a:path w="7918" h="5032" extrusionOk="0">
                  <a:moveTo>
                    <a:pt x="3370" y="1"/>
                  </a:moveTo>
                  <a:lnTo>
                    <a:pt x="0" y="1774"/>
                  </a:lnTo>
                  <a:lnTo>
                    <a:pt x="0" y="2408"/>
                  </a:lnTo>
                  <a:lnTo>
                    <a:pt x="4538" y="5031"/>
                  </a:lnTo>
                  <a:lnTo>
                    <a:pt x="7918" y="3087"/>
                  </a:lnTo>
                  <a:lnTo>
                    <a:pt x="7918" y="2554"/>
                  </a:lnTo>
                  <a:lnTo>
                    <a:pt x="33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a:off x="1839575" y="994575"/>
              <a:ext cx="113600" cy="77625"/>
            </a:xfrm>
            <a:custGeom>
              <a:avLst/>
              <a:gdLst/>
              <a:ahLst/>
              <a:cxnLst/>
              <a:rect l="l" t="t" r="r" b="b"/>
              <a:pathLst>
                <a:path w="4544" h="3105" extrusionOk="0">
                  <a:moveTo>
                    <a:pt x="0" y="1"/>
                  </a:moveTo>
                  <a:lnTo>
                    <a:pt x="0" y="481"/>
                  </a:lnTo>
                  <a:lnTo>
                    <a:pt x="4538" y="3104"/>
                  </a:lnTo>
                  <a:lnTo>
                    <a:pt x="4544" y="2552"/>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a:off x="1953000" y="1010250"/>
              <a:ext cx="84525" cy="61950"/>
            </a:xfrm>
            <a:custGeom>
              <a:avLst/>
              <a:gdLst/>
              <a:ahLst/>
              <a:cxnLst/>
              <a:rect l="l" t="t" r="r" b="b"/>
              <a:pathLst>
                <a:path w="3381" h="2478" extrusionOk="0">
                  <a:moveTo>
                    <a:pt x="3381" y="0"/>
                  </a:moveTo>
                  <a:lnTo>
                    <a:pt x="7" y="1925"/>
                  </a:lnTo>
                  <a:lnTo>
                    <a:pt x="1" y="2477"/>
                  </a:lnTo>
                  <a:lnTo>
                    <a:pt x="3381" y="533"/>
                  </a:lnTo>
                  <a:lnTo>
                    <a:pt x="3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a:off x="1847150" y="874700"/>
              <a:ext cx="93200" cy="124375"/>
            </a:xfrm>
            <a:custGeom>
              <a:avLst/>
              <a:gdLst/>
              <a:ahLst/>
              <a:cxnLst/>
              <a:rect l="l" t="t" r="r" b="b"/>
              <a:pathLst>
                <a:path w="3728" h="4975" extrusionOk="0">
                  <a:moveTo>
                    <a:pt x="3727" y="1"/>
                  </a:moveTo>
                  <a:lnTo>
                    <a:pt x="1" y="2141"/>
                  </a:lnTo>
                  <a:lnTo>
                    <a:pt x="1" y="4974"/>
                  </a:lnTo>
                  <a:lnTo>
                    <a:pt x="3727" y="2856"/>
                  </a:lnTo>
                  <a:lnTo>
                    <a:pt x="37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1839575" y="870250"/>
              <a:ext cx="100775" cy="57975"/>
            </a:xfrm>
            <a:custGeom>
              <a:avLst/>
              <a:gdLst/>
              <a:ahLst/>
              <a:cxnLst/>
              <a:rect l="l" t="t" r="r" b="b"/>
              <a:pathLst>
                <a:path w="4031" h="2319" extrusionOk="0">
                  <a:moveTo>
                    <a:pt x="3724" y="0"/>
                  </a:moveTo>
                  <a:lnTo>
                    <a:pt x="0" y="2117"/>
                  </a:lnTo>
                  <a:lnTo>
                    <a:pt x="304" y="2319"/>
                  </a:lnTo>
                  <a:lnTo>
                    <a:pt x="4030" y="179"/>
                  </a:lnTo>
                  <a:lnTo>
                    <a:pt x="37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1839575" y="923175"/>
              <a:ext cx="7600" cy="75900"/>
            </a:xfrm>
            <a:custGeom>
              <a:avLst/>
              <a:gdLst/>
              <a:ahLst/>
              <a:cxnLst/>
              <a:rect l="l" t="t" r="r" b="b"/>
              <a:pathLst>
                <a:path w="304" h="3036" extrusionOk="0">
                  <a:moveTo>
                    <a:pt x="0" y="0"/>
                  </a:moveTo>
                  <a:lnTo>
                    <a:pt x="0" y="2854"/>
                  </a:lnTo>
                  <a:lnTo>
                    <a:pt x="304" y="3035"/>
                  </a:lnTo>
                  <a:lnTo>
                    <a:pt x="304" y="2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1860600" y="953875"/>
              <a:ext cx="11775" cy="11775"/>
            </a:xfrm>
            <a:custGeom>
              <a:avLst/>
              <a:gdLst/>
              <a:ahLst/>
              <a:cxnLst/>
              <a:rect l="l" t="t" r="r" b="b"/>
              <a:pathLst>
                <a:path w="471" h="471" extrusionOk="0">
                  <a:moveTo>
                    <a:pt x="235" y="0"/>
                  </a:moveTo>
                  <a:lnTo>
                    <a:pt x="190" y="215"/>
                  </a:lnTo>
                  <a:lnTo>
                    <a:pt x="0" y="363"/>
                  </a:lnTo>
                  <a:lnTo>
                    <a:pt x="0" y="363"/>
                  </a:lnTo>
                  <a:lnTo>
                    <a:pt x="190" y="306"/>
                  </a:lnTo>
                  <a:lnTo>
                    <a:pt x="235" y="470"/>
                  </a:lnTo>
                  <a:lnTo>
                    <a:pt x="282" y="257"/>
                  </a:lnTo>
                  <a:lnTo>
                    <a:pt x="470" y="108"/>
                  </a:lnTo>
                  <a:lnTo>
                    <a:pt x="282" y="164"/>
                  </a:lnTo>
                  <a:lnTo>
                    <a:pt x="23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1878800" y="943900"/>
              <a:ext cx="11775" cy="11775"/>
            </a:xfrm>
            <a:custGeom>
              <a:avLst/>
              <a:gdLst/>
              <a:ahLst/>
              <a:cxnLst/>
              <a:rect l="l" t="t" r="r" b="b"/>
              <a:pathLst>
                <a:path w="471" h="471" extrusionOk="0">
                  <a:moveTo>
                    <a:pt x="235" y="1"/>
                  </a:moveTo>
                  <a:lnTo>
                    <a:pt x="189" y="214"/>
                  </a:lnTo>
                  <a:lnTo>
                    <a:pt x="0" y="363"/>
                  </a:lnTo>
                  <a:lnTo>
                    <a:pt x="0" y="363"/>
                  </a:lnTo>
                  <a:lnTo>
                    <a:pt x="189" y="307"/>
                  </a:lnTo>
                  <a:lnTo>
                    <a:pt x="235" y="471"/>
                  </a:lnTo>
                  <a:lnTo>
                    <a:pt x="282" y="256"/>
                  </a:lnTo>
                  <a:lnTo>
                    <a:pt x="470" y="107"/>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1896950" y="933150"/>
              <a:ext cx="11775" cy="11750"/>
            </a:xfrm>
            <a:custGeom>
              <a:avLst/>
              <a:gdLst/>
              <a:ahLst/>
              <a:cxnLst/>
              <a:rect l="l" t="t" r="r" b="b"/>
              <a:pathLst>
                <a:path w="471" h="470" extrusionOk="0">
                  <a:moveTo>
                    <a:pt x="236" y="0"/>
                  </a:moveTo>
                  <a:lnTo>
                    <a:pt x="189" y="215"/>
                  </a:lnTo>
                  <a:lnTo>
                    <a:pt x="1" y="363"/>
                  </a:lnTo>
                  <a:lnTo>
                    <a:pt x="189" y="306"/>
                  </a:lnTo>
                  <a:lnTo>
                    <a:pt x="236" y="470"/>
                  </a:lnTo>
                  <a:lnTo>
                    <a:pt x="282" y="255"/>
                  </a:lnTo>
                  <a:lnTo>
                    <a:pt x="471" y="107"/>
                  </a:lnTo>
                  <a:lnTo>
                    <a:pt x="282"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a:off x="1915150" y="923175"/>
              <a:ext cx="11775" cy="11775"/>
            </a:xfrm>
            <a:custGeom>
              <a:avLst/>
              <a:gdLst/>
              <a:ahLst/>
              <a:cxnLst/>
              <a:rect l="l" t="t" r="r" b="b"/>
              <a:pathLst>
                <a:path w="471" h="471" extrusionOk="0">
                  <a:moveTo>
                    <a:pt x="236" y="0"/>
                  </a:moveTo>
                  <a:lnTo>
                    <a:pt x="189" y="213"/>
                  </a:lnTo>
                  <a:lnTo>
                    <a:pt x="1" y="363"/>
                  </a:lnTo>
                  <a:lnTo>
                    <a:pt x="189" y="306"/>
                  </a:lnTo>
                  <a:lnTo>
                    <a:pt x="236" y="470"/>
                  </a:lnTo>
                  <a:lnTo>
                    <a:pt x="281" y="256"/>
                  </a:lnTo>
                  <a:lnTo>
                    <a:pt x="471" y="106"/>
                  </a:lnTo>
                  <a:lnTo>
                    <a:pt x="471" y="106"/>
                  </a:lnTo>
                  <a:lnTo>
                    <a:pt x="281"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9"/>
            <p:cNvSpPr/>
            <p:nvPr/>
          </p:nvSpPr>
          <p:spPr>
            <a:xfrm>
              <a:off x="1860600" y="932625"/>
              <a:ext cx="11775" cy="11775"/>
            </a:xfrm>
            <a:custGeom>
              <a:avLst/>
              <a:gdLst/>
              <a:ahLst/>
              <a:cxnLst/>
              <a:rect l="l" t="t" r="r" b="b"/>
              <a:pathLst>
                <a:path w="471" h="471" extrusionOk="0">
                  <a:moveTo>
                    <a:pt x="235" y="1"/>
                  </a:moveTo>
                  <a:lnTo>
                    <a:pt x="190" y="215"/>
                  </a:lnTo>
                  <a:lnTo>
                    <a:pt x="0" y="365"/>
                  </a:lnTo>
                  <a:lnTo>
                    <a:pt x="0" y="365"/>
                  </a:lnTo>
                  <a:lnTo>
                    <a:pt x="190" y="307"/>
                  </a:lnTo>
                  <a:lnTo>
                    <a:pt x="235" y="471"/>
                  </a:lnTo>
                  <a:lnTo>
                    <a:pt x="282" y="257"/>
                  </a:lnTo>
                  <a:lnTo>
                    <a:pt x="470" y="108"/>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a:off x="1878800" y="922650"/>
              <a:ext cx="11775" cy="11775"/>
            </a:xfrm>
            <a:custGeom>
              <a:avLst/>
              <a:gdLst/>
              <a:ahLst/>
              <a:cxnLst/>
              <a:rect l="l" t="t" r="r" b="b"/>
              <a:pathLst>
                <a:path w="471" h="471" extrusionOk="0">
                  <a:moveTo>
                    <a:pt x="235" y="1"/>
                  </a:moveTo>
                  <a:lnTo>
                    <a:pt x="189" y="214"/>
                  </a:lnTo>
                  <a:lnTo>
                    <a:pt x="0" y="364"/>
                  </a:lnTo>
                  <a:lnTo>
                    <a:pt x="0" y="364"/>
                  </a:lnTo>
                  <a:lnTo>
                    <a:pt x="189" y="307"/>
                  </a:lnTo>
                  <a:lnTo>
                    <a:pt x="235" y="471"/>
                  </a:lnTo>
                  <a:lnTo>
                    <a:pt x="282" y="256"/>
                  </a:lnTo>
                  <a:lnTo>
                    <a:pt x="470" y="108"/>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a:off x="1896950" y="911900"/>
              <a:ext cx="11775" cy="11775"/>
            </a:xfrm>
            <a:custGeom>
              <a:avLst/>
              <a:gdLst/>
              <a:ahLst/>
              <a:cxnLst/>
              <a:rect l="l" t="t" r="r" b="b"/>
              <a:pathLst>
                <a:path w="471" h="471" extrusionOk="0">
                  <a:moveTo>
                    <a:pt x="236" y="0"/>
                  </a:moveTo>
                  <a:lnTo>
                    <a:pt x="189" y="215"/>
                  </a:lnTo>
                  <a:lnTo>
                    <a:pt x="1" y="364"/>
                  </a:lnTo>
                  <a:lnTo>
                    <a:pt x="189" y="306"/>
                  </a:lnTo>
                  <a:lnTo>
                    <a:pt x="236" y="470"/>
                  </a:lnTo>
                  <a:lnTo>
                    <a:pt x="282" y="257"/>
                  </a:lnTo>
                  <a:lnTo>
                    <a:pt x="471" y="108"/>
                  </a:lnTo>
                  <a:lnTo>
                    <a:pt x="282"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1915150" y="901925"/>
              <a:ext cx="11775" cy="11775"/>
            </a:xfrm>
            <a:custGeom>
              <a:avLst/>
              <a:gdLst/>
              <a:ahLst/>
              <a:cxnLst/>
              <a:rect l="l" t="t" r="r" b="b"/>
              <a:pathLst>
                <a:path w="471" h="471" extrusionOk="0">
                  <a:moveTo>
                    <a:pt x="236" y="1"/>
                  </a:moveTo>
                  <a:lnTo>
                    <a:pt x="189" y="214"/>
                  </a:lnTo>
                  <a:lnTo>
                    <a:pt x="1" y="363"/>
                  </a:lnTo>
                  <a:lnTo>
                    <a:pt x="189" y="307"/>
                  </a:lnTo>
                  <a:lnTo>
                    <a:pt x="236" y="470"/>
                  </a:lnTo>
                  <a:lnTo>
                    <a:pt x="281" y="256"/>
                  </a:lnTo>
                  <a:lnTo>
                    <a:pt x="471" y="108"/>
                  </a:lnTo>
                  <a:lnTo>
                    <a:pt x="281" y="164"/>
                  </a:lnTo>
                  <a:lnTo>
                    <a:pt x="23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a:off x="1851900" y="933150"/>
              <a:ext cx="185625" cy="121375"/>
            </a:xfrm>
            <a:custGeom>
              <a:avLst/>
              <a:gdLst/>
              <a:ahLst/>
              <a:cxnLst/>
              <a:rect l="l" t="t" r="r" b="b"/>
              <a:pathLst>
                <a:path w="7425" h="4855" extrusionOk="0">
                  <a:moveTo>
                    <a:pt x="3369" y="0"/>
                  </a:moveTo>
                  <a:lnTo>
                    <a:pt x="0" y="1895"/>
                  </a:lnTo>
                  <a:lnTo>
                    <a:pt x="0" y="2529"/>
                  </a:lnTo>
                  <a:lnTo>
                    <a:pt x="4045" y="4855"/>
                  </a:lnTo>
                  <a:lnTo>
                    <a:pt x="7425" y="2909"/>
                  </a:lnTo>
                  <a:lnTo>
                    <a:pt x="7425" y="2253"/>
                  </a:lnTo>
                  <a:lnTo>
                    <a:pt x="3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a:off x="1851900" y="980525"/>
              <a:ext cx="101275" cy="74000"/>
            </a:xfrm>
            <a:custGeom>
              <a:avLst/>
              <a:gdLst/>
              <a:ahLst/>
              <a:cxnLst/>
              <a:rect l="l" t="t" r="r" b="b"/>
              <a:pathLst>
                <a:path w="4051" h="2960" extrusionOk="0">
                  <a:moveTo>
                    <a:pt x="0" y="0"/>
                  </a:moveTo>
                  <a:lnTo>
                    <a:pt x="0" y="634"/>
                  </a:lnTo>
                  <a:lnTo>
                    <a:pt x="4045" y="2960"/>
                  </a:lnTo>
                  <a:lnTo>
                    <a:pt x="4051" y="225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a:off x="1953000" y="989475"/>
              <a:ext cx="84525" cy="65050"/>
            </a:xfrm>
            <a:custGeom>
              <a:avLst/>
              <a:gdLst/>
              <a:ahLst/>
              <a:cxnLst/>
              <a:rect l="l" t="t" r="r" b="b"/>
              <a:pathLst>
                <a:path w="3381" h="2602" extrusionOk="0">
                  <a:moveTo>
                    <a:pt x="3381" y="0"/>
                  </a:moveTo>
                  <a:lnTo>
                    <a:pt x="7" y="1896"/>
                  </a:lnTo>
                  <a:lnTo>
                    <a:pt x="1" y="2602"/>
                  </a:lnTo>
                  <a:lnTo>
                    <a:pt x="1" y="2602"/>
                  </a:lnTo>
                  <a:lnTo>
                    <a:pt x="3381" y="656"/>
                  </a:lnTo>
                  <a:lnTo>
                    <a:pt x="3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a:off x="1863075" y="955025"/>
              <a:ext cx="49800" cy="34700"/>
            </a:xfrm>
            <a:custGeom>
              <a:avLst/>
              <a:gdLst/>
              <a:ahLst/>
              <a:cxnLst/>
              <a:rect l="l" t="t" r="r" b="b"/>
              <a:pathLst>
                <a:path w="1992" h="1388" extrusionOk="0">
                  <a:moveTo>
                    <a:pt x="1246" y="1"/>
                  </a:moveTo>
                  <a:cubicBezTo>
                    <a:pt x="1205" y="1"/>
                    <a:pt x="1172" y="33"/>
                    <a:pt x="1172" y="33"/>
                  </a:cubicBezTo>
                  <a:cubicBezTo>
                    <a:pt x="902" y="368"/>
                    <a:pt x="104" y="700"/>
                    <a:pt x="104" y="700"/>
                  </a:cubicBezTo>
                  <a:cubicBezTo>
                    <a:pt x="0" y="756"/>
                    <a:pt x="75" y="843"/>
                    <a:pt x="75" y="843"/>
                  </a:cubicBezTo>
                  <a:cubicBezTo>
                    <a:pt x="75" y="843"/>
                    <a:pt x="660" y="1152"/>
                    <a:pt x="700" y="1315"/>
                  </a:cubicBezTo>
                  <a:cubicBezTo>
                    <a:pt x="714" y="1369"/>
                    <a:pt x="739" y="1387"/>
                    <a:pt x="766" y="1387"/>
                  </a:cubicBezTo>
                  <a:cubicBezTo>
                    <a:pt x="821" y="1387"/>
                    <a:pt x="885" y="1315"/>
                    <a:pt x="885" y="1315"/>
                  </a:cubicBezTo>
                  <a:cubicBezTo>
                    <a:pt x="1233" y="885"/>
                    <a:pt x="1765" y="803"/>
                    <a:pt x="1878" y="711"/>
                  </a:cubicBezTo>
                  <a:cubicBezTo>
                    <a:pt x="1991" y="622"/>
                    <a:pt x="1878" y="566"/>
                    <a:pt x="1878" y="566"/>
                  </a:cubicBezTo>
                  <a:cubicBezTo>
                    <a:pt x="1878" y="566"/>
                    <a:pt x="1437" y="362"/>
                    <a:pt x="1366" y="137"/>
                  </a:cubicBezTo>
                  <a:cubicBezTo>
                    <a:pt x="1332" y="29"/>
                    <a:pt x="1285" y="1"/>
                    <a:pt x="1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a:off x="1861350" y="950150"/>
              <a:ext cx="49850" cy="34700"/>
            </a:xfrm>
            <a:custGeom>
              <a:avLst/>
              <a:gdLst/>
              <a:ahLst/>
              <a:cxnLst/>
              <a:rect l="l" t="t" r="r" b="b"/>
              <a:pathLst>
                <a:path w="1994" h="1388" extrusionOk="0">
                  <a:moveTo>
                    <a:pt x="1248" y="0"/>
                  </a:moveTo>
                  <a:cubicBezTo>
                    <a:pt x="1206" y="0"/>
                    <a:pt x="1174" y="32"/>
                    <a:pt x="1174" y="32"/>
                  </a:cubicBezTo>
                  <a:cubicBezTo>
                    <a:pt x="903" y="368"/>
                    <a:pt x="105" y="701"/>
                    <a:pt x="105" y="701"/>
                  </a:cubicBezTo>
                  <a:cubicBezTo>
                    <a:pt x="1" y="757"/>
                    <a:pt x="78" y="844"/>
                    <a:pt x="78" y="844"/>
                  </a:cubicBezTo>
                  <a:cubicBezTo>
                    <a:pt x="78" y="844"/>
                    <a:pt x="661" y="1151"/>
                    <a:pt x="701" y="1315"/>
                  </a:cubicBezTo>
                  <a:cubicBezTo>
                    <a:pt x="715" y="1369"/>
                    <a:pt x="741" y="1388"/>
                    <a:pt x="768" y="1388"/>
                  </a:cubicBezTo>
                  <a:cubicBezTo>
                    <a:pt x="823" y="1388"/>
                    <a:pt x="887" y="1315"/>
                    <a:pt x="887" y="1315"/>
                  </a:cubicBezTo>
                  <a:cubicBezTo>
                    <a:pt x="1235" y="886"/>
                    <a:pt x="1767" y="803"/>
                    <a:pt x="1880" y="712"/>
                  </a:cubicBezTo>
                  <a:cubicBezTo>
                    <a:pt x="1993" y="621"/>
                    <a:pt x="1880" y="567"/>
                    <a:pt x="1880" y="567"/>
                  </a:cubicBezTo>
                  <a:cubicBezTo>
                    <a:pt x="1880" y="567"/>
                    <a:pt x="1439" y="363"/>
                    <a:pt x="1368" y="138"/>
                  </a:cubicBezTo>
                  <a:cubicBezTo>
                    <a:pt x="1333" y="28"/>
                    <a:pt x="1287" y="0"/>
                    <a:pt x="12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a:off x="1896450" y="934650"/>
              <a:ext cx="49850" cy="34725"/>
            </a:xfrm>
            <a:custGeom>
              <a:avLst/>
              <a:gdLst/>
              <a:ahLst/>
              <a:cxnLst/>
              <a:rect l="l" t="t" r="r" b="b"/>
              <a:pathLst>
                <a:path w="1994" h="1389" extrusionOk="0">
                  <a:moveTo>
                    <a:pt x="1247" y="1"/>
                  </a:moveTo>
                  <a:cubicBezTo>
                    <a:pt x="1205" y="1"/>
                    <a:pt x="1172" y="33"/>
                    <a:pt x="1172" y="33"/>
                  </a:cubicBezTo>
                  <a:cubicBezTo>
                    <a:pt x="903" y="369"/>
                    <a:pt x="105" y="701"/>
                    <a:pt x="105" y="701"/>
                  </a:cubicBezTo>
                  <a:cubicBezTo>
                    <a:pt x="1" y="758"/>
                    <a:pt x="77" y="845"/>
                    <a:pt x="77" y="845"/>
                  </a:cubicBezTo>
                  <a:cubicBezTo>
                    <a:pt x="77" y="845"/>
                    <a:pt x="660" y="1154"/>
                    <a:pt x="702" y="1316"/>
                  </a:cubicBezTo>
                  <a:cubicBezTo>
                    <a:pt x="716" y="1371"/>
                    <a:pt x="741" y="1389"/>
                    <a:pt x="768" y="1389"/>
                  </a:cubicBezTo>
                  <a:cubicBezTo>
                    <a:pt x="823" y="1389"/>
                    <a:pt x="887" y="1316"/>
                    <a:pt x="887" y="1316"/>
                  </a:cubicBezTo>
                  <a:cubicBezTo>
                    <a:pt x="1235" y="886"/>
                    <a:pt x="1767" y="804"/>
                    <a:pt x="1880" y="713"/>
                  </a:cubicBezTo>
                  <a:cubicBezTo>
                    <a:pt x="1993" y="623"/>
                    <a:pt x="1880" y="568"/>
                    <a:pt x="1880" y="568"/>
                  </a:cubicBezTo>
                  <a:cubicBezTo>
                    <a:pt x="1880" y="568"/>
                    <a:pt x="1439" y="363"/>
                    <a:pt x="1368" y="139"/>
                  </a:cubicBezTo>
                  <a:cubicBezTo>
                    <a:pt x="1333" y="29"/>
                    <a:pt x="1286" y="1"/>
                    <a:pt x="1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a:off x="1894775" y="929800"/>
              <a:ext cx="49850" cy="34725"/>
            </a:xfrm>
            <a:custGeom>
              <a:avLst/>
              <a:gdLst/>
              <a:ahLst/>
              <a:cxnLst/>
              <a:rect l="l" t="t" r="r" b="b"/>
              <a:pathLst>
                <a:path w="1994" h="1389" extrusionOk="0">
                  <a:moveTo>
                    <a:pt x="1247" y="0"/>
                  </a:moveTo>
                  <a:cubicBezTo>
                    <a:pt x="1206" y="0"/>
                    <a:pt x="1173" y="33"/>
                    <a:pt x="1173" y="33"/>
                  </a:cubicBezTo>
                  <a:cubicBezTo>
                    <a:pt x="903" y="369"/>
                    <a:pt x="105" y="700"/>
                    <a:pt x="105" y="700"/>
                  </a:cubicBezTo>
                  <a:cubicBezTo>
                    <a:pt x="1" y="758"/>
                    <a:pt x="76" y="845"/>
                    <a:pt x="76" y="845"/>
                  </a:cubicBezTo>
                  <a:cubicBezTo>
                    <a:pt x="76" y="845"/>
                    <a:pt x="661" y="1152"/>
                    <a:pt x="701" y="1316"/>
                  </a:cubicBezTo>
                  <a:cubicBezTo>
                    <a:pt x="715" y="1370"/>
                    <a:pt x="740" y="1388"/>
                    <a:pt x="767" y="1388"/>
                  </a:cubicBezTo>
                  <a:cubicBezTo>
                    <a:pt x="822" y="1388"/>
                    <a:pt x="885" y="1316"/>
                    <a:pt x="885" y="1316"/>
                  </a:cubicBezTo>
                  <a:cubicBezTo>
                    <a:pt x="1233" y="885"/>
                    <a:pt x="1767" y="804"/>
                    <a:pt x="1880" y="713"/>
                  </a:cubicBezTo>
                  <a:cubicBezTo>
                    <a:pt x="1993" y="623"/>
                    <a:pt x="1880" y="568"/>
                    <a:pt x="1880" y="568"/>
                  </a:cubicBezTo>
                  <a:cubicBezTo>
                    <a:pt x="1880" y="568"/>
                    <a:pt x="1439" y="363"/>
                    <a:pt x="1367" y="137"/>
                  </a:cubicBezTo>
                  <a:cubicBezTo>
                    <a:pt x="1333" y="28"/>
                    <a:pt x="1286" y="0"/>
                    <a:pt x="12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a:off x="1910400" y="967025"/>
              <a:ext cx="123875" cy="68225"/>
            </a:xfrm>
            <a:custGeom>
              <a:avLst/>
              <a:gdLst/>
              <a:ahLst/>
              <a:cxnLst/>
              <a:rect l="l" t="t" r="r" b="b"/>
              <a:pathLst>
                <a:path w="4955" h="2729" extrusionOk="0">
                  <a:moveTo>
                    <a:pt x="3469" y="1"/>
                  </a:moveTo>
                  <a:lnTo>
                    <a:pt x="1" y="1828"/>
                  </a:lnTo>
                  <a:lnTo>
                    <a:pt x="1595" y="2728"/>
                  </a:lnTo>
                  <a:lnTo>
                    <a:pt x="4954" y="826"/>
                  </a:lnTo>
                  <a:lnTo>
                    <a:pt x="346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9"/>
            <p:cNvSpPr/>
            <p:nvPr/>
          </p:nvSpPr>
          <p:spPr>
            <a:xfrm>
              <a:off x="1910400" y="1012700"/>
              <a:ext cx="39875" cy="40250"/>
            </a:xfrm>
            <a:custGeom>
              <a:avLst/>
              <a:gdLst/>
              <a:ahLst/>
              <a:cxnLst/>
              <a:rect l="l" t="t" r="r" b="b"/>
              <a:pathLst>
                <a:path w="1595" h="1610" extrusionOk="0">
                  <a:moveTo>
                    <a:pt x="1" y="1"/>
                  </a:moveTo>
                  <a:lnTo>
                    <a:pt x="1" y="693"/>
                  </a:lnTo>
                  <a:lnTo>
                    <a:pt x="1595" y="1609"/>
                  </a:lnTo>
                  <a:lnTo>
                    <a:pt x="1595" y="901"/>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9"/>
            <p:cNvSpPr/>
            <p:nvPr/>
          </p:nvSpPr>
          <p:spPr>
            <a:xfrm>
              <a:off x="1828200" y="995575"/>
              <a:ext cx="3500" cy="44375"/>
            </a:xfrm>
            <a:custGeom>
              <a:avLst/>
              <a:gdLst/>
              <a:ahLst/>
              <a:cxnLst/>
              <a:rect l="l" t="t" r="r" b="b"/>
              <a:pathLst>
                <a:path w="140" h="1775" extrusionOk="0">
                  <a:moveTo>
                    <a:pt x="0" y="0"/>
                  </a:moveTo>
                  <a:lnTo>
                    <a:pt x="0" y="1694"/>
                  </a:lnTo>
                  <a:lnTo>
                    <a:pt x="139" y="1775"/>
                  </a:lnTo>
                  <a:lnTo>
                    <a:pt x="139" y="81"/>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a:off x="1831675" y="995575"/>
              <a:ext cx="3500" cy="44375"/>
            </a:xfrm>
            <a:custGeom>
              <a:avLst/>
              <a:gdLst/>
              <a:ahLst/>
              <a:cxnLst/>
              <a:rect l="l" t="t" r="r" b="b"/>
              <a:pathLst>
                <a:path w="140" h="1775" extrusionOk="0">
                  <a:moveTo>
                    <a:pt x="140" y="0"/>
                  </a:moveTo>
                  <a:lnTo>
                    <a:pt x="0" y="81"/>
                  </a:lnTo>
                  <a:lnTo>
                    <a:pt x="0" y="1775"/>
                  </a:lnTo>
                  <a:lnTo>
                    <a:pt x="140" y="1694"/>
                  </a:lnTo>
                  <a:lnTo>
                    <a:pt x="14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9"/>
            <p:cNvSpPr/>
            <p:nvPr/>
          </p:nvSpPr>
          <p:spPr>
            <a:xfrm>
              <a:off x="1851825" y="981600"/>
              <a:ext cx="3500" cy="44400"/>
            </a:xfrm>
            <a:custGeom>
              <a:avLst/>
              <a:gdLst/>
              <a:ahLst/>
              <a:cxnLst/>
              <a:rect l="l" t="t" r="r" b="b"/>
              <a:pathLst>
                <a:path w="140" h="1776" extrusionOk="0">
                  <a:moveTo>
                    <a:pt x="1" y="1"/>
                  </a:moveTo>
                  <a:lnTo>
                    <a:pt x="1" y="1694"/>
                  </a:lnTo>
                  <a:lnTo>
                    <a:pt x="140" y="1776"/>
                  </a:lnTo>
                  <a:lnTo>
                    <a:pt x="140" y="81"/>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a:off x="1855300" y="981600"/>
              <a:ext cx="3500" cy="44400"/>
            </a:xfrm>
            <a:custGeom>
              <a:avLst/>
              <a:gdLst/>
              <a:ahLst/>
              <a:cxnLst/>
              <a:rect l="l" t="t" r="r" b="b"/>
              <a:pathLst>
                <a:path w="140" h="1776" extrusionOk="0">
                  <a:moveTo>
                    <a:pt x="140" y="1"/>
                  </a:moveTo>
                  <a:lnTo>
                    <a:pt x="1" y="81"/>
                  </a:lnTo>
                  <a:lnTo>
                    <a:pt x="1" y="1776"/>
                  </a:lnTo>
                  <a:lnTo>
                    <a:pt x="140" y="1694"/>
                  </a:lnTo>
                  <a:lnTo>
                    <a:pt x="1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a:off x="1804550" y="981600"/>
              <a:ext cx="3500" cy="44400"/>
            </a:xfrm>
            <a:custGeom>
              <a:avLst/>
              <a:gdLst/>
              <a:ahLst/>
              <a:cxnLst/>
              <a:rect l="l" t="t" r="r" b="b"/>
              <a:pathLst>
                <a:path w="140" h="1776" extrusionOk="0">
                  <a:moveTo>
                    <a:pt x="1" y="1"/>
                  </a:moveTo>
                  <a:lnTo>
                    <a:pt x="1" y="1694"/>
                  </a:lnTo>
                  <a:lnTo>
                    <a:pt x="140" y="1776"/>
                  </a:lnTo>
                  <a:lnTo>
                    <a:pt x="140" y="81"/>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a:off x="1808025" y="981600"/>
              <a:ext cx="3525" cy="44400"/>
            </a:xfrm>
            <a:custGeom>
              <a:avLst/>
              <a:gdLst/>
              <a:ahLst/>
              <a:cxnLst/>
              <a:rect l="l" t="t" r="r" b="b"/>
              <a:pathLst>
                <a:path w="141" h="1776" extrusionOk="0">
                  <a:moveTo>
                    <a:pt x="140" y="1"/>
                  </a:moveTo>
                  <a:lnTo>
                    <a:pt x="1" y="81"/>
                  </a:lnTo>
                  <a:lnTo>
                    <a:pt x="1" y="1776"/>
                  </a:lnTo>
                  <a:lnTo>
                    <a:pt x="140" y="1694"/>
                  </a:lnTo>
                  <a:lnTo>
                    <a:pt x="1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a:off x="1802825" y="980475"/>
              <a:ext cx="28875" cy="21100"/>
            </a:xfrm>
            <a:custGeom>
              <a:avLst/>
              <a:gdLst/>
              <a:ahLst/>
              <a:cxnLst/>
              <a:rect l="l" t="t" r="r" b="b"/>
              <a:pathLst>
                <a:path w="1155" h="844" extrusionOk="0">
                  <a:moveTo>
                    <a:pt x="0" y="1"/>
                  </a:moveTo>
                  <a:lnTo>
                    <a:pt x="0" y="173"/>
                  </a:lnTo>
                  <a:lnTo>
                    <a:pt x="1154" y="843"/>
                  </a:lnTo>
                  <a:lnTo>
                    <a:pt x="1154" y="67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a:off x="1802825" y="963775"/>
              <a:ext cx="57725" cy="33475"/>
            </a:xfrm>
            <a:custGeom>
              <a:avLst/>
              <a:gdLst/>
              <a:ahLst/>
              <a:cxnLst/>
              <a:rect l="l" t="t" r="r" b="b"/>
              <a:pathLst>
                <a:path w="2309" h="1339" extrusionOk="0">
                  <a:moveTo>
                    <a:pt x="1154" y="0"/>
                  </a:moveTo>
                  <a:lnTo>
                    <a:pt x="0" y="669"/>
                  </a:lnTo>
                  <a:lnTo>
                    <a:pt x="1154" y="1339"/>
                  </a:lnTo>
                  <a:lnTo>
                    <a:pt x="2309" y="669"/>
                  </a:lnTo>
                  <a:lnTo>
                    <a:pt x="1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1831675" y="980475"/>
              <a:ext cx="28875" cy="21100"/>
            </a:xfrm>
            <a:custGeom>
              <a:avLst/>
              <a:gdLst/>
              <a:ahLst/>
              <a:cxnLst/>
              <a:rect l="l" t="t" r="r" b="b"/>
              <a:pathLst>
                <a:path w="1155" h="844" extrusionOk="0">
                  <a:moveTo>
                    <a:pt x="1155" y="1"/>
                  </a:moveTo>
                  <a:lnTo>
                    <a:pt x="0" y="671"/>
                  </a:lnTo>
                  <a:lnTo>
                    <a:pt x="0" y="843"/>
                  </a:lnTo>
                  <a:lnTo>
                    <a:pt x="1155" y="173"/>
                  </a:lnTo>
                  <a:lnTo>
                    <a:pt x="11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a:off x="1802825" y="961600"/>
              <a:ext cx="28875" cy="21075"/>
            </a:xfrm>
            <a:custGeom>
              <a:avLst/>
              <a:gdLst/>
              <a:ahLst/>
              <a:cxnLst/>
              <a:rect l="l" t="t" r="r" b="b"/>
              <a:pathLst>
                <a:path w="1155" h="843" extrusionOk="0">
                  <a:moveTo>
                    <a:pt x="0" y="0"/>
                  </a:moveTo>
                  <a:lnTo>
                    <a:pt x="0" y="173"/>
                  </a:lnTo>
                  <a:lnTo>
                    <a:pt x="1154" y="843"/>
                  </a:lnTo>
                  <a:lnTo>
                    <a:pt x="1154" y="67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a:off x="1802825" y="944850"/>
              <a:ext cx="57725" cy="33525"/>
            </a:xfrm>
            <a:custGeom>
              <a:avLst/>
              <a:gdLst/>
              <a:ahLst/>
              <a:cxnLst/>
              <a:rect l="l" t="t" r="r" b="b"/>
              <a:pathLst>
                <a:path w="2309" h="1341" extrusionOk="0">
                  <a:moveTo>
                    <a:pt x="1154" y="0"/>
                  </a:moveTo>
                  <a:lnTo>
                    <a:pt x="0" y="670"/>
                  </a:lnTo>
                  <a:lnTo>
                    <a:pt x="1154" y="1340"/>
                  </a:lnTo>
                  <a:lnTo>
                    <a:pt x="2309" y="670"/>
                  </a:lnTo>
                  <a:lnTo>
                    <a:pt x="1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a:off x="1831675" y="961600"/>
              <a:ext cx="28875" cy="21075"/>
            </a:xfrm>
            <a:custGeom>
              <a:avLst/>
              <a:gdLst/>
              <a:ahLst/>
              <a:cxnLst/>
              <a:rect l="l" t="t" r="r" b="b"/>
              <a:pathLst>
                <a:path w="1155" h="843" extrusionOk="0">
                  <a:moveTo>
                    <a:pt x="1155" y="0"/>
                  </a:moveTo>
                  <a:lnTo>
                    <a:pt x="0" y="670"/>
                  </a:lnTo>
                  <a:lnTo>
                    <a:pt x="0" y="843"/>
                  </a:lnTo>
                  <a:lnTo>
                    <a:pt x="1155" y="173"/>
                  </a:lnTo>
                  <a:lnTo>
                    <a:pt x="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a:off x="1831675" y="967950"/>
              <a:ext cx="25400" cy="26650"/>
            </a:xfrm>
            <a:custGeom>
              <a:avLst/>
              <a:gdLst/>
              <a:ahLst/>
              <a:cxnLst/>
              <a:rect l="l" t="t" r="r" b="b"/>
              <a:pathLst>
                <a:path w="1016" h="1066" extrusionOk="0">
                  <a:moveTo>
                    <a:pt x="1015" y="0"/>
                  </a:moveTo>
                  <a:lnTo>
                    <a:pt x="0" y="589"/>
                  </a:lnTo>
                  <a:lnTo>
                    <a:pt x="0" y="1066"/>
                  </a:lnTo>
                  <a:lnTo>
                    <a:pt x="1015" y="502"/>
                  </a:lnTo>
                  <a:lnTo>
                    <a:pt x="101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a:off x="1806225" y="967950"/>
              <a:ext cx="25475" cy="26650"/>
            </a:xfrm>
            <a:custGeom>
              <a:avLst/>
              <a:gdLst/>
              <a:ahLst/>
              <a:cxnLst/>
              <a:rect l="l" t="t" r="r" b="b"/>
              <a:pathLst>
                <a:path w="1019" h="1066" extrusionOk="0">
                  <a:moveTo>
                    <a:pt x="0" y="0"/>
                  </a:moveTo>
                  <a:lnTo>
                    <a:pt x="0" y="468"/>
                  </a:lnTo>
                  <a:lnTo>
                    <a:pt x="1018" y="1066"/>
                  </a:lnTo>
                  <a:lnTo>
                    <a:pt x="1018" y="589"/>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a:off x="1842700" y="978950"/>
              <a:ext cx="4850" cy="5325"/>
            </a:xfrm>
            <a:custGeom>
              <a:avLst/>
              <a:gdLst/>
              <a:ahLst/>
              <a:cxnLst/>
              <a:rect l="l" t="t" r="r" b="b"/>
              <a:pathLst>
                <a:path w="194" h="213" extrusionOk="0">
                  <a:moveTo>
                    <a:pt x="123" y="35"/>
                  </a:moveTo>
                  <a:cubicBezTo>
                    <a:pt x="145" y="35"/>
                    <a:pt x="161" y="51"/>
                    <a:pt x="161" y="78"/>
                  </a:cubicBezTo>
                  <a:cubicBezTo>
                    <a:pt x="157" y="118"/>
                    <a:pt x="132" y="153"/>
                    <a:pt x="96" y="171"/>
                  </a:cubicBezTo>
                  <a:cubicBezTo>
                    <a:pt x="86" y="175"/>
                    <a:pt x="77" y="177"/>
                    <a:pt x="69" y="177"/>
                  </a:cubicBezTo>
                  <a:cubicBezTo>
                    <a:pt x="47" y="177"/>
                    <a:pt x="32" y="161"/>
                    <a:pt x="32" y="134"/>
                  </a:cubicBezTo>
                  <a:cubicBezTo>
                    <a:pt x="35" y="94"/>
                    <a:pt x="60" y="59"/>
                    <a:pt x="96" y="42"/>
                  </a:cubicBezTo>
                  <a:cubicBezTo>
                    <a:pt x="105" y="37"/>
                    <a:pt x="114" y="35"/>
                    <a:pt x="123" y="35"/>
                  </a:cubicBezTo>
                  <a:close/>
                  <a:moveTo>
                    <a:pt x="135" y="1"/>
                  </a:moveTo>
                  <a:cubicBezTo>
                    <a:pt x="123" y="1"/>
                    <a:pt x="110" y="4"/>
                    <a:pt x="96" y="10"/>
                  </a:cubicBezTo>
                  <a:cubicBezTo>
                    <a:pt x="42" y="34"/>
                    <a:pt x="0" y="97"/>
                    <a:pt x="0" y="150"/>
                  </a:cubicBezTo>
                  <a:cubicBezTo>
                    <a:pt x="0" y="189"/>
                    <a:pt x="23" y="212"/>
                    <a:pt x="55" y="212"/>
                  </a:cubicBezTo>
                  <a:cubicBezTo>
                    <a:pt x="68" y="212"/>
                    <a:pt x="81" y="209"/>
                    <a:pt x="96" y="203"/>
                  </a:cubicBezTo>
                  <a:cubicBezTo>
                    <a:pt x="150" y="179"/>
                    <a:pt x="193" y="117"/>
                    <a:pt x="193" y="63"/>
                  </a:cubicBezTo>
                  <a:cubicBezTo>
                    <a:pt x="193" y="24"/>
                    <a:pt x="169" y="1"/>
                    <a:pt x="13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a:off x="1843675" y="977975"/>
              <a:ext cx="2875" cy="3175"/>
            </a:xfrm>
            <a:custGeom>
              <a:avLst/>
              <a:gdLst/>
              <a:ahLst/>
              <a:cxnLst/>
              <a:rect l="l" t="t" r="r" b="b"/>
              <a:pathLst>
                <a:path w="115" h="127" extrusionOk="0">
                  <a:moveTo>
                    <a:pt x="81" y="1"/>
                  </a:moveTo>
                  <a:cubicBezTo>
                    <a:pt x="73" y="1"/>
                    <a:pt x="65" y="3"/>
                    <a:pt x="57" y="7"/>
                  </a:cubicBezTo>
                  <a:cubicBezTo>
                    <a:pt x="25" y="23"/>
                    <a:pt x="3" y="54"/>
                    <a:pt x="0" y="89"/>
                  </a:cubicBezTo>
                  <a:cubicBezTo>
                    <a:pt x="0" y="113"/>
                    <a:pt x="14" y="127"/>
                    <a:pt x="33" y="127"/>
                  </a:cubicBezTo>
                  <a:cubicBezTo>
                    <a:pt x="41" y="127"/>
                    <a:pt x="48" y="125"/>
                    <a:pt x="57" y="121"/>
                  </a:cubicBezTo>
                  <a:cubicBezTo>
                    <a:pt x="90" y="105"/>
                    <a:pt x="112" y="73"/>
                    <a:pt x="115" y="38"/>
                  </a:cubicBezTo>
                  <a:cubicBezTo>
                    <a:pt x="115" y="15"/>
                    <a:pt x="101" y="1"/>
                    <a:pt x="8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1821375" y="955075"/>
              <a:ext cx="20575" cy="11175"/>
            </a:xfrm>
            <a:custGeom>
              <a:avLst/>
              <a:gdLst/>
              <a:ahLst/>
              <a:cxnLst/>
              <a:rect l="l" t="t" r="r" b="b"/>
              <a:pathLst>
                <a:path w="823" h="447" extrusionOk="0">
                  <a:moveTo>
                    <a:pt x="412" y="0"/>
                  </a:moveTo>
                  <a:cubicBezTo>
                    <a:pt x="185" y="0"/>
                    <a:pt x="1" y="100"/>
                    <a:pt x="1" y="224"/>
                  </a:cubicBezTo>
                  <a:cubicBezTo>
                    <a:pt x="1" y="347"/>
                    <a:pt x="185" y="447"/>
                    <a:pt x="412" y="447"/>
                  </a:cubicBezTo>
                  <a:cubicBezTo>
                    <a:pt x="639" y="447"/>
                    <a:pt x="823" y="347"/>
                    <a:pt x="823" y="224"/>
                  </a:cubicBezTo>
                  <a:cubicBezTo>
                    <a:pt x="823" y="100"/>
                    <a:pt x="639" y="0"/>
                    <a:pt x="41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1821375" y="953650"/>
              <a:ext cx="20575" cy="11200"/>
            </a:xfrm>
            <a:custGeom>
              <a:avLst/>
              <a:gdLst/>
              <a:ahLst/>
              <a:cxnLst/>
              <a:rect l="l" t="t" r="r" b="b"/>
              <a:pathLst>
                <a:path w="823" h="448" extrusionOk="0">
                  <a:moveTo>
                    <a:pt x="412" y="1"/>
                  </a:moveTo>
                  <a:cubicBezTo>
                    <a:pt x="185" y="1"/>
                    <a:pt x="1" y="101"/>
                    <a:pt x="1" y="224"/>
                  </a:cubicBezTo>
                  <a:cubicBezTo>
                    <a:pt x="1" y="347"/>
                    <a:pt x="185" y="447"/>
                    <a:pt x="412" y="447"/>
                  </a:cubicBezTo>
                  <a:cubicBezTo>
                    <a:pt x="639" y="447"/>
                    <a:pt x="823" y="347"/>
                    <a:pt x="823" y="224"/>
                  </a:cubicBezTo>
                  <a:cubicBezTo>
                    <a:pt x="823" y="101"/>
                    <a:pt x="639" y="1"/>
                    <a:pt x="4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a:off x="1830250" y="935600"/>
              <a:ext cx="3000" cy="23275"/>
            </a:xfrm>
            <a:custGeom>
              <a:avLst/>
              <a:gdLst/>
              <a:ahLst/>
              <a:cxnLst/>
              <a:rect l="l" t="t" r="r" b="b"/>
              <a:pathLst>
                <a:path w="120" h="931" extrusionOk="0">
                  <a:moveTo>
                    <a:pt x="1" y="1"/>
                  </a:moveTo>
                  <a:lnTo>
                    <a:pt x="1" y="895"/>
                  </a:lnTo>
                  <a:lnTo>
                    <a:pt x="1" y="898"/>
                  </a:lnTo>
                  <a:cubicBezTo>
                    <a:pt x="1" y="916"/>
                    <a:pt x="28" y="930"/>
                    <a:pt x="60" y="930"/>
                  </a:cubicBezTo>
                  <a:cubicBezTo>
                    <a:pt x="94" y="930"/>
                    <a:pt x="120" y="916"/>
                    <a:pt x="120" y="898"/>
                  </a:cubicBezTo>
                  <a:lnTo>
                    <a:pt x="12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a:off x="1820025" y="929625"/>
              <a:ext cx="23300" cy="22425"/>
            </a:xfrm>
            <a:custGeom>
              <a:avLst/>
              <a:gdLst/>
              <a:ahLst/>
              <a:cxnLst/>
              <a:rect l="l" t="t" r="r" b="b"/>
              <a:pathLst>
                <a:path w="932" h="897" extrusionOk="0">
                  <a:moveTo>
                    <a:pt x="1" y="0"/>
                  </a:moveTo>
                  <a:lnTo>
                    <a:pt x="1" y="643"/>
                  </a:lnTo>
                  <a:cubicBezTo>
                    <a:pt x="1" y="782"/>
                    <a:pt x="210" y="897"/>
                    <a:pt x="466" y="897"/>
                  </a:cubicBezTo>
                  <a:cubicBezTo>
                    <a:pt x="723" y="897"/>
                    <a:pt x="932" y="782"/>
                    <a:pt x="932" y="643"/>
                  </a:cubicBezTo>
                  <a:lnTo>
                    <a:pt x="9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1820000" y="923275"/>
              <a:ext cx="23325" cy="12675"/>
            </a:xfrm>
            <a:custGeom>
              <a:avLst/>
              <a:gdLst/>
              <a:ahLst/>
              <a:cxnLst/>
              <a:rect l="l" t="t" r="r" b="b"/>
              <a:pathLst>
                <a:path w="933" h="507" extrusionOk="0">
                  <a:moveTo>
                    <a:pt x="467" y="1"/>
                  </a:moveTo>
                  <a:cubicBezTo>
                    <a:pt x="209" y="1"/>
                    <a:pt x="0" y="114"/>
                    <a:pt x="0" y="254"/>
                  </a:cubicBezTo>
                  <a:cubicBezTo>
                    <a:pt x="0" y="394"/>
                    <a:pt x="209" y="507"/>
                    <a:pt x="467" y="507"/>
                  </a:cubicBezTo>
                  <a:cubicBezTo>
                    <a:pt x="724" y="507"/>
                    <a:pt x="933" y="394"/>
                    <a:pt x="933" y="254"/>
                  </a:cubicBezTo>
                  <a:cubicBezTo>
                    <a:pt x="933" y="114"/>
                    <a:pt x="724" y="1"/>
                    <a:pt x="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1821750" y="924225"/>
              <a:ext cx="19875" cy="10800"/>
            </a:xfrm>
            <a:custGeom>
              <a:avLst/>
              <a:gdLst/>
              <a:ahLst/>
              <a:cxnLst/>
              <a:rect l="l" t="t" r="r" b="b"/>
              <a:pathLst>
                <a:path w="795" h="432" extrusionOk="0">
                  <a:moveTo>
                    <a:pt x="397" y="0"/>
                  </a:moveTo>
                  <a:cubicBezTo>
                    <a:pt x="178" y="0"/>
                    <a:pt x="0" y="96"/>
                    <a:pt x="0" y="216"/>
                  </a:cubicBezTo>
                  <a:cubicBezTo>
                    <a:pt x="0" y="335"/>
                    <a:pt x="178" y="431"/>
                    <a:pt x="397" y="431"/>
                  </a:cubicBezTo>
                  <a:cubicBezTo>
                    <a:pt x="616" y="431"/>
                    <a:pt x="795" y="335"/>
                    <a:pt x="795" y="216"/>
                  </a:cubicBezTo>
                  <a:cubicBezTo>
                    <a:pt x="795" y="96"/>
                    <a:pt x="616" y="0"/>
                    <a:pt x="39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a:off x="1882175" y="786325"/>
              <a:ext cx="76000" cy="80325"/>
            </a:xfrm>
            <a:custGeom>
              <a:avLst/>
              <a:gdLst/>
              <a:ahLst/>
              <a:cxnLst/>
              <a:rect l="l" t="t" r="r" b="b"/>
              <a:pathLst>
                <a:path w="3040" h="3213" extrusionOk="0">
                  <a:moveTo>
                    <a:pt x="3040" y="0"/>
                  </a:moveTo>
                  <a:lnTo>
                    <a:pt x="0" y="1735"/>
                  </a:lnTo>
                  <a:lnTo>
                    <a:pt x="0" y="3212"/>
                  </a:lnTo>
                  <a:lnTo>
                    <a:pt x="3040" y="1466"/>
                  </a:lnTo>
                  <a:lnTo>
                    <a:pt x="304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a:off x="1917850" y="809300"/>
              <a:ext cx="12675" cy="31575"/>
            </a:xfrm>
            <a:custGeom>
              <a:avLst/>
              <a:gdLst/>
              <a:ahLst/>
              <a:cxnLst/>
              <a:rect l="l" t="t" r="r" b="b"/>
              <a:pathLst>
                <a:path w="507" h="1263" extrusionOk="0">
                  <a:moveTo>
                    <a:pt x="360" y="1"/>
                  </a:moveTo>
                  <a:lnTo>
                    <a:pt x="125" y="131"/>
                  </a:lnTo>
                  <a:cubicBezTo>
                    <a:pt x="52" y="427"/>
                    <a:pt x="0" y="730"/>
                    <a:pt x="7" y="1033"/>
                  </a:cubicBezTo>
                  <a:cubicBezTo>
                    <a:pt x="9" y="1110"/>
                    <a:pt x="16" y="1185"/>
                    <a:pt x="26" y="1262"/>
                  </a:cubicBezTo>
                  <a:lnTo>
                    <a:pt x="506" y="990"/>
                  </a:lnTo>
                  <a:cubicBezTo>
                    <a:pt x="466" y="897"/>
                    <a:pt x="435" y="801"/>
                    <a:pt x="413" y="704"/>
                  </a:cubicBezTo>
                  <a:cubicBezTo>
                    <a:pt x="361" y="473"/>
                    <a:pt x="354" y="237"/>
                    <a:pt x="3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1886550" y="812575"/>
              <a:ext cx="34425" cy="46425"/>
            </a:xfrm>
            <a:custGeom>
              <a:avLst/>
              <a:gdLst/>
              <a:ahLst/>
              <a:cxnLst/>
              <a:rect l="l" t="t" r="r" b="b"/>
              <a:pathLst>
                <a:path w="1377" h="1857" extrusionOk="0">
                  <a:moveTo>
                    <a:pt x="1377" y="0"/>
                  </a:moveTo>
                  <a:lnTo>
                    <a:pt x="833" y="306"/>
                  </a:lnTo>
                  <a:cubicBezTo>
                    <a:pt x="743" y="680"/>
                    <a:pt x="568" y="1034"/>
                    <a:pt x="378" y="1372"/>
                  </a:cubicBezTo>
                  <a:cubicBezTo>
                    <a:pt x="278" y="1550"/>
                    <a:pt x="160" y="1734"/>
                    <a:pt x="1" y="1853"/>
                  </a:cubicBezTo>
                  <a:lnTo>
                    <a:pt x="1" y="1856"/>
                  </a:lnTo>
                  <a:lnTo>
                    <a:pt x="737" y="1437"/>
                  </a:lnTo>
                  <a:cubicBezTo>
                    <a:pt x="823" y="1327"/>
                    <a:pt x="884" y="1201"/>
                    <a:pt x="920" y="1066"/>
                  </a:cubicBezTo>
                  <a:lnTo>
                    <a:pt x="920" y="1066"/>
                  </a:lnTo>
                  <a:cubicBezTo>
                    <a:pt x="920" y="1066"/>
                    <a:pt x="919" y="1175"/>
                    <a:pt x="935" y="1325"/>
                  </a:cubicBezTo>
                  <a:lnTo>
                    <a:pt x="1280" y="1130"/>
                  </a:lnTo>
                  <a:cubicBezTo>
                    <a:pt x="1268" y="1054"/>
                    <a:pt x="1262" y="979"/>
                    <a:pt x="1261" y="902"/>
                  </a:cubicBezTo>
                  <a:cubicBezTo>
                    <a:pt x="1252" y="598"/>
                    <a:pt x="1306" y="296"/>
                    <a:pt x="137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1886525" y="826150"/>
              <a:ext cx="10250" cy="15650"/>
            </a:xfrm>
            <a:custGeom>
              <a:avLst/>
              <a:gdLst/>
              <a:ahLst/>
              <a:cxnLst/>
              <a:rect l="l" t="t" r="r" b="b"/>
              <a:pathLst>
                <a:path w="410" h="626" extrusionOk="0">
                  <a:moveTo>
                    <a:pt x="409" y="1"/>
                  </a:moveTo>
                  <a:lnTo>
                    <a:pt x="261" y="88"/>
                  </a:lnTo>
                  <a:lnTo>
                    <a:pt x="197" y="126"/>
                  </a:lnTo>
                  <a:lnTo>
                    <a:pt x="0" y="242"/>
                  </a:lnTo>
                  <a:lnTo>
                    <a:pt x="0" y="626"/>
                  </a:lnTo>
                  <a:cubicBezTo>
                    <a:pt x="163" y="436"/>
                    <a:pt x="300" y="226"/>
                    <a:pt x="409"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9"/>
            <p:cNvSpPr/>
            <p:nvPr/>
          </p:nvSpPr>
          <p:spPr>
            <a:xfrm>
              <a:off x="1886525" y="820225"/>
              <a:ext cx="20875" cy="38700"/>
            </a:xfrm>
            <a:custGeom>
              <a:avLst/>
              <a:gdLst/>
              <a:ahLst/>
              <a:cxnLst/>
              <a:rect l="l" t="t" r="r" b="b"/>
              <a:pathLst>
                <a:path w="835" h="1548" extrusionOk="0">
                  <a:moveTo>
                    <a:pt x="834" y="0"/>
                  </a:moveTo>
                  <a:lnTo>
                    <a:pt x="421" y="231"/>
                  </a:lnTo>
                  <a:lnTo>
                    <a:pt x="409" y="238"/>
                  </a:lnTo>
                  <a:cubicBezTo>
                    <a:pt x="300" y="463"/>
                    <a:pt x="163" y="673"/>
                    <a:pt x="0" y="863"/>
                  </a:cubicBezTo>
                  <a:lnTo>
                    <a:pt x="0" y="1547"/>
                  </a:lnTo>
                  <a:cubicBezTo>
                    <a:pt x="160" y="1428"/>
                    <a:pt x="279" y="1243"/>
                    <a:pt x="377" y="1066"/>
                  </a:cubicBezTo>
                  <a:cubicBezTo>
                    <a:pt x="567" y="728"/>
                    <a:pt x="743" y="374"/>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904975" y="839200"/>
              <a:ext cx="4950" cy="9325"/>
            </a:xfrm>
            <a:custGeom>
              <a:avLst/>
              <a:gdLst/>
              <a:ahLst/>
              <a:cxnLst/>
              <a:rect l="l" t="t" r="r" b="b"/>
              <a:pathLst>
                <a:path w="198" h="373" extrusionOk="0">
                  <a:moveTo>
                    <a:pt x="183" y="1"/>
                  </a:moveTo>
                  <a:lnTo>
                    <a:pt x="183" y="1"/>
                  </a:lnTo>
                  <a:cubicBezTo>
                    <a:pt x="147" y="136"/>
                    <a:pt x="84" y="262"/>
                    <a:pt x="0" y="372"/>
                  </a:cubicBezTo>
                  <a:lnTo>
                    <a:pt x="198" y="260"/>
                  </a:lnTo>
                  <a:cubicBezTo>
                    <a:pt x="182" y="110"/>
                    <a:pt x="183" y="1"/>
                    <a:pt x="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9"/>
            <p:cNvSpPr/>
            <p:nvPr/>
          </p:nvSpPr>
          <p:spPr>
            <a:xfrm>
              <a:off x="1931975" y="803950"/>
              <a:ext cx="20475" cy="23275"/>
            </a:xfrm>
            <a:custGeom>
              <a:avLst/>
              <a:gdLst/>
              <a:ahLst/>
              <a:cxnLst/>
              <a:rect l="l" t="t" r="r" b="b"/>
              <a:pathLst>
                <a:path w="819" h="931" extrusionOk="0">
                  <a:moveTo>
                    <a:pt x="178" y="0"/>
                  </a:moveTo>
                  <a:lnTo>
                    <a:pt x="1" y="100"/>
                  </a:lnTo>
                  <a:cubicBezTo>
                    <a:pt x="78" y="405"/>
                    <a:pt x="223" y="687"/>
                    <a:pt x="423" y="931"/>
                  </a:cubicBezTo>
                  <a:lnTo>
                    <a:pt x="504" y="885"/>
                  </a:lnTo>
                  <a:lnTo>
                    <a:pt x="558" y="853"/>
                  </a:lnTo>
                  <a:lnTo>
                    <a:pt x="616" y="818"/>
                  </a:lnTo>
                  <a:lnTo>
                    <a:pt x="774" y="722"/>
                  </a:lnTo>
                  <a:lnTo>
                    <a:pt x="819" y="696"/>
                  </a:lnTo>
                  <a:cubicBezTo>
                    <a:pt x="547" y="525"/>
                    <a:pt x="325" y="284"/>
                    <a:pt x="1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9"/>
            <p:cNvSpPr/>
            <p:nvPr/>
          </p:nvSpPr>
          <p:spPr>
            <a:xfrm>
              <a:off x="1936400" y="799050"/>
              <a:ext cx="17425" cy="22325"/>
            </a:xfrm>
            <a:custGeom>
              <a:avLst/>
              <a:gdLst/>
              <a:ahLst/>
              <a:cxnLst/>
              <a:rect l="l" t="t" r="r" b="b"/>
              <a:pathLst>
                <a:path w="697" h="893" extrusionOk="0">
                  <a:moveTo>
                    <a:pt x="347" y="0"/>
                  </a:moveTo>
                  <a:lnTo>
                    <a:pt x="328" y="10"/>
                  </a:lnTo>
                  <a:lnTo>
                    <a:pt x="1" y="195"/>
                  </a:lnTo>
                  <a:cubicBezTo>
                    <a:pt x="148" y="479"/>
                    <a:pt x="369" y="719"/>
                    <a:pt x="640" y="892"/>
                  </a:cubicBezTo>
                  <a:lnTo>
                    <a:pt x="642" y="892"/>
                  </a:lnTo>
                  <a:lnTo>
                    <a:pt x="697" y="859"/>
                  </a:lnTo>
                  <a:lnTo>
                    <a:pt x="697" y="400"/>
                  </a:lnTo>
                  <a:cubicBezTo>
                    <a:pt x="615" y="335"/>
                    <a:pt x="541" y="263"/>
                    <a:pt x="475" y="183"/>
                  </a:cubicBezTo>
                  <a:cubicBezTo>
                    <a:pt x="427" y="126"/>
                    <a:pt x="385" y="64"/>
                    <a:pt x="34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9"/>
            <p:cNvSpPr/>
            <p:nvPr/>
          </p:nvSpPr>
          <p:spPr>
            <a:xfrm>
              <a:off x="1945075" y="793925"/>
              <a:ext cx="8750" cy="15150"/>
            </a:xfrm>
            <a:custGeom>
              <a:avLst/>
              <a:gdLst/>
              <a:ahLst/>
              <a:cxnLst/>
              <a:rect l="l" t="t" r="r" b="b"/>
              <a:pathLst>
                <a:path w="350" h="606" extrusionOk="0">
                  <a:moveTo>
                    <a:pt x="350" y="1"/>
                  </a:moveTo>
                  <a:lnTo>
                    <a:pt x="0" y="207"/>
                  </a:lnTo>
                  <a:cubicBezTo>
                    <a:pt x="38" y="271"/>
                    <a:pt x="80" y="331"/>
                    <a:pt x="128" y="389"/>
                  </a:cubicBezTo>
                  <a:cubicBezTo>
                    <a:pt x="194" y="468"/>
                    <a:pt x="268" y="540"/>
                    <a:pt x="350" y="605"/>
                  </a:cubicBezTo>
                  <a:lnTo>
                    <a:pt x="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9"/>
            <p:cNvSpPr/>
            <p:nvPr/>
          </p:nvSpPr>
          <p:spPr>
            <a:xfrm>
              <a:off x="1926675" y="806450"/>
              <a:ext cx="15875" cy="27600"/>
            </a:xfrm>
            <a:custGeom>
              <a:avLst/>
              <a:gdLst/>
              <a:ahLst/>
              <a:cxnLst/>
              <a:rect l="l" t="t" r="r" b="b"/>
              <a:pathLst>
                <a:path w="635" h="1104" extrusionOk="0">
                  <a:moveTo>
                    <a:pt x="213" y="0"/>
                  </a:moveTo>
                  <a:lnTo>
                    <a:pt x="7" y="115"/>
                  </a:lnTo>
                  <a:cubicBezTo>
                    <a:pt x="1" y="351"/>
                    <a:pt x="8" y="587"/>
                    <a:pt x="60" y="818"/>
                  </a:cubicBezTo>
                  <a:cubicBezTo>
                    <a:pt x="82" y="915"/>
                    <a:pt x="113" y="1011"/>
                    <a:pt x="153" y="1104"/>
                  </a:cubicBezTo>
                  <a:lnTo>
                    <a:pt x="635" y="831"/>
                  </a:lnTo>
                  <a:cubicBezTo>
                    <a:pt x="435" y="587"/>
                    <a:pt x="290" y="305"/>
                    <a:pt x="21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9"/>
            <p:cNvSpPr/>
            <p:nvPr/>
          </p:nvSpPr>
          <p:spPr>
            <a:xfrm>
              <a:off x="1882175" y="786325"/>
              <a:ext cx="76000" cy="45875"/>
            </a:xfrm>
            <a:custGeom>
              <a:avLst/>
              <a:gdLst/>
              <a:ahLst/>
              <a:cxnLst/>
              <a:rect l="l" t="t" r="r" b="b"/>
              <a:pathLst>
                <a:path w="3040" h="1835" extrusionOk="0">
                  <a:moveTo>
                    <a:pt x="3040" y="0"/>
                  </a:moveTo>
                  <a:lnTo>
                    <a:pt x="0" y="1735"/>
                  </a:lnTo>
                  <a:lnTo>
                    <a:pt x="174" y="1835"/>
                  </a:lnTo>
                  <a:lnTo>
                    <a:pt x="2866" y="305"/>
                  </a:lnTo>
                  <a:lnTo>
                    <a:pt x="304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9"/>
            <p:cNvSpPr/>
            <p:nvPr/>
          </p:nvSpPr>
          <p:spPr>
            <a:xfrm>
              <a:off x="1882175" y="820500"/>
              <a:ext cx="76000" cy="46150"/>
            </a:xfrm>
            <a:custGeom>
              <a:avLst/>
              <a:gdLst/>
              <a:ahLst/>
              <a:cxnLst/>
              <a:rect l="l" t="t" r="r" b="b"/>
              <a:pathLst>
                <a:path w="3040" h="1846" extrusionOk="0">
                  <a:moveTo>
                    <a:pt x="2866" y="1"/>
                  </a:moveTo>
                  <a:lnTo>
                    <a:pt x="174" y="1539"/>
                  </a:lnTo>
                  <a:lnTo>
                    <a:pt x="0" y="1845"/>
                  </a:lnTo>
                  <a:lnTo>
                    <a:pt x="3040" y="99"/>
                  </a:lnTo>
                  <a:lnTo>
                    <a:pt x="28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9"/>
            <p:cNvSpPr/>
            <p:nvPr/>
          </p:nvSpPr>
          <p:spPr>
            <a:xfrm>
              <a:off x="1886525" y="819500"/>
              <a:ext cx="67300" cy="39500"/>
            </a:xfrm>
            <a:custGeom>
              <a:avLst/>
              <a:gdLst/>
              <a:ahLst/>
              <a:cxnLst/>
              <a:rect l="l" t="t" r="r" b="b"/>
              <a:pathLst>
                <a:path w="2692" h="1580" extrusionOk="0">
                  <a:moveTo>
                    <a:pt x="2642" y="0"/>
                  </a:moveTo>
                  <a:lnTo>
                    <a:pt x="0" y="1508"/>
                  </a:lnTo>
                  <a:lnTo>
                    <a:pt x="0" y="1579"/>
                  </a:lnTo>
                  <a:lnTo>
                    <a:pt x="2692" y="41"/>
                  </a:lnTo>
                  <a:lnTo>
                    <a:pt x="264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9"/>
            <p:cNvSpPr/>
            <p:nvPr/>
          </p:nvSpPr>
          <p:spPr>
            <a:xfrm>
              <a:off x="1952575" y="793925"/>
              <a:ext cx="1250" cy="26600"/>
            </a:xfrm>
            <a:custGeom>
              <a:avLst/>
              <a:gdLst/>
              <a:ahLst/>
              <a:cxnLst/>
              <a:rect l="l" t="t" r="r" b="b"/>
              <a:pathLst>
                <a:path w="50" h="1064" extrusionOk="0">
                  <a:moveTo>
                    <a:pt x="50" y="1"/>
                  </a:moveTo>
                  <a:lnTo>
                    <a:pt x="0" y="30"/>
                  </a:lnTo>
                  <a:lnTo>
                    <a:pt x="0" y="1023"/>
                  </a:lnTo>
                  <a:lnTo>
                    <a:pt x="50" y="1064"/>
                  </a:lnTo>
                  <a:lnTo>
                    <a:pt x="5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9"/>
            <p:cNvSpPr/>
            <p:nvPr/>
          </p:nvSpPr>
          <p:spPr>
            <a:xfrm>
              <a:off x="1880500" y="828550"/>
              <a:ext cx="1700" cy="38100"/>
            </a:xfrm>
            <a:custGeom>
              <a:avLst/>
              <a:gdLst/>
              <a:ahLst/>
              <a:cxnLst/>
              <a:rect l="l" t="t" r="r" b="b"/>
              <a:pathLst>
                <a:path w="68" h="1524" extrusionOk="0">
                  <a:moveTo>
                    <a:pt x="1" y="1"/>
                  </a:moveTo>
                  <a:lnTo>
                    <a:pt x="1" y="1483"/>
                  </a:lnTo>
                  <a:lnTo>
                    <a:pt x="67" y="1523"/>
                  </a:lnTo>
                  <a:lnTo>
                    <a:pt x="67" y="46"/>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9"/>
            <p:cNvSpPr/>
            <p:nvPr/>
          </p:nvSpPr>
          <p:spPr>
            <a:xfrm>
              <a:off x="1880500" y="785150"/>
              <a:ext cx="77675" cy="44550"/>
            </a:xfrm>
            <a:custGeom>
              <a:avLst/>
              <a:gdLst/>
              <a:ahLst/>
              <a:cxnLst/>
              <a:rect l="l" t="t" r="r" b="b"/>
              <a:pathLst>
                <a:path w="3107" h="1782" extrusionOk="0">
                  <a:moveTo>
                    <a:pt x="3041" y="1"/>
                  </a:moveTo>
                  <a:lnTo>
                    <a:pt x="1" y="1737"/>
                  </a:lnTo>
                  <a:lnTo>
                    <a:pt x="67" y="1782"/>
                  </a:lnTo>
                  <a:lnTo>
                    <a:pt x="3107" y="47"/>
                  </a:lnTo>
                  <a:lnTo>
                    <a:pt x="304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9"/>
            <p:cNvSpPr/>
            <p:nvPr/>
          </p:nvSpPr>
          <p:spPr>
            <a:xfrm>
              <a:off x="2072500" y="1000500"/>
              <a:ext cx="63350" cy="42750"/>
            </a:xfrm>
            <a:custGeom>
              <a:avLst/>
              <a:gdLst/>
              <a:ahLst/>
              <a:cxnLst/>
              <a:rect l="l" t="t" r="r" b="b"/>
              <a:pathLst>
                <a:path w="2534" h="1710" extrusionOk="0">
                  <a:moveTo>
                    <a:pt x="0" y="0"/>
                  </a:moveTo>
                  <a:lnTo>
                    <a:pt x="0" y="241"/>
                  </a:lnTo>
                  <a:lnTo>
                    <a:pt x="2533" y="1710"/>
                  </a:lnTo>
                  <a:lnTo>
                    <a:pt x="2533" y="1469"/>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2072500" y="982375"/>
              <a:ext cx="94550" cy="54875"/>
            </a:xfrm>
            <a:custGeom>
              <a:avLst/>
              <a:gdLst/>
              <a:ahLst/>
              <a:cxnLst/>
              <a:rect l="l" t="t" r="r" b="b"/>
              <a:pathLst>
                <a:path w="3782" h="2195" extrusionOk="0">
                  <a:moveTo>
                    <a:pt x="1247" y="0"/>
                  </a:moveTo>
                  <a:lnTo>
                    <a:pt x="0" y="725"/>
                  </a:lnTo>
                  <a:lnTo>
                    <a:pt x="2533" y="2194"/>
                  </a:lnTo>
                  <a:lnTo>
                    <a:pt x="3782" y="1471"/>
                  </a:lnTo>
                  <a:lnTo>
                    <a:pt x="12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2135825" y="1019125"/>
              <a:ext cx="31225" cy="24125"/>
            </a:xfrm>
            <a:custGeom>
              <a:avLst/>
              <a:gdLst/>
              <a:ahLst/>
              <a:cxnLst/>
              <a:rect l="l" t="t" r="r" b="b"/>
              <a:pathLst>
                <a:path w="1249" h="965" extrusionOk="0">
                  <a:moveTo>
                    <a:pt x="1249" y="1"/>
                  </a:moveTo>
                  <a:lnTo>
                    <a:pt x="0" y="724"/>
                  </a:lnTo>
                  <a:lnTo>
                    <a:pt x="0" y="965"/>
                  </a:lnTo>
                  <a:lnTo>
                    <a:pt x="1249" y="241"/>
                  </a:lnTo>
                  <a:lnTo>
                    <a:pt x="12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9"/>
            <p:cNvSpPr/>
            <p:nvPr/>
          </p:nvSpPr>
          <p:spPr>
            <a:xfrm>
              <a:off x="2072500" y="967975"/>
              <a:ext cx="63350" cy="56025"/>
            </a:xfrm>
            <a:custGeom>
              <a:avLst/>
              <a:gdLst/>
              <a:ahLst/>
              <a:cxnLst/>
              <a:rect l="l" t="t" r="r" b="b"/>
              <a:pathLst>
                <a:path w="2534" h="2241" extrusionOk="0">
                  <a:moveTo>
                    <a:pt x="0" y="1"/>
                  </a:moveTo>
                  <a:lnTo>
                    <a:pt x="0" y="771"/>
                  </a:lnTo>
                  <a:lnTo>
                    <a:pt x="2533" y="2241"/>
                  </a:lnTo>
                  <a:lnTo>
                    <a:pt x="2533" y="1469"/>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9"/>
            <p:cNvSpPr/>
            <p:nvPr/>
          </p:nvSpPr>
          <p:spPr>
            <a:xfrm>
              <a:off x="2072500" y="949875"/>
              <a:ext cx="94550" cy="54850"/>
            </a:xfrm>
            <a:custGeom>
              <a:avLst/>
              <a:gdLst/>
              <a:ahLst/>
              <a:cxnLst/>
              <a:rect l="l" t="t" r="r" b="b"/>
              <a:pathLst>
                <a:path w="3782" h="2194" extrusionOk="0">
                  <a:moveTo>
                    <a:pt x="1247" y="1"/>
                  </a:moveTo>
                  <a:lnTo>
                    <a:pt x="0" y="725"/>
                  </a:lnTo>
                  <a:lnTo>
                    <a:pt x="2533" y="2193"/>
                  </a:lnTo>
                  <a:lnTo>
                    <a:pt x="3782" y="1470"/>
                  </a:lnTo>
                  <a:lnTo>
                    <a:pt x="12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2135825" y="986600"/>
              <a:ext cx="31225" cy="37400"/>
            </a:xfrm>
            <a:custGeom>
              <a:avLst/>
              <a:gdLst/>
              <a:ahLst/>
              <a:cxnLst/>
              <a:rect l="l" t="t" r="r" b="b"/>
              <a:pathLst>
                <a:path w="1249" h="1496" extrusionOk="0">
                  <a:moveTo>
                    <a:pt x="1249" y="1"/>
                  </a:moveTo>
                  <a:lnTo>
                    <a:pt x="0" y="724"/>
                  </a:lnTo>
                  <a:lnTo>
                    <a:pt x="0" y="1496"/>
                  </a:lnTo>
                  <a:lnTo>
                    <a:pt x="1249" y="772"/>
                  </a:lnTo>
                  <a:lnTo>
                    <a:pt x="12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2161775" y="998500"/>
              <a:ext cx="5275" cy="26675"/>
            </a:xfrm>
            <a:custGeom>
              <a:avLst/>
              <a:gdLst/>
              <a:ahLst/>
              <a:cxnLst/>
              <a:rect l="l" t="t" r="r" b="b"/>
              <a:pathLst>
                <a:path w="211" h="1067" extrusionOk="0">
                  <a:moveTo>
                    <a:pt x="1" y="1"/>
                  </a:moveTo>
                  <a:lnTo>
                    <a:pt x="1" y="1066"/>
                  </a:lnTo>
                  <a:lnTo>
                    <a:pt x="211" y="1066"/>
                  </a:lnTo>
                  <a:lnTo>
                    <a:pt x="21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2150550" y="1008900"/>
              <a:ext cx="11250" cy="13300"/>
            </a:xfrm>
            <a:custGeom>
              <a:avLst/>
              <a:gdLst/>
              <a:ahLst/>
              <a:cxnLst/>
              <a:rect l="l" t="t" r="r" b="b"/>
              <a:pathLst>
                <a:path w="450" h="532" extrusionOk="0">
                  <a:moveTo>
                    <a:pt x="450" y="1"/>
                  </a:moveTo>
                  <a:lnTo>
                    <a:pt x="0" y="262"/>
                  </a:lnTo>
                  <a:lnTo>
                    <a:pt x="450" y="531"/>
                  </a:lnTo>
                  <a:lnTo>
                    <a:pt x="45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2135250" y="977825"/>
              <a:ext cx="10350" cy="16325"/>
            </a:xfrm>
            <a:custGeom>
              <a:avLst/>
              <a:gdLst/>
              <a:ahLst/>
              <a:cxnLst/>
              <a:rect l="l" t="t" r="r" b="b"/>
              <a:pathLst>
                <a:path w="414" h="653" extrusionOk="0">
                  <a:moveTo>
                    <a:pt x="414" y="1"/>
                  </a:moveTo>
                  <a:lnTo>
                    <a:pt x="0" y="237"/>
                  </a:lnTo>
                  <a:lnTo>
                    <a:pt x="0" y="652"/>
                  </a:lnTo>
                  <a:lnTo>
                    <a:pt x="361" y="443"/>
                  </a:lnTo>
                  <a:lnTo>
                    <a:pt x="4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9"/>
            <p:cNvSpPr/>
            <p:nvPr/>
          </p:nvSpPr>
          <p:spPr>
            <a:xfrm>
              <a:off x="2124700" y="977700"/>
              <a:ext cx="10575" cy="16450"/>
            </a:xfrm>
            <a:custGeom>
              <a:avLst/>
              <a:gdLst/>
              <a:ahLst/>
              <a:cxnLst/>
              <a:rect l="l" t="t" r="r" b="b"/>
              <a:pathLst>
                <a:path w="423" h="658" extrusionOk="0">
                  <a:moveTo>
                    <a:pt x="0" y="0"/>
                  </a:moveTo>
                  <a:lnTo>
                    <a:pt x="63" y="448"/>
                  </a:lnTo>
                  <a:lnTo>
                    <a:pt x="422" y="657"/>
                  </a:lnTo>
                  <a:lnTo>
                    <a:pt x="422" y="24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9"/>
            <p:cNvSpPr/>
            <p:nvPr/>
          </p:nvSpPr>
          <p:spPr>
            <a:xfrm>
              <a:off x="2124700" y="971300"/>
              <a:ext cx="20900" cy="12475"/>
            </a:xfrm>
            <a:custGeom>
              <a:avLst/>
              <a:gdLst/>
              <a:ahLst/>
              <a:cxnLst/>
              <a:rect l="l" t="t" r="r" b="b"/>
              <a:pathLst>
                <a:path w="836" h="499" extrusionOk="0">
                  <a:moveTo>
                    <a:pt x="422" y="65"/>
                  </a:moveTo>
                  <a:lnTo>
                    <a:pt x="730" y="259"/>
                  </a:lnTo>
                  <a:lnTo>
                    <a:pt x="422" y="436"/>
                  </a:lnTo>
                  <a:lnTo>
                    <a:pt x="106" y="255"/>
                  </a:lnTo>
                  <a:lnTo>
                    <a:pt x="422" y="65"/>
                  </a:lnTo>
                  <a:close/>
                  <a:moveTo>
                    <a:pt x="422" y="1"/>
                  </a:moveTo>
                  <a:lnTo>
                    <a:pt x="0" y="256"/>
                  </a:lnTo>
                  <a:lnTo>
                    <a:pt x="422" y="498"/>
                  </a:lnTo>
                  <a:lnTo>
                    <a:pt x="836" y="262"/>
                  </a:lnTo>
                  <a:lnTo>
                    <a:pt x="4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9"/>
            <p:cNvSpPr/>
            <p:nvPr/>
          </p:nvSpPr>
          <p:spPr>
            <a:xfrm>
              <a:off x="2135250" y="972900"/>
              <a:ext cx="7750" cy="5825"/>
            </a:xfrm>
            <a:custGeom>
              <a:avLst/>
              <a:gdLst/>
              <a:ahLst/>
              <a:cxnLst/>
              <a:rect l="l" t="t" r="r" b="b"/>
              <a:pathLst>
                <a:path w="310" h="233" extrusionOk="0">
                  <a:moveTo>
                    <a:pt x="0" y="1"/>
                  </a:moveTo>
                  <a:lnTo>
                    <a:pt x="0" y="83"/>
                  </a:lnTo>
                  <a:lnTo>
                    <a:pt x="244" y="233"/>
                  </a:lnTo>
                  <a:lnTo>
                    <a:pt x="309" y="195"/>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9"/>
            <p:cNvSpPr/>
            <p:nvPr/>
          </p:nvSpPr>
          <p:spPr>
            <a:xfrm>
              <a:off x="2127350" y="972900"/>
              <a:ext cx="7925" cy="5675"/>
            </a:xfrm>
            <a:custGeom>
              <a:avLst/>
              <a:gdLst/>
              <a:ahLst/>
              <a:cxnLst/>
              <a:rect l="l" t="t" r="r" b="b"/>
              <a:pathLst>
                <a:path w="317" h="227" extrusionOk="0">
                  <a:moveTo>
                    <a:pt x="316" y="1"/>
                  </a:moveTo>
                  <a:lnTo>
                    <a:pt x="0" y="191"/>
                  </a:lnTo>
                  <a:lnTo>
                    <a:pt x="64" y="227"/>
                  </a:lnTo>
                  <a:lnTo>
                    <a:pt x="316" y="83"/>
                  </a:lnTo>
                  <a:lnTo>
                    <a:pt x="3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9"/>
            <p:cNvSpPr/>
            <p:nvPr/>
          </p:nvSpPr>
          <p:spPr>
            <a:xfrm>
              <a:off x="2128925" y="974975"/>
              <a:ext cx="12425" cy="7225"/>
            </a:xfrm>
            <a:custGeom>
              <a:avLst/>
              <a:gdLst/>
              <a:ahLst/>
              <a:cxnLst/>
              <a:rect l="l" t="t" r="r" b="b"/>
              <a:pathLst>
                <a:path w="497" h="289" extrusionOk="0">
                  <a:moveTo>
                    <a:pt x="253" y="0"/>
                  </a:moveTo>
                  <a:lnTo>
                    <a:pt x="1" y="144"/>
                  </a:lnTo>
                  <a:lnTo>
                    <a:pt x="253" y="289"/>
                  </a:lnTo>
                  <a:lnTo>
                    <a:pt x="497" y="150"/>
                  </a:lnTo>
                  <a:lnTo>
                    <a:pt x="25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9"/>
            <p:cNvSpPr/>
            <p:nvPr/>
          </p:nvSpPr>
          <p:spPr>
            <a:xfrm>
              <a:off x="2126625" y="963700"/>
              <a:ext cx="17050" cy="17025"/>
            </a:xfrm>
            <a:custGeom>
              <a:avLst/>
              <a:gdLst/>
              <a:ahLst/>
              <a:cxnLst/>
              <a:rect l="l" t="t" r="r" b="b"/>
              <a:pathLst>
                <a:path w="682" h="681" extrusionOk="0">
                  <a:moveTo>
                    <a:pt x="341" y="0"/>
                  </a:moveTo>
                  <a:cubicBezTo>
                    <a:pt x="152" y="0"/>
                    <a:pt x="0" y="153"/>
                    <a:pt x="0" y="341"/>
                  </a:cubicBezTo>
                  <a:cubicBezTo>
                    <a:pt x="0" y="528"/>
                    <a:pt x="152" y="681"/>
                    <a:pt x="341" y="681"/>
                  </a:cubicBezTo>
                  <a:cubicBezTo>
                    <a:pt x="529" y="681"/>
                    <a:pt x="682" y="528"/>
                    <a:pt x="682" y="341"/>
                  </a:cubicBezTo>
                  <a:cubicBezTo>
                    <a:pt x="682" y="153"/>
                    <a:pt x="529" y="0"/>
                    <a:pt x="34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9"/>
            <p:cNvSpPr/>
            <p:nvPr/>
          </p:nvSpPr>
          <p:spPr>
            <a:xfrm>
              <a:off x="2127350" y="966600"/>
              <a:ext cx="17625" cy="14125"/>
            </a:xfrm>
            <a:custGeom>
              <a:avLst/>
              <a:gdLst/>
              <a:ahLst/>
              <a:cxnLst/>
              <a:rect l="l" t="t" r="r" b="b"/>
              <a:pathLst>
                <a:path w="705" h="565" extrusionOk="0">
                  <a:moveTo>
                    <a:pt x="569" y="0"/>
                  </a:moveTo>
                  <a:cubicBezTo>
                    <a:pt x="637" y="156"/>
                    <a:pt x="582" y="335"/>
                    <a:pt x="439" y="425"/>
                  </a:cubicBezTo>
                  <a:cubicBezTo>
                    <a:pt x="383" y="462"/>
                    <a:pt x="320" y="479"/>
                    <a:pt x="257" y="479"/>
                  </a:cubicBezTo>
                  <a:cubicBezTo>
                    <a:pt x="161" y="479"/>
                    <a:pt x="67" y="439"/>
                    <a:pt x="0" y="362"/>
                  </a:cubicBezTo>
                  <a:lnTo>
                    <a:pt x="0" y="362"/>
                  </a:lnTo>
                  <a:cubicBezTo>
                    <a:pt x="57" y="490"/>
                    <a:pt x="183" y="564"/>
                    <a:pt x="313" y="564"/>
                  </a:cubicBezTo>
                  <a:cubicBezTo>
                    <a:pt x="375" y="564"/>
                    <a:pt x="438" y="547"/>
                    <a:pt x="495" y="511"/>
                  </a:cubicBezTo>
                  <a:cubicBezTo>
                    <a:pt x="670" y="399"/>
                    <a:pt x="705" y="159"/>
                    <a:pt x="56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9"/>
            <p:cNvSpPr/>
            <p:nvPr/>
          </p:nvSpPr>
          <p:spPr>
            <a:xfrm>
              <a:off x="2137150" y="967850"/>
              <a:ext cx="2075" cy="850"/>
            </a:xfrm>
            <a:custGeom>
              <a:avLst/>
              <a:gdLst/>
              <a:ahLst/>
              <a:cxnLst/>
              <a:rect l="l" t="t" r="r" b="b"/>
              <a:pathLst>
                <a:path w="83" h="34" extrusionOk="0">
                  <a:moveTo>
                    <a:pt x="41" y="1"/>
                  </a:moveTo>
                  <a:cubicBezTo>
                    <a:pt x="21" y="1"/>
                    <a:pt x="0" y="11"/>
                    <a:pt x="7" y="33"/>
                  </a:cubicBezTo>
                  <a:cubicBezTo>
                    <a:pt x="11" y="18"/>
                    <a:pt x="24" y="8"/>
                    <a:pt x="39" y="8"/>
                  </a:cubicBezTo>
                  <a:cubicBezTo>
                    <a:pt x="40" y="8"/>
                    <a:pt x="41" y="8"/>
                    <a:pt x="42" y="8"/>
                  </a:cubicBezTo>
                  <a:cubicBezTo>
                    <a:pt x="43" y="8"/>
                    <a:pt x="44" y="8"/>
                    <a:pt x="44" y="8"/>
                  </a:cubicBezTo>
                  <a:cubicBezTo>
                    <a:pt x="58" y="8"/>
                    <a:pt x="71" y="18"/>
                    <a:pt x="76" y="33"/>
                  </a:cubicBezTo>
                  <a:cubicBezTo>
                    <a:pt x="82" y="11"/>
                    <a:pt x="62" y="1"/>
                    <a:pt x="4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9"/>
            <p:cNvSpPr/>
            <p:nvPr/>
          </p:nvSpPr>
          <p:spPr>
            <a:xfrm>
              <a:off x="2135425" y="970200"/>
              <a:ext cx="1875" cy="1250"/>
            </a:xfrm>
            <a:custGeom>
              <a:avLst/>
              <a:gdLst/>
              <a:ahLst/>
              <a:cxnLst/>
              <a:rect l="l" t="t" r="r" b="b"/>
              <a:pathLst>
                <a:path w="75" h="50" extrusionOk="0">
                  <a:moveTo>
                    <a:pt x="37" y="1"/>
                  </a:moveTo>
                  <a:cubicBezTo>
                    <a:pt x="19" y="1"/>
                    <a:pt x="0" y="13"/>
                    <a:pt x="0" y="38"/>
                  </a:cubicBezTo>
                  <a:cubicBezTo>
                    <a:pt x="0" y="42"/>
                    <a:pt x="0" y="46"/>
                    <a:pt x="3" y="49"/>
                  </a:cubicBezTo>
                  <a:cubicBezTo>
                    <a:pt x="8" y="35"/>
                    <a:pt x="22" y="25"/>
                    <a:pt x="38" y="25"/>
                  </a:cubicBezTo>
                  <a:cubicBezTo>
                    <a:pt x="53" y="25"/>
                    <a:pt x="67" y="35"/>
                    <a:pt x="73" y="49"/>
                  </a:cubicBezTo>
                  <a:cubicBezTo>
                    <a:pt x="73"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9"/>
            <p:cNvSpPr/>
            <p:nvPr/>
          </p:nvSpPr>
          <p:spPr>
            <a:xfrm>
              <a:off x="2134325" y="966775"/>
              <a:ext cx="1950" cy="1075"/>
            </a:xfrm>
            <a:custGeom>
              <a:avLst/>
              <a:gdLst/>
              <a:ahLst/>
              <a:cxnLst/>
              <a:rect l="l" t="t" r="r" b="b"/>
              <a:pathLst>
                <a:path w="78" h="43" extrusionOk="0">
                  <a:moveTo>
                    <a:pt x="42" y="1"/>
                  </a:moveTo>
                  <a:cubicBezTo>
                    <a:pt x="21" y="1"/>
                    <a:pt x="0" y="16"/>
                    <a:pt x="5" y="43"/>
                  </a:cubicBezTo>
                  <a:cubicBezTo>
                    <a:pt x="10" y="28"/>
                    <a:pt x="24" y="18"/>
                    <a:pt x="40" y="18"/>
                  </a:cubicBezTo>
                  <a:cubicBezTo>
                    <a:pt x="56" y="18"/>
                    <a:pt x="71" y="28"/>
                    <a:pt x="75" y="43"/>
                  </a:cubicBezTo>
                  <a:cubicBezTo>
                    <a:pt x="76" y="40"/>
                    <a:pt x="78" y="36"/>
                    <a:pt x="78" y="31"/>
                  </a:cubicBezTo>
                  <a:cubicBezTo>
                    <a:pt x="74" y="10"/>
                    <a:pt x="58" y="1"/>
                    <a:pt x="4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9"/>
            <p:cNvSpPr/>
            <p:nvPr/>
          </p:nvSpPr>
          <p:spPr>
            <a:xfrm>
              <a:off x="2131800" y="967850"/>
              <a:ext cx="1875" cy="1250"/>
            </a:xfrm>
            <a:custGeom>
              <a:avLst/>
              <a:gdLst/>
              <a:ahLst/>
              <a:cxnLst/>
              <a:rect l="l" t="t" r="r" b="b"/>
              <a:pathLst>
                <a:path w="75" h="50" extrusionOk="0">
                  <a:moveTo>
                    <a:pt x="37" y="1"/>
                  </a:moveTo>
                  <a:cubicBezTo>
                    <a:pt x="19" y="1"/>
                    <a:pt x="0" y="13"/>
                    <a:pt x="0" y="37"/>
                  </a:cubicBezTo>
                  <a:cubicBezTo>
                    <a:pt x="0" y="42"/>
                    <a:pt x="2" y="45"/>
                    <a:pt x="3" y="49"/>
                  </a:cubicBezTo>
                  <a:cubicBezTo>
                    <a:pt x="8" y="35"/>
                    <a:pt x="22" y="24"/>
                    <a:pt x="38" y="24"/>
                  </a:cubicBezTo>
                  <a:cubicBezTo>
                    <a:pt x="53" y="24"/>
                    <a:pt x="67" y="35"/>
                    <a:pt x="73" y="49"/>
                  </a:cubicBezTo>
                  <a:cubicBezTo>
                    <a:pt x="74" y="45"/>
                    <a:pt x="74" y="42"/>
                    <a:pt x="74" y="37"/>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9"/>
            <p:cNvSpPr/>
            <p:nvPr/>
          </p:nvSpPr>
          <p:spPr>
            <a:xfrm>
              <a:off x="2132275" y="965475"/>
              <a:ext cx="1025" cy="675"/>
            </a:xfrm>
            <a:custGeom>
              <a:avLst/>
              <a:gdLst/>
              <a:ahLst/>
              <a:cxnLst/>
              <a:rect l="l" t="t" r="r" b="b"/>
              <a:pathLst>
                <a:path w="41" h="27" extrusionOk="0">
                  <a:moveTo>
                    <a:pt x="21" y="0"/>
                  </a:moveTo>
                  <a:cubicBezTo>
                    <a:pt x="10" y="0"/>
                    <a:pt x="0" y="7"/>
                    <a:pt x="0" y="21"/>
                  </a:cubicBezTo>
                  <a:cubicBezTo>
                    <a:pt x="0" y="22"/>
                    <a:pt x="0" y="25"/>
                    <a:pt x="2" y="27"/>
                  </a:cubicBezTo>
                  <a:cubicBezTo>
                    <a:pt x="5" y="19"/>
                    <a:pt x="12" y="14"/>
                    <a:pt x="21" y="14"/>
                  </a:cubicBezTo>
                  <a:cubicBezTo>
                    <a:pt x="29" y="14"/>
                    <a:pt x="37" y="19"/>
                    <a:pt x="39" y="27"/>
                  </a:cubicBezTo>
                  <a:cubicBezTo>
                    <a:pt x="41" y="25"/>
                    <a:pt x="41" y="22"/>
                    <a:pt x="41" y="21"/>
                  </a:cubicBezTo>
                  <a:cubicBezTo>
                    <a:pt x="41" y="7"/>
                    <a:pt x="31" y="0"/>
                    <a:pt x="2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9"/>
            <p:cNvSpPr/>
            <p:nvPr/>
          </p:nvSpPr>
          <p:spPr>
            <a:xfrm>
              <a:off x="2139775" y="966900"/>
              <a:ext cx="1050" cy="700"/>
            </a:xfrm>
            <a:custGeom>
              <a:avLst/>
              <a:gdLst/>
              <a:ahLst/>
              <a:cxnLst/>
              <a:rect l="l" t="t" r="r" b="b"/>
              <a:pathLst>
                <a:path w="42" h="28" extrusionOk="0">
                  <a:moveTo>
                    <a:pt x="21" y="1"/>
                  </a:moveTo>
                  <a:cubicBezTo>
                    <a:pt x="11" y="1"/>
                    <a:pt x="1" y="7"/>
                    <a:pt x="1" y="20"/>
                  </a:cubicBezTo>
                  <a:cubicBezTo>
                    <a:pt x="1" y="23"/>
                    <a:pt x="1" y="25"/>
                    <a:pt x="2" y="28"/>
                  </a:cubicBezTo>
                  <a:cubicBezTo>
                    <a:pt x="5" y="19"/>
                    <a:pt x="12" y="13"/>
                    <a:pt x="21" y="13"/>
                  </a:cubicBezTo>
                  <a:cubicBezTo>
                    <a:pt x="30" y="13"/>
                    <a:pt x="37" y="19"/>
                    <a:pt x="40" y="28"/>
                  </a:cubicBezTo>
                  <a:cubicBezTo>
                    <a:pt x="41" y="25"/>
                    <a:pt x="41" y="23"/>
                    <a:pt x="41" y="20"/>
                  </a:cubicBezTo>
                  <a:cubicBezTo>
                    <a:pt x="41" y="7"/>
                    <a:pt x="31" y="1"/>
                    <a:pt x="2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9"/>
            <p:cNvSpPr/>
            <p:nvPr/>
          </p:nvSpPr>
          <p:spPr>
            <a:xfrm>
              <a:off x="2128750" y="970425"/>
              <a:ext cx="1875" cy="1250"/>
            </a:xfrm>
            <a:custGeom>
              <a:avLst/>
              <a:gdLst/>
              <a:ahLst/>
              <a:cxnLst/>
              <a:rect l="l" t="t" r="r" b="b"/>
              <a:pathLst>
                <a:path w="75" h="50" extrusionOk="0">
                  <a:moveTo>
                    <a:pt x="38" y="0"/>
                  </a:moveTo>
                  <a:cubicBezTo>
                    <a:pt x="19" y="0"/>
                    <a:pt x="1" y="13"/>
                    <a:pt x="1" y="37"/>
                  </a:cubicBezTo>
                  <a:cubicBezTo>
                    <a:pt x="1" y="42"/>
                    <a:pt x="1" y="46"/>
                    <a:pt x="2" y="49"/>
                  </a:cubicBezTo>
                  <a:cubicBezTo>
                    <a:pt x="6" y="35"/>
                    <a:pt x="21" y="24"/>
                    <a:pt x="37" y="24"/>
                  </a:cubicBezTo>
                  <a:cubicBezTo>
                    <a:pt x="53" y="24"/>
                    <a:pt x="67" y="35"/>
                    <a:pt x="72" y="49"/>
                  </a:cubicBezTo>
                  <a:cubicBezTo>
                    <a:pt x="73" y="46"/>
                    <a:pt x="73" y="42"/>
                    <a:pt x="75" y="37"/>
                  </a:cubicBezTo>
                  <a:cubicBezTo>
                    <a:pt x="75" y="13"/>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2131225" y="972850"/>
              <a:ext cx="1875" cy="1250"/>
            </a:xfrm>
            <a:custGeom>
              <a:avLst/>
              <a:gdLst/>
              <a:ahLst/>
              <a:cxnLst/>
              <a:rect l="l" t="t" r="r" b="b"/>
              <a:pathLst>
                <a:path w="75" h="50" extrusionOk="0">
                  <a:moveTo>
                    <a:pt x="37" y="1"/>
                  </a:moveTo>
                  <a:cubicBezTo>
                    <a:pt x="19" y="1"/>
                    <a:pt x="0" y="13"/>
                    <a:pt x="0" y="38"/>
                  </a:cubicBezTo>
                  <a:cubicBezTo>
                    <a:pt x="0" y="42"/>
                    <a:pt x="2" y="46"/>
                    <a:pt x="3" y="49"/>
                  </a:cubicBezTo>
                  <a:cubicBezTo>
                    <a:pt x="8" y="35"/>
                    <a:pt x="22" y="25"/>
                    <a:pt x="38" y="25"/>
                  </a:cubicBezTo>
                  <a:cubicBezTo>
                    <a:pt x="54" y="25"/>
                    <a:pt x="67" y="35"/>
                    <a:pt x="73" y="49"/>
                  </a:cubicBezTo>
                  <a:cubicBezTo>
                    <a:pt x="74"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2132850" y="970825"/>
              <a:ext cx="1875" cy="1225"/>
            </a:xfrm>
            <a:custGeom>
              <a:avLst/>
              <a:gdLst/>
              <a:ahLst/>
              <a:cxnLst/>
              <a:rect l="l" t="t" r="r" b="b"/>
              <a:pathLst>
                <a:path w="75" h="49" extrusionOk="0">
                  <a:moveTo>
                    <a:pt x="38" y="0"/>
                  </a:moveTo>
                  <a:cubicBezTo>
                    <a:pt x="19" y="0"/>
                    <a:pt x="1" y="13"/>
                    <a:pt x="1" y="37"/>
                  </a:cubicBezTo>
                  <a:cubicBezTo>
                    <a:pt x="1" y="42"/>
                    <a:pt x="1" y="46"/>
                    <a:pt x="2" y="49"/>
                  </a:cubicBezTo>
                  <a:cubicBezTo>
                    <a:pt x="8" y="34"/>
                    <a:pt x="21" y="24"/>
                    <a:pt x="37" y="24"/>
                  </a:cubicBezTo>
                  <a:cubicBezTo>
                    <a:pt x="53" y="24"/>
                    <a:pt x="67" y="34"/>
                    <a:pt x="72" y="49"/>
                  </a:cubicBezTo>
                  <a:cubicBezTo>
                    <a:pt x="73" y="46"/>
                    <a:pt x="74" y="42"/>
                    <a:pt x="74" y="37"/>
                  </a:cubicBezTo>
                  <a:cubicBezTo>
                    <a:pt x="74" y="13"/>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9"/>
            <p:cNvSpPr/>
            <p:nvPr/>
          </p:nvSpPr>
          <p:spPr>
            <a:xfrm>
              <a:off x="2139075" y="970050"/>
              <a:ext cx="1875" cy="1250"/>
            </a:xfrm>
            <a:custGeom>
              <a:avLst/>
              <a:gdLst/>
              <a:ahLst/>
              <a:cxnLst/>
              <a:rect l="l" t="t" r="r" b="b"/>
              <a:pathLst>
                <a:path w="75" h="50" extrusionOk="0">
                  <a:moveTo>
                    <a:pt x="38" y="1"/>
                  </a:moveTo>
                  <a:cubicBezTo>
                    <a:pt x="19" y="1"/>
                    <a:pt x="1" y="13"/>
                    <a:pt x="1" y="38"/>
                  </a:cubicBezTo>
                  <a:cubicBezTo>
                    <a:pt x="1" y="41"/>
                    <a:pt x="2" y="45"/>
                    <a:pt x="4" y="50"/>
                  </a:cubicBezTo>
                  <a:cubicBezTo>
                    <a:pt x="8" y="35"/>
                    <a:pt x="23" y="25"/>
                    <a:pt x="39" y="25"/>
                  </a:cubicBezTo>
                  <a:cubicBezTo>
                    <a:pt x="55" y="25"/>
                    <a:pt x="68" y="35"/>
                    <a:pt x="73" y="50"/>
                  </a:cubicBezTo>
                  <a:cubicBezTo>
                    <a:pt x="75" y="45"/>
                    <a:pt x="75" y="41"/>
                    <a:pt x="75" y="38"/>
                  </a:cubicBezTo>
                  <a:cubicBezTo>
                    <a:pt x="75" y="13"/>
                    <a:pt x="56" y="1"/>
                    <a:pt x="3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2136625" y="972850"/>
              <a:ext cx="1875" cy="1250"/>
            </a:xfrm>
            <a:custGeom>
              <a:avLst/>
              <a:gdLst/>
              <a:ahLst/>
              <a:cxnLst/>
              <a:rect l="l" t="t" r="r" b="b"/>
              <a:pathLst>
                <a:path w="75" h="50" extrusionOk="0">
                  <a:moveTo>
                    <a:pt x="37" y="1"/>
                  </a:moveTo>
                  <a:cubicBezTo>
                    <a:pt x="19" y="1"/>
                    <a:pt x="0" y="13"/>
                    <a:pt x="0" y="38"/>
                  </a:cubicBezTo>
                  <a:cubicBezTo>
                    <a:pt x="0" y="42"/>
                    <a:pt x="2" y="46"/>
                    <a:pt x="3" y="49"/>
                  </a:cubicBezTo>
                  <a:cubicBezTo>
                    <a:pt x="8" y="35"/>
                    <a:pt x="22" y="25"/>
                    <a:pt x="38" y="25"/>
                  </a:cubicBezTo>
                  <a:cubicBezTo>
                    <a:pt x="53" y="25"/>
                    <a:pt x="67" y="35"/>
                    <a:pt x="73" y="49"/>
                  </a:cubicBezTo>
                  <a:cubicBezTo>
                    <a:pt x="73"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2133350" y="974875"/>
              <a:ext cx="2075" cy="850"/>
            </a:xfrm>
            <a:custGeom>
              <a:avLst/>
              <a:gdLst/>
              <a:ahLst/>
              <a:cxnLst/>
              <a:rect l="l" t="t" r="r" b="b"/>
              <a:pathLst>
                <a:path w="83" h="34" extrusionOk="0">
                  <a:moveTo>
                    <a:pt x="41" y="1"/>
                  </a:moveTo>
                  <a:cubicBezTo>
                    <a:pt x="21" y="1"/>
                    <a:pt x="0" y="12"/>
                    <a:pt x="7" y="33"/>
                  </a:cubicBezTo>
                  <a:cubicBezTo>
                    <a:pt x="12" y="19"/>
                    <a:pt x="25" y="9"/>
                    <a:pt x="41" y="9"/>
                  </a:cubicBezTo>
                  <a:cubicBezTo>
                    <a:pt x="57" y="9"/>
                    <a:pt x="72" y="19"/>
                    <a:pt x="76" y="33"/>
                  </a:cubicBezTo>
                  <a:cubicBezTo>
                    <a:pt x="83" y="12"/>
                    <a:pt x="62" y="1"/>
                    <a:pt x="4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2128350" y="973625"/>
              <a:ext cx="1875" cy="1225"/>
            </a:xfrm>
            <a:custGeom>
              <a:avLst/>
              <a:gdLst/>
              <a:ahLst/>
              <a:cxnLst/>
              <a:rect l="l" t="t" r="r" b="b"/>
              <a:pathLst>
                <a:path w="75" h="49" extrusionOk="0">
                  <a:moveTo>
                    <a:pt x="38" y="0"/>
                  </a:moveTo>
                  <a:cubicBezTo>
                    <a:pt x="19" y="0"/>
                    <a:pt x="1" y="12"/>
                    <a:pt x="1" y="37"/>
                  </a:cubicBezTo>
                  <a:cubicBezTo>
                    <a:pt x="1" y="40"/>
                    <a:pt x="1" y="44"/>
                    <a:pt x="2" y="49"/>
                  </a:cubicBezTo>
                  <a:cubicBezTo>
                    <a:pt x="8" y="33"/>
                    <a:pt x="21" y="24"/>
                    <a:pt x="37" y="24"/>
                  </a:cubicBezTo>
                  <a:cubicBezTo>
                    <a:pt x="53" y="24"/>
                    <a:pt x="67" y="33"/>
                    <a:pt x="72" y="49"/>
                  </a:cubicBezTo>
                  <a:cubicBezTo>
                    <a:pt x="73" y="44"/>
                    <a:pt x="75" y="40"/>
                    <a:pt x="75" y="37"/>
                  </a:cubicBezTo>
                  <a:cubicBezTo>
                    <a:pt x="75" y="12"/>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9"/>
            <p:cNvSpPr/>
            <p:nvPr/>
          </p:nvSpPr>
          <p:spPr>
            <a:xfrm>
              <a:off x="2129325" y="968250"/>
              <a:ext cx="1300" cy="850"/>
            </a:xfrm>
            <a:custGeom>
              <a:avLst/>
              <a:gdLst/>
              <a:ahLst/>
              <a:cxnLst/>
              <a:rect l="l" t="t" r="r" b="b"/>
              <a:pathLst>
                <a:path w="52" h="34" extrusionOk="0">
                  <a:moveTo>
                    <a:pt x="26" y="0"/>
                  </a:moveTo>
                  <a:cubicBezTo>
                    <a:pt x="14" y="0"/>
                    <a:pt x="1" y="8"/>
                    <a:pt x="1" y="24"/>
                  </a:cubicBezTo>
                  <a:cubicBezTo>
                    <a:pt x="1" y="27"/>
                    <a:pt x="1" y="30"/>
                    <a:pt x="2" y="33"/>
                  </a:cubicBezTo>
                  <a:cubicBezTo>
                    <a:pt x="5" y="23"/>
                    <a:pt x="15" y="17"/>
                    <a:pt x="26" y="17"/>
                  </a:cubicBezTo>
                  <a:cubicBezTo>
                    <a:pt x="37" y="17"/>
                    <a:pt x="46" y="23"/>
                    <a:pt x="50" y="33"/>
                  </a:cubicBezTo>
                  <a:cubicBezTo>
                    <a:pt x="50" y="30"/>
                    <a:pt x="50" y="27"/>
                    <a:pt x="52" y="24"/>
                  </a:cubicBezTo>
                  <a:cubicBezTo>
                    <a:pt x="52" y="8"/>
                    <a:pt x="39" y="0"/>
                    <a:pt x="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a:off x="2136325" y="964950"/>
              <a:ext cx="1300" cy="875"/>
            </a:xfrm>
            <a:custGeom>
              <a:avLst/>
              <a:gdLst/>
              <a:ahLst/>
              <a:cxnLst/>
              <a:rect l="l" t="t" r="r" b="b"/>
              <a:pathLst>
                <a:path w="52" h="35" extrusionOk="0">
                  <a:moveTo>
                    <a:pt x="26" y="1"/>
                  </a:moveTo>
                  <a:cubicBezTo>
                    <a:pt x="13" y="1"/>
                    <a:pt x="1" y="9"/>
                    <a:pt x="1" y="26"/>
                  </a:cubicBezTo>
                  <a:cubicBezTo>
                    <a:pt x="1" y="29"/>
                    <a:pt x="1" y="32"/>
                    <a:pt x="2" y="35"/>
                  </a:cubicBezTo>
                  <a:cubicBezTo>
                    <a:pt x="5" y="24"/>
                    <a:pt x="15" y="17"/>
                    <a:pt x="25" y="17"/>
                  </a:cubicBezTo>
                  <a:cubicBezTo>
                    <a:pt x="37" y="17"/>
                    <a:pt x="46" y="24"/>
                    <a:pt x="50" y="35"/>
                  </a:cubicBezTo>
                  <a:cubicBezTo>
                    <a:pt x="50" y="32"/>
                    <a:pt x="51" y="29"/>
                    <a:pt x="51" y="26"/>
                  </a:cubicBezTo>
                  <a:cubicBezTo>
                    <a:pt x="51" y="9"/>
                    <a:pt x="39" y="1"/>
                    <a:pt x="2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29"/>
          <p:cNvSpPr txBox="1">
            <a:spLocks noGrp="1"/>
          </p:cNvSpPr>
          <p:nvPr>
            <p:ph type="title" idx="15"/>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AGENDA</a:t>
            </a:r>
            <a:endParaRPr dirty="0"/>
          </a:p>
        </p:txBody>
      </p:sp>
      <p:sp>
        <p:nvSpPr>
          <p:cNvPr id="675" name="Google Shape;675;p29"/>
          <p:cNvSpPr txBox="1">
            <a:spLocks noGrp="1"/>
          </p:cNvSpPr>
          <p:nvPr>
            <p:ph type="title" idx="2"/>
          </p:nvPr>
        </p:nvSpPr>
        <p:spPr>
          <a:xfrm>
            <a:off x="676159" y="1900024"/>
            <a:ext cx="818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676" name="Google Shape;676;p29"/>
          <p:cNvSpPr txBox="1">
            <a:spLocks noGrp="1"/>
          </p:cNvSpPr>
          <p:nvPr>
            <p:ph type="title" idx="5"/>
          </p:nvPr>
        </p:nvSpPr>
        <p:spPr>
          <a:xfrm>
            <a:off x="676159" y="3471591"/>
            <a:ext cx="818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677" name="Google Shape;677;p29"/>
          <p:cNvSpPr txBox="1">
            <a:spLocks noGrp="1"/>
          </p:cNvSpPr>
          <p:nvPr>
            <p:ph type="title" idx="7"/>
          </p:nvPr>
        </p:nvSpPr>
        <p:spPr>
          <a:xfrm>
            <a:off x="7417947" y="800868"/>
            <a:ext cx="9063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678" name="Google Shape;678;p29"/>
          <p:cNvSpPr txBox="1">
            <a:spLocks noGrp="1"/>
          </p:cNvSpPr>
          <p:nvPr>
            <p:ph type="title" idx="9"/>
          </p:nvPr>
        </p:nvSpPr>
        <p:spPr>
          <a:xfrm>
            <a:off x="7417937" y="2372435"/>
            <a:ext cx="9684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679" name="Google Shape;679;p29"/>
          <p:cNvCxnSpPr/>
          <p:nvPr/>
        </p:nvCxnSpPr>
        <p:spPr>
          <a:xfrm>
            <a:off x="7514910" y="1372222"/>
            <a:ext cx="847200" cy="0"/>
          </a:xfrm>
          <a:prstGeom prst="straightConnector1">
            <a:avLst/>
          </a:prstGeom>
          <a:noFill/>
          <a:ln w="9525" cap="flat" cmpd="sng">
            <a:solidFill>
              <a:schemeClr val="accent5"/>
            </a:solidFill>
            <a:prstDash val="solid"/>
            <a:round/>
            <a:headEnd type="diamond" w="lg" len="lg"/>
            <a:tailEnd type="none" w="lg" len="lg"/>
          </a:ln>
        </p:spPr>
      </p:cxnSp>
      <p:cxnSp>
        <p:nvCxnSpPr>
          <p:cNvPr id="680" name="Google Shape;680;p29"/>
          <p:cNvCxnSpPr/>
          <p:nvPr/>
        </p:nvCxnSpPr>
        <p:spPr>
          <a:xfrm>
            <a:off x="7523351" y="2364647"/>
            <a:ext cx="847200" cy="0"/>
          </a:xfrm>
          <a:prstGeom prst="straightConnector1">
            <a:avLst/>
          </a:prstGeom>
          <a:noFill/>
          <a:ln w="9525" cap="flat" cmpd="sng">
            <a:solidFill>
              <a:schemeClr val="accent5"/>
            </a:solidFill>
            <a:prstDash val="solid"/>
            <a:round/>
            <a:headEnd type="diamond" w="lg" len="lg"/>
            <a:tailEnd type="none" w="lg" len="lg"/>
          </a:ln>
        </p:spPr>
      </p:cxnSp>
      <p:cxnSp>
        <p:nvCxnSpPr>
          <p:cNvPr id="681" name="Google Shape;681;p29"/>
          <p:cNvCxnSpPr/>
          <p:nvPr/>
        </p:nvCxnSpPr>
        <p:spPr>
          <a:xfrm rot="10800000">
            <a:off x="656603" y="2471378"/>
            <a:ext cx="737100" cy="0"/>
          </a:xfrm>
          <a:prstGeom prst="straightConnector1">
            <a:avLst/>
          </a:prstGeom>
          <a:noFill/>
          <a:ln w="9525" cap="flat" cmpd="sng">
            <a:solidFill>
              <a:schemeClr val="accent5"/>
            </a:solidFill>
            <a:prstDash val="solid"/>
            <a:round/>
            <a:headEnd type="diamond" w="lg" len="lg"/>
            <a:tailEnd type="none" w="lg" len="lg"/>
          </a:ln>
        </p:spPr>
      </p:cxnSp>
      <p:sp>
        <p:nvSpPr>
          <p:cNvPr id="682" name="Google Shape;682;p29"/>
          <p:cNvSpPr txBox="1">
            <a:spLocks noGrp="1"/>
          </p:cNvSpPr>
          <p:nvPr>
            <p:ph type="ctrTitle" idx="3"/>
          </p:nvPr>
        </p:nvSpPr>
        <p:spPr>
          <a:xfrm>
            <a:off x="1754922" y="3321732"/>
            <a:ext cx="197498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Data Preparation</a:t>
            </a:r>
            <a:endParaRPr dirty="0"/>
          </a:p>
        </p:txBody>
      </p:sp>
      <p:sp>
        <p:nvSpPr>
          <p:cNvPr id="683" name="Google Shape;683;p29"/>
          <p:cNvSpPr txBox="1">
            <a:spLocks noGrp="1"/>
          </p:cNvSpPr>
          <p:nvPr>
            <p:ph type="ctrTitle"/>
          </p:nvPr>
        </p:nvSpPr>
        <p:spPr>
          <a:xfrm>
            <a:off x="1754922" y="177543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Objective</a:t>
            </a:r>
            <a:endParaRPr dirty="0"/>
          </a:p>
        </p:txBody>
      </p:sp>
      <p:sp>
        <p:nvSpPr>
          <p:cNvPr id="684" name="Google Shape;684;p29"/>
          <p:cNvSpPr txBox="1">
            <a:spLocks noGrp="1"/>
          </p:cNvSpPr>
          <p:nvPr>
            <p:ph type="subTitle" idx="1"/>
          </p:nvPr>
        </p:nvSpPr>
        <p:spPr>
          <a:xfrm>
            <a:off x="1754922" y="2185178"/>
            <a:ext cx="2434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Practical motivation to the “interesting problem”</a:t>
            </a:r>
          </a:p>
          <a:p>
            <a:pPr marL="0" lvl="0" indent="0" algn="l" rtl="0">
              <a:spcBef>
                <a:spcPts val="0"/>
              </a:spcBef>
              <a:spcAft>
                <a:spcPts val="0"/>
              </a:spcAft>
              <a:buNone/>
            </a:pPr>
            <a:r>
              <a:rPr lang="en-SG" dirty="0"/>
              <a:t>What to accomplish?</a:t>
            </a:r>
            <a:endParaRPr dirty="0"/>
          </a:p>
        </p:txBody>
      </p:sp>
      <p:sp>
        <p:nvSpPr>
          <p:cNvPr id="685" name="Google Shape;685;p29"/>
          <p:cNvSpPr txBox="1">
            <a:spLocks noGrp="1"/>
          </p:cNvSpPr>
          <p:nvPr>
            <p:ph type="subTitle" idx="4"/>
          </p:nvPr>
        </p:nvSpPr>
        <p:spPr>
          <a:xfrm>
            <a:off x="1754922" y="3734878"/>
            <a:ext cx="2434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Exploration &amp; Cleansing</a:t>
            </a:r>
            <a:endParaRPr dirty="0"/>
          </a:p>
        </p:txBody>
      </p:sp>
      <p:sp>
        <p:nvSpPr>
          <p:cNvPr id="686" name="Google Shape;686;p29"/>
          <p:cNvSpPr txBox="1">
            <a:spLocks noGrp="1"/>
          </p:cNvSpPr>
          <p:nvPr>
            <p:ph type="ctrTitle" idx="6"/>
          </p:nvPr>
        </p:nvSpPr>
        <p:spPr>
          <a:xfrm>
            <a:off x="4783364" y="679646"/>
            <a:ext cx="2459758"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dirty="0"/>
              <a:t>DS/ML Tools</a:t>
            </a:r>
            <a:endParaRPr dirty="0"/>
          </a:p>
        </p:txBody>
      </p:sp>
      <p:sp>
        <p:nvSpPr>
          <p:cNvPr id="687" name="Google Shape;687;p29"/>
          <p:cNvSpPr txBox="1">
            <a:spLocks noGrp="1"/>
          </p:cNvSpPr>
          <p:nvPr>
            <p:ph type="ctrTitle" idx="8"/>
          </p:nvPr>
        </p:nvSpPr>
        <p:spPr>
          <a:xfrm>
            <a:off x="5481341" y="2222576"/>
            <a:ext cx="1753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dirty="0"/>
              <a:t>Exploratory Data Analysis</a:t>
            </a:r>
            <a:endParaRPr dirty="0"/>
          </a:p>
        </p:txBody>
      </p:sp>
      <p:sp>
        <p:nvSpPr>
          <p:cNvPr id="688" name="Google Shape;688;p29"/>
          <p:cNvSpPr txBox="1">
            <a:spLocks noGrp="1"/>
          </p:cNvSpPr>
          <p:nvPr>
            <p:ph type="subTitle" idx="13"/>
          </p:nvPr>
        </p:nvSpPr>
        <p:spPr>
          <a:xfrm>
            <a:off x="4800341" y="1086029"/>
            <a:ext cx="24348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TF-IDF, Cosine-Similarity, K-NN, Doc2Vec, PCA, </a:t>
            </a:r>
            <a:r>
              <a:rPr lang="en-SG" dirty="0" err="1"/>
              <a:t>Tensorboard</a:t>
            </a:r>
            <a:endParaRPr dirty="0"/>
          </a:p>
        </p:txBody>
      </p:sp>
      <p:sp>
        <p:nvSpPr>
          <p:cNvPr id="689" name="Google Shape;689;p29"/>
          <p:cNvSpPr txBox="1">
            <a:spLocks noGrp="1"/>
          </p:cNvSpPr>
          <p:nvPr>
            <p:ph type="subTitle" idx="14"/>
          </p:nvPr>
        </p:nvSpPr>
        <p:spPr>
          <a:xfrm>
            <a:off x="4800341" y="2622873"/>
            <a:ext cx="24348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Visualisation of the results</a:t>
            </a:r>
            <a:br>
              <a:rPr lang="en-SG" dirty="0"/>
            </a:br>
            <a:r>
              <a:rPr lang="en-SG" dirty="0" err="1"/>
              <a:t>Tensorboard</a:t>
            </a:r>
            <a:r>
              <a:rPr lang="en-SG" dirty="0"/>
              <a:t>, </a:t>
            </a:r>
            <a:r>
              <a:rPr lang="en-SG" dirty="0" err="1"/>
              <a:t>GoogleMaps</a:t>
            </a:r>
            <a:r>
              <a:rPr lang="en-SG" dirty="0"/>
              <a:t>, </a:t>
            </a:r>
            <a:r>
              <a:rPr lang="en-SG" dirty="0" err="1"/>
              <a:t>Calplot</a:t>
            </a:r>
            <a:endParaRPr dirty="0"/>
          </a:p>
        </p:txBody>
      </p:sp>
      <p:sp>
        <p:nvSpPr>
          <p:cNvPr id="690" name="Google Shape;690;p29"/>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1" name="Google Shape;691;p29"/>
          <p:cNvCxnSpPr/>
          <p:nvPr/>
        </p:nvCxnSpPr>
        <p:spPr>
          <a:xfrm rot="10800000">
            <a:off x="676153" y="3463815"/>
            <a:ext cx="737100" cy="0"/>
          </a:xfrm>
          <a:prstGeom prst="straightConnector1">
            <a:avLst/>
          </a:prstGeom>
          <a:noFill/>
          <a:ln w="9525" cap="flat" cmpd="sng">
            <a:solidFill>
              <a:schemeClr val="accent5"/>
            </a:solidFill>
            <a:prstDash val="solid"/>
            <a:round/>
            <a:headEnd type="diamond" w="lg" len="lg"/>
            <a:tailEnd type="none" w="lg" len="lg"/>
          </a:ln>
        </p:spPr>
      </p:cxnSp>
      <p:sp>
        <p:nvSpPr>
          <p:cNvPr id="339" name="Google Shape;678;p29">
            <a:extLst>
              <a:ext uri="{FF2B5EF4-FFF2-40B4-BE49-F238E27FC236}">
                <a16:creationId xmlns:a16="http://schemas.microsoft.com/office/drawing/2014/main" id="{B973F2D2-6856-46C4-8D5E-DF5F3B76D733}"/>
              </a:ext>
            </a:extLst>
          </p:cNvPr>
          <p:cNvSpPr txBox="1">
            <a:spLocks/>
          </p:cNvSpPr>
          <p:nvPr/>
        </p:nvSpPr>
        <p:spPr>
          <a:xfrm>
            <a:off x="7419167" y="3464428"/>
            <a:ext cx="9684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Red Hat Display"/>
              <a:buNone/>
              <a:defRPr sz="3000" b="1" i="0" u="none" strike="noStrike" cap="none">
                <a:solidFill>
                  <a:srgbClr val="E42524"/>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05</a:t>
            </a:r>
          </a:p>
        </p:txBody>
      </p:sp>
      <p:cxnSp>
        <p:nvCxnSpPr>
          <p:cNvPr id="340" name="Google Shape;680;p29">
            <a:extLst>
              <a:ext uri="{FF2B5EF4-FFF2-40B4-BE49-F238E27FC236}">
                <a16:creationId xmlns:a16="http://schemas.microsoft.com/office/drawing/2014/main" id="{24720852-E660-49E3-8C29-E1810C8F8F13}"/>
              </a:ext>
            </a:extLst>
          </p:cNvPr>
          <p:cNvCxnSpPr/>
          <p:nvPr/>
        </p:nvCxnSpPr>
        <p:spPr>
          <a:xfrm>
            <a:off x="7524581" y="3456640"/>
            <a:ext cx="847200" cy="0"/>
          </a:xfrm>
          <a:prstGeom prst="straightConnector1">
            <a:avLst/>
          </a:prstGeom>
          <a:noFill/>
          <a:ln w="9525" cap="flat" cmpd="sng">
            <a:solidFill>
              <a:schemeClr val="accent5"/>
            </a:solidFill>
            <a:prstDash val="solid"/>
            <a:round/>
            <a:headEnd type="diamond" w="lg" len="lg"/>
            <a:tailEnd type="none" w="lg" len="lg"/>
          </a:ln>
        </p:spPr>
      </p:cxnSp>
      <p:sp>
        <p:nvSpPr>
          <p:cNvPr id="341" name="Google Shape;687;p29">
            <a:extLst>
              <a:ext uri="{FF2B5EF4-FFF2-40B4-BE49-F238E27FC236}">
                <a16:creationId xmlns:a16="http://schemas.microsoft.com/office/drawing/2014/main" id="{D74058E0-46CC-484B-BAFA-32F83FABA9C0}"/>
              </a:ext>
            </a:extLst>
          </p:cNvPr>
          <p:cNvSpPr txBox="1">
            <a:spLocks/>
          </p:cNvSpPr>
          <p:nvPr/>
        </p:nvSpPr>
        <p:spPr>
          <a:xfrm>
            <a:off x="5482571" y="3314569"/>
            <a:ext cx="1753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200"/>
              <a:buFont typeface="Red Hat Display"/>
              <a:buNone/>
              <a:defRPr sz="18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9pPr>
          </a:lstStyle>
          <a:p>
            <a:r>
              <a:rPr lang="en-SG" dirty="0"/>
              <a:t>Conclusion</a:t>
            </a:r>
          </a:p>
        </p:txBody>
      </p:sp>
      <p:sp>
        <p:nvSpPr>
          <p:cNvPr id="342" name="Google Shape;689;p29">
            <a:extLst>
              <a:ext uri="{FF2B5EF4-FFF2-40B4-BE49-F238E27FC236}">
                <a16:creationId xmlns:a16="http://schemas.microsoft.com/office/drawing/2014/main" id="{9323AD5C-4764-44C2-ACFB-BE220681BA8A}"/>
              </a:ext>
            </a:extLst>
          </p:cNvPr>
          <p:cNvSpPr txBox="1">
            <a:spLocks/>
          </p:cNvSpPr>
          <p:nvPr/>
        </p:nvSpPr>
        <p:spPr>
          <a:xfrm>
            <a:off x="4801571" y="3714866"/>
            <a:ext cx="24348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dirty="0"/>
              <a:t>Objectives met?</a:t>
            </a:r>
          </a:p>
          <a:p>
            <a:pPr marL="0" indent="0"/>
            <a:r>
              <a:rPr lang="en-SG" dirty="0"/>
              <a:t>Interesting outcomes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K-NN</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K-Nearest Neighbours</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923330"/>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Listings are in vector form</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Points on graph</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Find Nearest </a:t>
            </a:r>
            <a:r>
              <a:rPr lang="en-US" sz="1800" dirty="0" err="1">
                <a:solidFill>
                  <a:schemeClr val="dk1"/>
                </a:solidFill>
                <a:latin typeface="Muli"/>
                <a:ea typeface="Muli"/>
                <a:cs typeface="Muli"/>
                <a:sym typeface="Muli"/>
              </a:rPr>
              <a:t>neighbours</a:t>
            </a:r>
            <a:r>
              <a:rPr lang="en-US" sz="1800" dirty="0">
                <a:solidFill>
                  <a:schemeClr val="dk1"/>
                </a:solidFill>
                <a:latin typeface="Muli"/>
                <a:ea typeface="Muli"/>
                <a:cs typeface="Muli"/>
                <a:sym typeface="Muli"/>
              </a:rPr>
              <a:t> of “User-Input point” -&gt; Using Euclidean distance</a:t>
            </a:r>
            <a:endParaRPr lang="en-US" sz="2000" dirty="0">
              <a:solidFill>
                <a:schemeClr val="dk1"/>
              </a:solidFill>
              <a:latin typeface="Muli"/>
              <a:ea typeface="Muli"/>
              <a:cs typeface="Muli"/>
              <a:sym typeface="Muli"/>
            </a:endParaRPr>
          </a:p>
        </p:txBody>
      </p:sp>
      <p:sp>
        <p:nvSpPr>
          <p:cNvPr id="15" name="Oval 14">
            <a:extLst>
              <a:ext uri="{FF2B5EF4-FFF2-40B4-BE49-F238E27FC236}">
                <a16:creationId xmlns:a16="http://schemas.microsoft.com/office/drawing/2014/main" id="{FB14729B-6BDC-433F-BB94-14E3AD709458}"/>
              </a:ext>
            </a:extLst>
          </p:cNvPr>
          <p:cNvSpPr/>
          <p:nvPr/>
        </p:nvSpPr>
        <p:spPr>
          <a:xfrm>
            <a:off x="6307008" y="336386"/>
            <a:ext cx="1439186" cy="1348740"/>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6" name="Oval 15">
            <a:extLst>
              <a:ext uri="{FF2B5EF4-FFF2-40B4-BE49-F238E27FC236}">
                <a16:creationId xmlns:a16="http://schemas.microsoft.com/office/drawing/2014/main" id="{8CBC3D43-E62A-4D87-BC3F-A05930794E3A}"/>
              </a:ext>
            </a:extLst>
          </p:cNvPr>
          <p:cNvSpPr/>
          <p:nvPr/>
        </p:nvSpPr>
        <p:spPr>
          <a:xfrm>
            <a:off x="6915084" y="866738"/>
            <a:ext cx="4572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C074D0-07FD-45D6-9C5C-6EB12652325C}"/>
              </a:ext>
            </a:extLst>
          </p:cNvPr>
          <p:cNvSpPr/>
          <p:nvPr/>
        </p:nvSpPr>
        <p:spPr>
          <a:xfrm>
            <a:off x="6923201" y="685382"/>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97629CF-E321-4771-809D-ABD90DF80D3D}"/>
              </a:ext>
            </a:extLst>
          </p:cNvPr>
          <p:cNvSpPr/>
          <p:nvPr/>
        </p:nvSpPr>
        <p:spPr>
          <a:xfrm>
            <a:off x="7099488" y="889596"/>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F2A6BB1-27DB-42F2-8AFD-E3F04B029424}"/>
              </a:ext>
            </a:extLst>
          </p:cNvPr>
          <p:cNvSpPr/>
          <p:nvPr/>
        </p:nvSpPr>
        <p:spPr>
          <a:xfrm>
            <a:off x="7320464" y="518303"/>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CC16763-9C79-43D0-BF36-F084C5702D92}"/>
              </a:ext>
            </a:extLst>
          </p:cNvPr>
          <p:cNvSpPr/>
          <p:nvPr/>
        </p:nvSpPr>
        <p:spPr>
          <a:xfrm>
            <a:off x="6980882" y="1176110"/>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C79D978-0345-4840-B889-CD1814F5B980}"/>
              </a:ext>
            </a:extLst>
          </p:cNvPr>
          <p:cNvSpPr/>
          <p:nvPr/>
        </p:nvSpPr>
        <p:spPr>
          <a:xfrm>
            <a:off x="6623471" y="731101"/>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BB7778B-D03C-4CE1-AAF0-0704EB23B12E}"/>
              </a:ext>
            </a:extLst>
          </p:cNvPr>
          <p:cNvSpPr/>
          <p:nvPr/>
        </p:nvSpPr>
        <p:spPr>
          <a:xfrm>
            <a:off x="6980881" y="1509866"/>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EE54E92-414D-470C-98A8-32666CAB54ED}"/>
              </a:ext>
            </a:extLst>
          </p:cNvPr>
          <p:cNvSpPr/>
          <p:nvPr/>
        </p:nvSpPr>
        <p:spPr>
          <a:xfrm>
            <a:off x="6669190" y="1032853"/>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34D60CC-3E6A-4622-A062-D518415544F5}"/>
              </a:ext>
            </a:extLst>
          </p:cNvPr>
          <p:cNvSpPr/>
          <p:nvPr/>
        </p:nvSpPr>
        <p:spPr>
          <a:xfrm>
            <a:off x="7291511" y="1442810"/>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B4AA65F-47EE-412D-93BA-7F9623A05D63}"/>
              </a:ext>
            </a:extLst>
          </p:cNvPr>
          <p:cNvSpPr/>
          <p:nvPr/>
        </p:nvSpPr>
        <p:spPr>
          <a:xfrm>
            <a:off x="7617648" y="889597"/>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C069722-F039-48A5-876A-EC1E862F8BB3}"/>
              </a:ext>
            </a:extLst>
          </p:cNvPr>
          <p:cNvSpPr/>
          <p:nvPr/>
        </p:nvSpPr>
        <p:spPr>
          <a:xfrm>
            <a:off x="6540180" y="564022"/>
            <a:ext cx="697457" cy="7050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05CBB710-7145-43E5-B2B4-9F7D84D8CD6F}"/>
              </a:ext>
            </a:extLst>
          </p:cNvPr>
          <p:cNvPicPr>
            <a:picLocks noChangeAspect="1"/>
          </p:cNvPicPr>
          <p:nvPr/>
        </p:nvPicPr>
        <p:blipFill>
          <a:blip r:embed="rId3"/>
          <a:stretch>
            <a:fillRect/>
          </a:stretch>
        </p:blipFill>
        <p:spPr>
          <a:xfrm>
            <a:off x="1807396" y="2325198"/>
            <a:ext cx="5740170" cy="2777852"/>
          </a:xfrm>
          <a:prstGeom prst="rect">
            <a:avLst/>
          </a:prstGeom>
        </p:spPr>
      </p:pic>
    </p:spTree>
    <p:extLst>
      <p:ext uri="{BB962C8B-B14F-4D97-AF65-F5344CB8AC3E}">
        <p14:creationId xmlns:p14="http://schemas.microsoft.com/office/powerpoint/2010/main" val="3531081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Word2Vec (Skip-Gram, Window-Size=2)</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646331"/>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Simple 2 layer neural network model</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Group similar words together</a:t>
            </a:r>
            <a:endParaRPr lang="en-US" sz="2000" dirty="0">
              <a:solidFill>
                <a:schemeClr val="dk1"/>
              </a:solidFill>
              <a:latin typeface="Muli"/>
              <a:ea typeface="Muli"/>
              <a:cs typeface="Muli"/>
              <a:sym typeface="Muli"/>
            </a:endParaRPr>
          </a:p>
        </p:txBody>
      </p:sp>
      <p:sp>
        <p:nvSpPr>
          <p:cNvPr id="30" name="Rectangle 29">
            <a:extLst>
              <a:ext uri="{FF2B5EF4-FFF2-40B4-BE49-F238E27FC236}">
                <a16:creationId xmlns:a16="http://schemas.microsoft.com/office/drawing/2014/main" id="{1BA4F378-73A5-4F01-B48E-291805F9768C}"/>
              </a:ext>
            </a:extLst>
          </p:cNvPr>
          <p:cNvSpPr/>
          <p:nvPr/>
        </p:nvSpPr>
        <p:spPr>
          <a:xfrm>
            <a:off x="2546406" y="2560260"/>
            <a:ext cx="482048" cy="20474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B17C9732-3CA7-4F3B-9944-7F08249DBF8E}"/>
              </a:ext>
            </a:extLst>
          </p:cNvPr>
          <p:cNvSpPr/>
          <p:nvPr/>
        </p:nvSpPr>
        <p:spPr>
          <a:xfrm>
            <a:off x="3771805" y="2714149"/>
            <a:ext cx="583523" cy="19830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ectangle 32">
            <a:extLst>
              <a:ext uri="{FF2B5EF4-FFF2-40B4-BE49-F238E27FC236}">
                <a16:creationId xmlns:a16="http://schemas.microsoft.com/office/drawing/2014/main" id="{402D6CA0-6127-4332-9091-56FD67751304}"/>
              </a:ext>
            </a:extLst>
          </p:cNvPr>
          <p:cNvSpPr/>
          <p:nvPr/>
        </p:nvSpPr>
        <p:spPr>
          <a:xfrm>
            <a:off x="5024562" y="2396265"/>
            <a:ext cx="657640" cy="237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7366622E-BF14-46CD-A0BA-9285164AD819}"/>
              </a:ext>
            </a:extLst>
          </p:cNvPr>
          <p:cNvSpPr txBox="1"/>
          <p:nvPr/>
        </p:nvSpPr>
        <p:spPr>
          <a:xfrm>
            <a:off x="2497089" y="2211897"/>
            <a:ext cx="601318" cy="307777"/>
          </a:xfrm>
          <a:prstGeom prst="rect">
            <a:avLst/>
          </a:prstGeom>
          <a:solidFill>
            <a:schemeClr val="bg1"/>
          </a:solidFill>
          <a:ln>
            <a:noFill/>
          </a:ln>
        </p:spPr>
        <p:txBody>
          <a:bodyPr wrap="square" rtlCol="0">
            <a:spAutoFit/>
          </a:bodyPr>
          <a:lstStyle/>
          <a:p>
            <a:r>
              <a:rPr lang="en-SG" dirty="0">
                <a:solidFill>
                  <a:schemeClr val="tx1"/>
                </a:solidFill>
              </a:rPr>
              <a:t>Input</a:t>
            </a:r>
            <a:endParaRPr lang="en-US" dirty="0">
              <a:solidFill>
                <a:schemeClr val="tx1"/>
              </a:solidFill>
            </a:endParaRPr>
          </a:p>
        </p:txBody>
      </p:sp>
      <p:sp>
        <p:nvSpPr>
          <p:cNvPr id="35" name="TextBox 34">
            <a:extLst>
              <a:ext uri="{FF2B5EF4-FFF2-40B4-BE49-F238E27FC236}">
                <a16:creationId xmlns:a16="http://schemas.microsoft.com/office/drawing/2014/main" id="{51E969EB-B0F8-4B2F-845A-70FC4A6A7237}"/>
              </a:ext>
            </a:extLst>
          </p:cNvPr>
          <p:cNvSpPr txBox="1"/>
          <p:nvPr/>
        </p:nvSpPr>
        <p:spPr>
          <a:xfrm>
            <a:off x="4967196" y="2071766"/>
            <a:ext cx="796459" cy="307777"/>
          </a:xfrm>
          <a:prstGeom prst="rect">
            <a:avLst/>
          </a:prstGeom>
          <a:solidFill>
            <a:schemeClr val="bg1"/>
          </a:solidFill>
          <a:ln>
            <a:noFill/>
          </a:ln>
        </p:spPr>
        <p:txBody>
          <a:bodyPr wrap="square" rtlCol="0">
            <a:spAutoFit/>
          </a:bodyPr>
          <a:lstStyle/>
          <a:p>
            <a:r>
              <a:rPr lang="en-SG" dirty="0">
                <a:solidFill>
                  <a:schemeClr val="tx1"/>
                </a:solidFill>
              </a:rPr>
              <a:t>Output</a:t>
            </a:r>
            <a:endParaRPr lang="en-US" dirty="0">
              <a:solidFill>
                <a:schemeClr val="tx1"/>
              </a:solidFill>
            </a:endParaRPr>
          </a:p>
        </p:txBody>
      </p:sp>
      <p:sp>
        <p:nvSpPr>
          <p:cNvPr id="37" name="TextBox 36">
            <a:extLst>
              <a:ext uri="{FF2B5EF4-FFF2-40B4-BE49-F238E27FC236}">
                <a16:creationId xmlns:a16="http://schemas.microsoft.com/office/drawing/2014/main" id="{E13EE152-CF20-4974-9F25-C33DFBDCE1CF}"/>
              </a:ext>
            </a:extLst>
          </p:cNvPr>
          <p:cNvSpPr txBox="1"/>
          <p:nvPr/>
        </p:nvSpPr>
        <p:spPr>
          <a:xfrm>
            <a:off x="3736422" y="2406371"/>
            <a:ext cx="817988" cy="307777"/>
          </a:xfrm>
          <a:prstGeom prst="rect">
            <a:avLst/>
          </a:prstGeom>
          <a:solidFill>
            <a:schemeClr val="bg1"/>
          </a:solidFill>
          <a:ln>
            <a:noFill/>
          </a:ln>
        </p:spPr>
        <p:txBody>
          <a:bodyPr wrap="square" rtlCol="0">
            <a:spAutoFit/>
          </a:bodyPr>
          <a:lstStyle/>
          <a:p>
            <a:r>
              <a:rPr lang="en-SG" dirty="0">
                <a:solidFill>
                  <a:schemeClr val="tx1"/>
                </a:solidFill>
              </a:rPr>
              <a:t>Hidden</a:t>
            </a:r>
            <a:endParaRPr lang="en-US" dirty="0">
              <a:solidFill>
                <a:schemeClr val="tx1"/>
              </a:solidFill>
            </a:endParaRPr>
          </a:p>
        </p:txBody>
      </p:sp>
      <p:sp>
        <p:nvSpPr>
          <p:cNvPr id="38" name="Oval 37">
            <a:extLst>
              <a:ext uri="{FF2B5EF4-FFF2-40B4-BE49-F238E27FC236}">
                <a16:creationId xmlns:a16="http://schemas.microsoft.com/office/drawing/2014/main" id="{FCB6EAC0-2C71-4943-9AF9-240C6139484D}"/>
              </a:ext>
            </a:extLst>
          </p:cNvPr>
          <p:cNvSpPr/>
          <p:nvPr/>
        </p:nvSpPr>
        <p:spPr>
          <a:xfrm>
            <a:off x="2645798" y="2629751"/>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1</a:t>
            </a:r>
            <a:endParaRPr lang="en-US" dirty="0">
              <a:solidFill>
                <a:schemeClr val="tx1"/>
              </a:solidFill>
            </a:endParaRPr>
          </a:p>
        </p:txBody>
      </p:sp>
      <p:sp>
        <p:nvSpPr>
          <p:cNvPr id="39" name="Oval 38">
            <a:extLst>
              <a:ext uri="{FF2B5EF4-FFF2-40B4-BE49-F238E27FC236}">
                <a16:creationId xmlns:a16="http://schemas.microsoft.com/office/drawing/2014/main" id="{3C7E257A-9CDC-4CD1-9DC9-4AF5D28B2B9A}"/>
              </a:ext>
            </a:extLst>
          </p:cNvPr>
          <p:cNvSpPr/>
          <p:nvPr/>
        </p:nvSpPr>
        <p:spPr>
          <a:xfrm>
            <a:off x="2647683" y="3095189"/>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0" name="Oval 39">
            <a:extLst>
              <a:ext uri="{FF2B5EF4-FFF2-40B4-BE49-F238E27FC236}">
                <a16:creationId xmlns:a16="http://schemas.microsoft.com/office/drawing/2014/main" id="{C29521D2-B427-4D97-93D4-CD0679851978}"/>
              </a:ext>
            </a:extLst>
          </p:cNvPr>
          <p:cNvSpPr/>
          <p:nvPr/>
        </p:nvSpPr>
        <p:spPr>
          <a:xfrm>
            <a:off x="2643176" y="3541626"/>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1" name="Oval 40">
            <a:extLst>
              <a:ext uri="{FF2B5EF4-FFF2-40B4-BE49-F238E27FC236}">
                <a16:creationId xmlns:a16="http://schemas.microsoft.com/office/drawing/2014/main" id="{992871A1-4BC2-4611-95E5-9A89D70627FA}"/>
              </a:ext>
            </a:extLst>
          </p:cNvPr>
          <p:cNvSpPr/>
          <p:nvPr/>
        </p:nvSpPr>
        <p:spPr>
          <a:xfrm>
            <a:off x="2640828" y="4019068"/>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2" name="TextBox 41">
            <a:extLst>
              <a:ext uri="{FF2B5EF4-FFF2-40B4-BE49-F238E27FC236}">
                <a16:creationId xmlns:a16="http://schemas.microsoft.com/office/drawing/2014/main" id="{092DF4FB-F996-4700-9F27-C499E2806069}"/>
              </a:ext>
            </a:extLst>
          </p:cNvPr>
          <p:cNvSpPr txBox="1"/>
          <p:nvPr/>
        </p:nvSpPr>
        <p:spPr>
          <a:xfrm>
            <a:off x="2048972" y="3006120"/>
            <a:ext cx="409867" cy="307777"/>
          </a:xfrm>
          <a:prstGeom prst="rect">
            <a:avLst/>
          </a:prstGeom>
          <a:solidFill>
            <a:schemeClr val="bg1"/>
          </a:solidFill>
          <a:ln>
            <a:noFill/>
          </a:ln>
        </p:spPr>
        <p:txBody>
          <a:bodyPr wrap="square" rtlCol="0">
            <a:spAutoFit/>
          </a:bodyPr>
          <a:lstStyle/>
          <a:p>
            <a:r>
              <a:rPr lang="en-SG" dirty="0">
                <a:solidFill>
                  <a:schemeClr val="tx1"/>
                </a:solidFill>
              </a:rPr>
              <a:t>I </a:t>
            </a:r>
            <a:endParaRPr lang="en-US" dirty="0">
              <a:solidFill>
                <a:schemeClr val="tx1"/>
              </a:solidFill>
            </a:endParaRPr>
          </a:p>
        </p:txBody>
      </p:sp>
      <p:sp>
        <p:nvSpPr>
          <p:cNvPr id="43" name="Oval 42">
            <a:extLst>
              <a:ext uri="{FF2B5EF4-FFF2-40B4-BE49-F238E27FC236}">
                <a16:creationId xmlns:a16="http://schemas.microsoft.com/office/drawing/2014/main" id="{D9C57470-D6F8-46CB-93DD-FEEAD7DE43F9}"/>
              </a:ext>
            </a:extLst>
          </p:cNvPr>
          <p:cNvSpPr/>
          <p:nvPr/>
        </p:nvSpPr>
        <p:spPr>
          <a:xfrm>
            <a:off x="5101499" y="361136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0.1</a:t>
            </a:r>
            <a:endParaRPr lang="en-US" sz="1000" dirty="0">
              <a:solidFill>
                <a:schemeClr val="tx1"/>
              </a:solidFill>
            </a:endParaRPr>
          </a:p>
        </p:txBody>
      </p:sp>
      <p:sp>
        <p:nvSpPr>
          <p:cNvPr id="44" name="Oval 43">
            <a:extLst>
              <a:ext uri="{FF2B5EF4-FFF2-40B4-BE49-F238E27FC236}">
                <a16:creationId xmlns:a16="http://schemas.microsoft.com/office/drawing/2014/main" id="{2EC1379E-2D8F-48CF-82A4-84EFD1D3209D}"/>
              </a:ext>
            </a:extLst>
          </p:cNvPr>
          <p:cNvSpPr/>
          <p:nvPr/>
        </p:nvSpPr>
        <p:spPr>
          <a:xfrm>
            <a:off x="5086707" y="422124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45" name="Oval 44">
            <a:extLst>
              <a:ext uri="{FF2B5EF4-FFF2-40B4-BE49-F238E27FC236}">
                <a16:creationId xmlns:a16="http://schemas.microsoft.com/office/drawing/2014/main" id="{2812EDBD-0994-49F4-BBE4-26A6A36BDD1E}"/>
              </a:ext>
            </a:extLst>
          </p:cNvPr>
          <p:cNvSpPr/>
          <p:nvPr/>
        </p:nvSpPr>
        <p:spPr>
          <a:xfrm>
            <a:off x="5086706" y="3029820"/>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0.8</a:t>
            </a:r>
            <a:endParaRPr lang="en-US" sz="1000" dirty="0">
              <a:solidFill>
                <a:schemeClr val="tx1"/>
              </a:solidFill>
            </a:endParaRPr>
          </a:p>
        </p:txBody>
      </p:sp>
      <p:sp>
        <p:nvSpPr>
          <p:cNvPr id="46" name="Oval 45">
            <a:extLst>
              <a:ext uri="{FF2B5EF4-FFF2-40B4-BE49-F238E27FC236}">
                <a16:creationId xmlns:a16="http://schemas.microsoft.com/office/drawing/2014/main" id="{6D205846-EE03-4277-81A9-30AC845882A2}"/>
              </a:ext>
            </a:extLst>
          </p:cNvPr>
          <p:cNvSpPr/>
          <p:nvPr/>
        </p:nvSpPr>
        <p:spPr>
          <a:xfrm>
            <a:off x="5093049" y="2468046"/>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0.1</a:t>
            </a:r>
            <a:endParaRPr lang="en-US" sz="1000" dirty="0">
              <a:solidFill>
                <a:schemeClr val="tx1"/>
              </a:solidFill>
            </a:endParaRPr>
          </a:p>
        </p:txBody>
      </p:sp>
      <p:sp>
        <p:nvSpPr>
          <p:cNvPr id="47" name="Oval 46">
            <a:extLst>
              <a:ext uri="{FF2B5EF4-FFF2-40B4-BE49-F238E27FC236}">
                <a16:creationId xmlns:a16="http://schemas.microsoft.com/office/drawing/2014/main" id="{F82AE9A3-6EAA-48C2-A9AD-63A8A69340B7}"/>
              </a:ext>
            </a:extLst>
          </p:cNvPr>
          <p:cNvSpPr/>
          <p:nvPr/>
        </p:nvSpPr>
        <p:spPr>
          <a:xfrm>
            <a:off x="3846819" y="2856473"/>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w1</a:t>
            </a:r>
            <a:endParaRPr lang="en-US" sz="800" dirty="0">
              <a:solidFill>
                <a:schemeClr val="tx1"/>
              </a:solidFill>
            </a:endParaRPr>
          </a:p>
        </p:txBody>
      </p:sp>
      <p:sp>
        <p:nvSpPr>
          <p:cNvPr id="48" name="Oval 47">
            <a:extLst>
              <a:ext uri="{FF2B5EF4-FFF2-40B4-BE49-F238E27FC236}">
                <a16:creationId xmlns:a16="http://schemas.microsoft.com/office/drawing/2014/main" id="{A7647529-1C32-448F-85BA-01D9FF1680CC}"/>
              </a:ext>
            </a:extLst>
          </p:cNvPr>
          <p:cNvSpPr/>
          <p:nvPr/>
        </p:nvSpPr>
        <p:spPr>
          <a:xfrm>
            <a:off x="3842954" y="3399951"/>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w2</a:t>
            </a:r>
            <a:endParaRPr lang="en-US" sz="800" dirty="0">
              <a:solidFill>
                <a:schemeClr val="tx1"/>
              </a:solidFill>
            </a:endParaRPr>
          </a:p>
        </p:txBody>
      </p:sp>
      <p:sp>
        <p:nvSpPr>
          <p:cNvPr id="49" name="Oval 48">
            <a:extLst>
              <a:ext uri="{FF2B5EF4-FFF2-40B4-BE49-F238E27FC236}">
                <a16:creationId xmlns:a16="http://schemas.microsoft.com/office/drawing/2014/main" id="{15094291-2080-41F6-B90A-B8BFD9DCCFDA}"/>
              </a:ext>
            </a:extLst>
          </p:cNvPr>
          <p:cNvSpPr/>
          <p:nvPr/>
        </p:nvSpPr>
        <p:spPr>
          <a:xfrm>
            <a:off x="3842954" y="3961540"/>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w3</a:t>
            </a:r>
            <a:endParaRPr lang="en-US" sz="800" dirty="0">
              <a:solidFill>
                <a:schemeClr val="tx1"/>
              </a:solidFill>
            </a:endParaRPr>
          </a:p>
        </p:txBody>
      </p:sp>
      <p:cxnSp>
        <p:nvCxnSpPr>
          <p:cNvPr id="50" name="Straight Connector 49">
            <a:extLst>
              <a:ext uri="{FF2B5EF4-FFF2-40B4-BE49-F238E27FC236}">
                <a16:creationId xmlns:a16="http://schemas.microsoft.com/office/drawing/2014/main" id="{CD5EE2A5-E770-49C5-9B8A-F0E5A61CD1DC}"/>
              </a:ext>
            </a:extLst>
          </p:cNvPr>
          <p:cNvCxnSpPr>
            <a:endCxn id="47" idx="2"/>
          </p:cNvCxnSpPr>
          <p:nvPr/>
        </p:nvCxnSpPr>
        <p:spPr>
          <a:xfrm>
            <a:off x="2940887" y="2783639"/>
            <a:ext cx="905932" cy="284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51A1545-1570-4177-9ECE-0FA8B45BDBF0}"/>
              </a:ext>
            </a:extLst>
          </p:cNvPr>
          <p:cNvCxnSpPr>
            <a:cxnSpLocks/>
          </p:cNvCxnSpPr>
          <p:nvPr/>
        </p:nvCxnSpPr>
        <p:spPr>
          <a:xfrm>
            <a:off x="2959536" y="2783639"/>
            <a:ext cx="871904" cy="774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9EE34E5-9B2B-4921-BF88-A83FA544FD3D}"/>
              </a:ext>
            </a:extLst>
          </p:cNvPr>
          <p:cNvCxnSpPr>
            <a:cxnSpLocks/>
          </p:cNvCxnSpPr>
          <p:nvPr/>
        </p:nvCxnSpPr>
        <p:spPr>
          <a:xfrm>
            <a:off x="2962158" y="2783639"/>
            <a:ext cx="869282" cy="13396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C0F21CC-CDB1-4DA7-9967-C5A5A272387C}"/>
              </a:ext>
            </a:extLst>
          </p:cNvPr>
          <p:cNvCxnSpPr>
            <a:cxnSpLocks/>
          </p:cNvCxnSpPr>
          <p:nvPr/>
        </p:nvCxnSpPr>
        <p:spPr>
          <a:xfrm flipV="1">
            <a:off x="2953566" y="3067889"/>
            <a:ext cx="877874" cy="198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F14875E-1E76-4ECD-96A3-CAE185643B01}"/>
              </a:ext>
            </a:extLst>
          </p:cNvPr>
          <p:cNvCxnSpPr>
            <a:cxnSpLocks/>
          </p:cNvCxnSpPr>
          <p:nvPr/>
        </p:nvCxnSpPr>
        <p:spPr>
          <a:xfrm>
            <a:off x="2954381" y="3257827"/>
            <a:ext cx="877059" cy="293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ADA4CB-2B56-4866-90F1-2640E15A80B5}"/>
              </a:ext>
            </a:extLst>
          </p:cNvPr>
          <p:cNvCxnSpPr>
            <a:cxnSpLocks/>
          </p:cNvCxnSpPr>
          <p:nvPr/>
        </p:nvCxnSpPr>
        <p:spPr>
          <a:xfrm>
            <a:off x="2954381" y="3266881"/>
            <a:ext cx="877059" cy="8564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40B9659-23C4-443E-8A6E-E67E0F2D0AAE}"/>
              </a:ext>
            </a:extLst>
          </p:cNvPr>
          <p:cNvCxnSpPr>
            <a:cxnSpLocks/>
            <a:endCxn id="47" idx="2"/>
          </p:cNvCxnSpPr>
          <p:nvPr/>
        </p:nvCxnSpPr>
        <p:spPr>
          <a:xfrm flipV="1">
            <a:off x="2954381" y="3067889"/>
            <a:ext cx="892438" cy="629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25FDF6C-F4D3-4A56-9D31-3DE7D0D12766}"/>
              </a:ext>
            </a:extLst>
          </p:cNvPr>
          <p:cNvCxnSpPr>
            <a:cxnSpLocks/>
          </p:cNvCxnSpPr>
          <p:nvPr/>
        </p:nvCxnSpPr>
        <p:spPr>
          <a:xfrm flipV="1">
            <a:off x="2954381" y="3566029"/>
            <a:ext cx="876401" cy="121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2B9BDCC-636B-47FC-ACB3-DB9DCDB8462E}"/>
              </a:ext>
            </a:extLst>
          </p:cNvPr>
          <p:cNvCxnSpPr>
            <a:cxnSpLocks/>
            <a:stCxn id="40" idx="6"/>
            <a:endCxn id="49" idx="2"/>
          </p:cNvCxnSpPr>
          <p:nvPr/>
        </p:nvCxnSpPr>
        <p:spPr>
          <a:xfrm>
            <a:off x="2936380" y="3695515"/>
            <a:ext cx="906574" cy="4774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93D2257-A691-454E-A27F-074BD7B2E9C2}"/>
              </a:ext>
            </a:extLst>
          </p:cNvPr>
          <p:cNvCxnSpPr>
            <a:cxnSpLocks/>
          </p:cNvCxnSpPr>
          <p:nvPr/>
        </p:nvCxnSpPr>
        <p:spPr>
          <a:xfrm flipV="1">
            <a:off x="2949874" y="3075425"/>
            <a:ext cx="862353" cy="1119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8D45B3B-9E19-45EA-8D55-166470731CB4}"/>
              </a:ext>
            </a:extLst>
          </p:cNvPr>
          <p:cNvCxnSpPr>
            <a:cxnSpLocks/>
            <a:stCxn id="41" idx="6"/>
          </p:cNvCxnSpPr>
          <p:nvPr/>
        </p:nvCxnSpPr>
        <p:spPr>
          <a:xfrm flipV="1">
            <a:off x="2934032" y="3573391"/>
            <a:ext cx="896750" cy="5995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8A148D7-5D95-4FB7-B470-8828022FFCA2}"/>
              </a:ext>
            </a:extLst>
          </p:cNvPr>
          <p:cNvCxnSpPr>
            <a:cxnSpLocks/>
            <a:stCxn id="41" idx="6"/>
            <a:endCxn id="49" idx="2"/>
          </p:cNvCxnSpPr>
          <p:nvPr/>
        </p:nvCxnSpPr>
        <p:spPr>
          <a:xfrm flipV="1">
            <a:off x="2934032" y="4172956"/>
            <a:ext cx="90892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B3A627-2602-4820-A2C4-30B0C7B54486}"/>
              </a:ext>
            </a:extLst>
          </p:cNvPr>
          <p:cNvCxnSpPr>
            <a:cxnSpLocks/>
            <a:stCxn id="47" idx="6"/>
            <a:endCxn id="46" idx="2"/>
          </p:cNvCxnSpPr>
          <p:nvPr/>
        </p:nvCxnSpPr>
        <p:spPr>
          <a:xfrm flipV="1">
            <a:off x="4296590" y="2724021"/>
            <a:ext cx="796459" cy="343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67DFC61-3050-4914-893C-5B8E2278C2E0}"/>
              </a:ext>
            </a:extLst>
          </p:cNvPr>
          <p:cNvCxnSpPr>
            <a:cxnSpLocks/>
            <a:stCxn id="47" idx="6"/>
            <a:endCxn id="45" idx="2"/>
          </p:cNvCxnSpPr>
          <p:nvPr/>
        </p:nvCxnSpPr>
        <p:spPr>
          <a:xfrm>
            <a:off x="4296590" y="3067889"/>
            <a:ext cx="790116" cy="21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FF82DFC-ECE6-40B2-A5E0-8FC48A3127BF}"/>
              </a:ext>
            </a:extLst>
          </p:cNvPr>
          <p:cNvCxnSpPr>
            <a:cxnSpLocks/>
            <a:stCxn id="47" idx="6"/>
            <a:endCxn id="43" idx="2"/>
          </p:cNvCxnSpPr>
          <p:nvPr/>
        </p:nvCxnSpPr>
        <p:spPr>
          <a:xfrm>
            <a:off x="4296590" y="3067889"/>
            <a:ext cx="804909" cy="799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56BF139-6EE2-44B8-89B0-20A91E5B1A53}"/>
              </a:ext>
            </a:extLst>
          </p:cNvPr>
          <p:cNvCxnSpPr>
            <a:cxnSpLocks/>
            <a:stCxn id="47" idx="6"/>
            <a:endCxn id="44" idx="2"/>
          </p:cNvCxnSpPr>
          <p:nvPr/>
        </p:nvCxnSpPr>
        <p:spPr>
          <a:xfrm>
            <a:off x="4296590" y="3067889"/>
            <a:ext cx="790117" cy="140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38AD8B0-0174-4AD1-8B9B-BBDBB4D93222}"/>
              </a:ext>
            </a:extLst>
          </p:cNvPr>
          <p:cNvCxnSpPr>
            <a:cxnSpLocks/>
            <a:stCxn id="48" idx="6"/>
            <a:endCxn id="46" idx="2"/>
          </p:cNvCxnSpPr>
          <p:nvPr/>
        </p:nvCxnSpPr>
        <p:spPr>
          <a:xfrm flipV="1">
            <a:off x="4292725" y="2724021"/>
            <a:ext cx="800324" cy="8873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4CFD5B0-6B7D-4664-89E8-DE62C7A3DC60}"/>
              </a:ext>
            </a:extLst>
          </p:cNvPr>
          <p:cNvCxnSpPr>
            <a:cxnSpLocks/>
            <a:stCxn id="48" idx="6"/>
            <a:endCxn id="45" idx="2"/>
          </p:cNvCxnSpPr>
          <p:nvPr/>
        </p:nvCxnSpPr>
        <p:spPr>
          <a:xfrm flipV="1">
            <a:off x="4292725" y="3285795"/>
            <a:ext cx="793981" cy="325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5982568-9680-4733-8E25-27361CE2FFCA}"/>
              </a:ext>
            </a:extLst>
          </p:cNvPr>
          <p:cNvCxnSpPr>
            <a:cxnSpLocks/>
            <a:stCxn id="48" idx="6"/>
            <a:endCxn id="43" idx="2"/>
          </p:cNvCxnSpPr>
          <p:nvPr/>
        </p:nvCxnSpPr>
        <p:spPr>
          <a:xfrm>
            <a:off x="4292725" y="3611367"/>
            <a:ext cx="808774" cy="255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19F2034-34C4-4EC5-AAE2-C87B9674A665}"/>
              </a:ext>
            </a:extLst>
          </p:cNvPr>
          <p:cNvCxnSpPr>
            <a:cxnSpLocks/>
            <a:stCxn id="49" idx="6"/>
            <a:endCxn id="44" idx="2"/>
          </p:cNvCxnSpPr>
          <p:nvPr/>
        </p:nvCxnSpPr>
        <p:spPr>
          <a:xfrm>
            <a:off x="4292725" y="4172956"/>
            <a:ext cx="793982" cy="3042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5014686-2B11-4A8B-BED3-576A5F46887D}"/>
              </a:ext>
            </a:extLst>
          </p:cNvPr>
          <p:cNvCxnSpPr>
            <a:cxnSpLocks/>
            <a:endCxn id="44" idx="2"/>
          </p:cNvCxnSpPr>
          <p:nvPr/>
        </p:nvCxnSpPr>
        <p:spPr>
          <a:xfrm>
            <a:off x="4307517" y="3617857"/>
            <a:ext cx="779190" cy="8593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B810E80-BD5E-4D1A-9DA3-B4874751FD68}"/>
              </a:ext>
            </a:extLst>
          </p:cNvPr>
          <p:cNvCxnSpPr>
            <a:cxnSpLocks/>
            <a:stCxn id="49" idx="6"/>
            <a:endCxn id="43" idx="2"/>
          </p:cNvCxnSpPr>
          <p:nvPr/>
        </p:nvCxnSpPr>
        <p:spPr>
          <a:xfrm flipV="1">
            <a:off x="4292725" y="3867342"/>
            <a:ext cx="808774" cy="305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A9AB27E-8FC1-4B7F-A028-617E8DB9FBB9}"/>
              </a:ext>
            </a:extLst>
          </p:cNvPr>
          <p:cNvCxnSpPr>
            <a:cxnSpLocks/>
            <a:stCxn id="49" idx="6"/>
            <a:endCxn id="45" idx="2"/>
          </p:cNvCxnSpPr>
          <p:nvPr/>
        </p:nvCxnSpPr>
        <p:spPr>
          <a:xfrm flipV="1">
            <a:off x="4292725" y="3285795"/>
            <a:ext cx="793981" cy="887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4D29671-ACF4-4D5B-844B-A9EDB0889E04}"/>
              </a:ext>
            </a:extLst>
          </p:cNvPr>
          <p:cNvCxnSpPr>
            <a:cxnSpLocks/>
            <a:stCxn id="49" idx="6"/>
            <a:endCxn id="46" idx="2"/>
          </p:cNvCxnSpPr>
          <p:nvPr/>
        </p:nvCxnSpPr>
        <p:spPr>
          <a:xfrm flipV="1">
            <a:off x="4292725" y="2724021"/>
            <a:ext cx="800324" cy="1448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6381405-E8C3-441F-A14A-976968FA5812}"/>
              </a:ext>
            </a:extLst>
          </p:cNvPr>
          <p:cNvSpPr/>
          <p:nvPr/>
        </p:nvSpPr>
        <p:spPr>
          <a:xfrm>
            <a:off x="6163421" y="2396096"/>
            <a:ext cx="657640" cy="237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Oval 74">
            <a:extLst>
              <a:ext uri="{FF2B5EF4-FFF2-40B4-BE49-F238E27FC236}">
                <a16:creationId xmlns:a16="http://schemas.microsoft.com/office/drawing/2014/main" id="{F5B0B8CC-D895-4E14-81F2-CF446893C792}"/>
              </a:ext>
            </a:extLst>
          </p:cNvPr>
          <p:cNvSpPr/>
          <p:nvPr/>
        </p:nvSpPr>
        <p:spPr>
          <a:xfrm>
            <a:off x="6240358" y="3611198"/>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6" name="Oval 75">
            <a:extLst>
              <a:ext uri="{FF2B5EF4-FFF2-40B4-BE49-F238E27FC236}">
                <a16:creationId xmlns:a16="http://schemas.microsoft.com/office/drawing/2014/main" id="{CEAD3823-6836-4245-86D1-F02EC8341414}"/>
              </a:ext>
            </a:extLst>
          </p:cNvPr>
          <p:cNvSpPr/>
          <p:nvPr/>
        </p:nvSpPr>
        <p:spPr>
          <a:xfrm>
            <a:off x="6225566" y="4221078"/>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7" name="Oval 76">
            <a:extLst>
              <a:ext uri="{FF2B5EF4-FFF2-40B4-BE49-F238E27FC236}">
                <a16:creationId xmlns:a16="http://schemas.microsoft.com/office/drawing/2014/main" id="{3D1D4F25-EB37-4AC7-BBA1-ED1E80012C76}"/>
              </a:ext>
            </a:extLst>
          </p:cNvPr>
          <p:cNvSpPr/>
          <p:nvPr/>
        </p:nvSpPr>
        <p:spPr>
          <a:xfrm>
            <a:off x="6225565" y="3029651"/>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1</a:t>
            </a:r>
            <a:endParaRPr lang="en-US" sz="1000" dirty="0">
              <a:solidFill>
                <a:schemeClr val="tx1"/>
              </a:solidFill>
            </a:endParaRPr>
          </a:p>
        </p:txBody>
      </p:sp>
      <p:sp>
        <p:nvSpPr>
          <p:cNvPr id="78" name="Oval 77">
            <a:extLst>
              <a:ext uri="{FF2B5EF4-FFF2-40B4-BE49-F238E27FC236}">
                <a16:creationId xmlns:a16="http://schemas.microsoft.com/office/drawing/2014/main" id="{32E46B56-2AA8-4C85-BA35-73EC165EC8D4}"/>
              </a:ext>
            </a:extLst>
          </p:cNvPr>
          <p:cNvSpPr/>
          <p:nvPr/>
        </p:nvSpPr>
        <p:spPr>
          <a:xfrm>
            <a:off x="6231908" y="246787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9" name="TextBox 78">
            <a:extLst>
              <a:ext uri="{FF2B5EF4-FFF2-40B4-BE49-F238E27FC236}">
                <a16:creationId xmlns:a16="http://schemas.microsoft.com/office/drawing/2014/main" id="{06754F2B-F85B-4F31-A3A6-A81E1738B60E}"/>
              </a:ext>
            </a:extLst>
          </p:cNvPr>
          <p:cNvSpPr txBox="1"/>
          <p:nvPr/>
        </p:nvSpPr>
        <p:spPr>
          <a:xfrm>
            <a:off x="6862453" y="2925764"/>
            <a:ext cx="796459" cy="307777"/>
          </a:xfrm>
          <a:prstGeom prst="rect">
            <a:avLst/>
          </a:prstGeom>
          <a:solidFill>
            <a:schemeClr val="bg1"/>
          </a:solidFill>
          <a:ln>
            <a:noFill/>
          </a:ln>
        </p:spPr>
        <p:txBody>
          <a:bodyPr wrap="square" rtlCol="0">
            <a:spAutoFit/>
          </a:bodyPr>
          <a:lstStyle/>
          <a:p>
            <a:r>
              <a:rPr lang="en-SG" dirty="0">
                <a:solidFill>
                  <a:schemeClr val="tx1"/>
                </a:solidFill>
              </a:rPr>
              <a:t>want</a:t>
            </a:r>
            <a:endParaRPr lang="en-US" dirty="0">
              <a:solidFill>
                <a:schemeClr val="tx1"/>
              </a:solidFill>
            </a:endParaRPr>
          </a:p>
        </p:txBody>
      </p:sp>
      <p:sp>
        <p:nvSpPr>
          <p:cNvPr id="80" name="TextBox 79">
            <a:extLst>
              <a:ext uri="{FF2B5EF4-FFF2-40B4-BE49-F238E27FC236}">
                <a16:creationId xmlns:a16="http://schemas.microsoft.com/office/drawing/2014/main" id="{EB788066-FF15-4CB7-A73B-79E33AB57DC2}"/>
              </a:ext>
            </a:extLst>
          </p:cNvPr>
          <p:cNvSpPr txBox="1"/>
          <p:nvPr/>
        </p:nvSpPr>
        <p:spPr>
          <a:xfrm>
            <a:off x="6106055" y="2067051"/>
            <a:ext cx="796459" cy="307777"/>
          </a:xfrm>
          <a:prstGeom prst="rect">
            <a:avLst/>
          </a:prstGeom>
          <a:solidFill>
            <a:schemeClr val="bg1"/>
          </a:solidFill>
          <a:ln>
            <a:noFill/>
          </a:ln>
        </p:spPr>
        <p:txBody>
          <a:bodyPr wrap="square" rtlCol="0">
            <a:spAutoFit/>
          </a:bodyPr>
          <a:lstStyle/>
          <a:p>
            <a:r>
              <a:rPr lang="en-SG" dirty="0">
                <a:solidFill>
                  <a:schemeClr val="tx1"/>
                </a:solidFill>
              </a:rPr>
              <a:t>Target</a:t>
            </a:r>
            <a:endParaRPr lang="en-US" dirty="0">
              <a:solidFill>
                <a:schemeClr val="tx1"/>
              </a:solidFill>
            </a:endParaRPr>
          </a:p>
        </p:txBody>
      </p:sp>
      <p:sp>
        <p:nvSpPr>
          <p:cNvPr id="81" name="Rectangle 80">
            <a:extLst>
              <a:ext uri="{FF2B5EF4-FFF2-40B4-BE49-F238E27FC236}">
                <a16:creationId xmlns:a16="http://schemas.microsoft.com/office/drawing/2014/main" id="{23460E31-5F2F-4B59-9A59-2C904790D397}"/>
              </a:ext>
            </a:extLst>
          </p:cNvPr>
          <p:cNvSpPr/>
          <p:nvPr/>
        </p:nvSpPr>
        <p:spPr>
          <a:xfrm>
            <a:off x="1405261" y="4537509"/>
            <a:ext cx="993234" cy="483488"/>
          </a:xfrm>
          <a:prstGeom prst="rect">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solidFill>
                  <a:schemeClr val="tx1"/>
                </a:solidFill>
              </a:rPr>
              <a:t>Unique Tag</a:t>
            </a:r>
            <a:endParaRPr lang="en-US" sz="1200" dirty="0">
              <a:solidFill>
                <a:schemeClr val="tx1"/>
              </a:solidFill>
            </a:endParaRPr>
          </a:p>
        </p:txBody>
      </p:sp>
      <p:cxnSp>
        <p:nvCxnSpPr>
          <p:cNvPr id="82" name="Straight Arrow Connector 81">
            <a:extLst>
              <a:ext uri="{FF2B5EF4-FFF2-40B4-BE49-F238E27FC236}">
                <a16:creationId xmlns:a16="http://schemas.microsoft.com/office/drawing/2014/main" id="{2FA4EF94-983B-4FBF-9746-188FFED8BE41}"/>
              </a:ext>
            </a:extLst>
          </p:cNvPr>
          <p:cNvCxnSpPr/>
          <p:nvPr/>
        </p:nvCxnSpPr>
        <p:spPr>
          <a:xfrm flipV="1">
            <a:off x="2094936" y="4123148"/>
            <a:ext cx="391835" cy="3539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052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347465" y="1061284"/>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693650" y="1082430"/>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1072921" y="2060157"/>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3" name="Picture 12">
            <a:extLst>
              <a:ext uri="{FF2B5EF4-FFF2-40B4-BE49-F238E27FC236}">
                <a16:creationId xmlns:a16="http://schemas.microsoft.com/office/drawing/2014/main" id="{4ADAD0EF-4405-40CE-AC9E-D2FCE657AC93}"/>
              </a:ext>
            </a:extLst>
          </p:cNvPr>
          <p:cNvPicPr>
            <a:picLocks noChangeAspect="1"/>
          </p:cNvPicPr>
          <p:nvPr/>
        </p:nvPicPr>
        <p:blipFill>
          <a:blip r:embed="rId3"/>
          <a:stretch>
            <a:fillRect/>
          </a:stretch>
        </p:blipFill>
        <p:spPr>
          <a:xfrm>
            <a:off x="0" y="2494722"/>
            <a:ext cx="3960742" cy="2648778"/>
          </a:xfrm>
          <a:prstGeom prst="rect">
            <a:avLst/>
          </a:prstGeom>
        </p:spPr>
      </p:pic>
      <p:pic>
        <p:nvPicPr>
          <p:cNvPr id="14" name="Picture 13">
            <a:extLst>
              <a:ext uri="{FF2B5EF4-FFF2-40B4-BE49-F238E27FC236}">
                <a16:creationId xmlns:a16="http://schemas.microsoft.com/office/drawing/2014/main" id="{C8AAD86C-FB4D-488A-9B1B-888222B3B64A}"/>
              </a:ext>
            </a:extLst>
          </p:cNvPr>
          <p:cNvPicPr>
            <a:picLocks noChangeAspect="1"/>
          </p:cNvPicPr>
          <p:nvPr/>
        </p:nvPicPr>
        <p:blipFill>
          <a:blip r:embed="rId4"/>
          <a:stretch>
            <a:fillRect/>
          </a:stretch>
        </p:blipFill>
        <p:spPr>
          <a:xfrm>
            <a:off x="5237923" y="2493796"/>
            <a:ext cx="3906078" cy="2649703"/>
          </a:xfrm>
          <a:prstGeom prst="rect">
            <a:avLst/>
          </a:prstGeom>
        </p:spPr>
      </p:pic>
      <p:sp>
        <p:nvSpPr>
          <p:cNvPr id="15" name="Rectangle 14">
            <a:extLst>
              <a:ext uri="{FF2B5EF4-FFF2-40B4-BE49-F238E27FC236}">
                <a16:creationId xmlns:a16="http://schemas.microsoft.com/office/drawing/2014/main" id="{B74A247A-A7A5-46D9-955D-61E899E168CA}"/>
              </a:ext>
            </a:extLst>
          </p:cNvPr>
          <p:cNvSpPr/>
          <p:nvPr/>
        </p:nvSpPr>
        <p:spPr>
          <a:xfrm>
            <a:off x="3105887" y="1949191"/>
            <a:ext cx="3115665"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Cosine Similarity Score: 0.455306</a:t>
            </a:r>
          </a:p>
        </p:txBody>
      </p:sp>
      <p:sp>
        <p:nvSpPr>
          <p:cNvPr id="16" name="Rectangle 15">
            <a:extLst>
              <a:ext uri="{FF2B5EF4-FFF2-40B4-BE49-F238E27FC236}">
                <a16:creationId xmlns:a16="http://schemas.microsoft.com/office/drawing/2014/main" id="{DE96E402-09F9-4AE8-8225-10D8EA0655A1}"/>
              </a:ext>
            </a:extLst>
          </p:cNvPr>
          <p:cNvSpPr/>
          <p:nvPr/>
        </p:nvSpPr>
        <p:spPr>
          <a:xfrm>
            <a:off x="3118667" y="3263413"/>
            <a:ext cx="3115665" cy="646331"/>
          </a:xfrm>
          <a:prstGeom prst="rect">
            <a:avLst/>
          </a:prstGeom>
        </p:spPr>
        <p:txBody>
          <a:bodyPr wrap="square">
            <a:spAutoFit/>
          </a:bodyPr>
          <a:lstStyle/>
          <a:p>
            <a:pPr algn="ctr"/>
            <a:r>
              <a:rPr lang="en-US" sz="3600" dirty="0">
                <a:solidFill>
                  <a:schemeClr val="dk1"/>
                </a:solidFill>
                <a:latin typeface="Muli"/>
                <a:ea typeface="Muli"/>
                <a:cs typeface="Muli"/>
                <a:sym typeface="Muli"/>
              </a:rPr>
              <a:t>VS</a:t>
            </a:r>
          </a:p>
        </p:txBody>
      </p:sp>
      <p:sp>
        <p:nvSpPr>
          <p:cNvPr id="18" name="Google Shape;148;p27">
            <a:extLst>
              <a:ext uri="{FF2B5EF4-FFF2-40B4-BE49-F238E27FC236}">
                <a16:creationId xmlns:a16="http://schemas.microsoft.com/office/drawing/2014/main" id="{A24F7C05-D097-46A8-8D99-8FFA3D48BC21}"/>
              </a:ext>
            </a:extLst>
          </p:cNvPr>
          <p:cNvSpPr/>
          <p:nvPr/>
        </p:nvSpPr>
        <p:spPr>
          <a:xfrm>
            <a:off x="4995555" y="557826"/>
            <a:ext cx="4122419" cy="1325880"/>
          </a:xfrm>
          <a:prstGeom prst="rect">
            <a:avLst/>
          </a:prstGeom>
          <a:solidFill>
            <a:srgbClr val="F4AA9E">
              <a:alpha val="51959"/>
            </a:srgbClr>
          </a:solidFill>
          <a:ln>
            <a:noFill/>
          </a:ln>
        </p:spPr>
        <p:txBody>
          <a:bodyPr spcFirstLastPara="1" wrap="square" lIns="91425" tIns="91425" rIns="91425" bIns="91425" anchor="ctr" anchorCtr="0">
            <a:noAutofit/>
          </a:bodyPr>
          <a:lstStyle/>
          <a:p>
            <a:pPr lvl="0" eaLnBrk="0" fontAlgn="base" hangingPunct="0">
              <a:spcBef>
                <a:spcPct val="0"/>
              </a:spcBef>
              <a:spcAft>
                <a:spcPct val="0"/>
              </a:spcAft>
              <a:buClrTx/>
            </a:pPr>
            <a:r>
              <a:rPr lang="en-US" sz="1100" dirty="0">
                <a:solidFill>
                  <a:schemeClr val="dk1"/>
                </a:solidFill>
                <a:latin typeface="Muli"/>
              </a:rPr>
              <a:t>Private bedroom with amazing views of DT. Seattle in the heart of downtown. When I am home, I'll sleep on the couch in the living room. The unit is in a very nice, clean, modern bldg. </a:t>
            </a:r>
            <a:r>
              <a:rPr lang="en-US" sz="1100" dirty="0" err="1">
                <a:solidFill>
                  <a:schemeClr val="dk1"/>
                </a:solidFill>
                <a:latin typeface="Muli"/>
              </a:rPr>
              <a:t>Wifi</a:t>
            </a:r>
            <a:r>
              <a:rPr lang="en-US" sz="1100" dirty="0">
                <a:solidFill>
                  <a:schemeClr val="dk1"/>
                </a:solidFill>
                <a:latin typeface="Muli"/>
              </a:rPr>
              <a:t> available. right in the heart of downtown. close to everything you might need. </a:t>
            </a:r>
            <a:r>
              <a:rPr lang="en-US" sz="1100" dirty="0" err="1">
                <a:solidFill>
                  <a:schemeClr val="dk1"/>
                </a:solidFill>
                <a:latin typeface="Muli"/>
              </a:rPr>
              <a:t>wifi</a:t>
            </a:r>
            <a:r>
              <a:rPr lang="en-US" sz="1100" dirty="0">
                <a:solidFill>
                  <a:schemeClr val="dk1"/>
                </a:solidFill>
                <a:latin typeface="Muli"/>
              </a:rPr>
              <a:t>. cable TV. as much as you like. Yes. 4 blocks away from the train stations. should be able to walk to everything too.</a:t>
            </a:r>
          </a:p>
        </p:txBody>
      </p:sp>
      <p:sp>
        <p:nvSpPr>
          <p:cNvPr id="21" name="Google Shape;696;p30">
            <a:extLst>
              <a:ext uri="{FF2B5EF4-FFF2-40B4-BE49-F238E27FC236}">
                <a16:creationId xmlns:a16="http://schemas.microsoft.com/office/drawing/2014/main" id="{E34DC69E-FCF8-4390-B783-E3BD2A7925C4}"/>
              </a:ext>
            </a:extLst>
          </p:cNvPr>
          <p:cNvSpPr txBox="1">
            <a:spLocks/>
          </p:cNvSpPr>
          <p:nvPr/>
        </p:nvSpPr>
        <p:spPr>
          <a:xfrm>
            <a:off x="6530186" y="1994281"/>
            <a:ext cx="1806990"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Listing (Doc)</a:t>
            </a:r>
          </a:p>
        </p:txBody>
      </p:sp>
    </p:spTree>
    <p:extLst>
      <p:ext uri="{BB962C8B-B14F-4D97-AF65-F5344CB8AC3E}">
        <p14:creationId xmlns:p14="http://schemas.microsoft.com/office/powerpoint/2010/main" val="534694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Picture 16">
            <a:extLst>
              <a:ext uri="{FF2B5EF4-FFF2-40B4-BE49-F238E27FC236}">
                <a16:creationId xmlns:a16="http://schemas.microsoft.com/office/drawing/2014/main" id="{95E76E04-B401-40C2-91E7-D178118F7B53}"/>
              </a:ext>
            </a:extLst>
          </p:cNvPr>
          <p:cNvPicPr>
            <a:picLocks noChangeAspect="1"/>
          </p:cNvPicPr>
          <p:nvPr/>
        </p:nvPicPr>
        <p:blipFill>
          <a:blip r:embed="rId3"/>
          <a:stretch>
            <a:fillRect/>
          </a:stretch>
        </p:blipFill>
        <p:spPr>
          <a:xfrm>
            <a:off x="0" y="1431999"/>
            <a:ext cx="9144000" cy="3711501"/>
          </a:xfrm>
          <a:prstGeom prst="rect">
            <a:avLst/>
          </a:prstGeom>
        </p:spPr>
      </p:pic>
      <p:sp>
        <p:nvSpPr>
          <p:cNvPr id="19" name="Rectangle 18">
            <a:extLst>
              <a:ext uri="{FF2B5EF4-FFF2-40B4-BE49-F238E27FC236}">
                <a16:creationId xmlns:a16="http://schemas.microsoft.com/office/drawing/2014/main" id="{C1D29F0E-2306-44B2-AFE4-241FF26522B1}"/>
              </a:ext>
            </a:extLst>
          </p:cNvPr>
          <p:cNvSpPr/>
          <p:nvPr/>
        </p:nvSpPr>
        <p:spPr>
          <a:xfrm>
            <a:off x="80683" y="1087183"/>
            <a:ext cx="4399859" cy="338554"/>
          </a:xfrm>
          <a:prstGeom prst="rect">
            <a:avLst/>
          </a:prstGeom>
        </p:spPr>
        <p:txBody>
          <a:bodyPr wrap="square">
            <a:spAutoFit/>
          </a:bodyPr>
          <a:lstStyle/>
          <a:p>
            <a:pPr algn="ctr"/>
            <a:r>
              <a:rPr lang="en-US" sz="1600" dirty="0" err="1">
                <a:solidFill>
                  <a:schemeClr val="dk1"/>
                </a:solidFill>
                <a:latin typeface="Muli"/>
                <a:ea typeface="Muli"/>
                <a:cs typeface="Muli"/>
                <a:sym typeface="Muli"/>
              </a:rPr>
              <a:t>Listing_id</a:t>
            </a:r>
            <a:r>
              <a:rPr lang="en-US" sz="1600" dirty="0">
                <a:solidFill>
                  <a:schemeClr val="dk1"/>
                </a:solidFill>
                <a:latin typeface="Muli"/>
                <a:ea typeface="Muli"/>
                <a:cs typeface="Muli"/>
                <a:sym typeface="Muli"/>
              </a:rPr>
              <a:t> used as unique </a:t>
            </a:r>
            <a:r>
              <a:rPr lang="en-US" sz="1600" dirty="0" err="1">
                <a:solidFill>
                  <a:schemeClr val="dk1"/>
                </a:solidFill>
                <a:latin typeface="Muli"/>
                <a:ea typeface="Muli"/>
                <a:cs typeface="Muli"/>
                <a:sym typeface="Muli"/>
              </a:rPr>
              <a:t>doc_id</a:t>
            </a:r>
            <a:endParaRPr lang="en-US" sz="1600" dirty="0">
              <a:solidFill>
                <a:schemeClr val="dk1"/>
              </a:solidFill>
              <a:latin typeface="Muli"/>
              <a:ea typeface="Muli"/>
              <a:cs typeface="Muli"/>
              <a:sym typeface="Muli"/>
            </a:endParaRPr>
          </a:p>
        </p:txBody>
      </p:sp>
      <p:sp>
        <p:nvSpPr>
          <p:cNvPr id="20" name="Arc 19">
            <a:extLst>
              <a:ext uri="{FF2B5EF4-FFF2-40B4-BE49-F238E27FC236}">
                <a16:creationId xmlns:a16="http://schemas.microsoft.com/office/drawing/2014/main" id="{352DA212-1867-47E2-8E63-06326BBEB343}"/>
              </a:ext>
            </a:extLst>
          </p:cNvPr>
          <p:cNvSpPr/>
          <p:nvPr/>
        </p:nvSpPr>
        <p:spPr>
          <a:xfrm rot="19451762">
            <a:off x="258512" y="1200328"/>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33595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PCA</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Principal Component Analysis (Unsupervised)</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Dimensionality Reduction Process</a:t>
            </a:r>
            <a:endParaRPr lang="en-US" sz="2000" dirty="0">
              <a:solidFill>
                <a:schemeClr val="dk1"/>
              </a:solidFill>
              <a:latin typeface="Muli"/>
              <a:ea typeface="Muli"/>
              <a:cs typeface="Muli"/>
              <a:sym typeface="Muli"/>
            </a:endParaRPr>
          </a:p>
        </p:txBody>
      </p:sp>
      <p:pic>
        <p:nvPicPr>
          <p:cNvPr id="27" name="Picture 26">
            <a:extLst>
              <a:ext uri="{FF2B5EF4-FFF2-40B4-BE49-F238E27FC236}">
                <a16:creationId xmlns:a16="http://schemas.microsoft.com/office/drawing/2014/main" id="{DB5D2C2E-601E-44CB-9A17-8992082CFF09}"/>
              </a:ext>
            </a:extLst>
          </p:cNvPr>
          <p:cNvPicPr>
            <a:picLocks noChangeAspect="1"/>
          </p:cNvPicPr>
          <p:nvPr/>
        </p:nvPicPr>
        <p:blipFill>
          <a:blip r:embed="rId3"/>
          <a:stretch>
            <a:fillRect/>
          </a:stretch>
        </p:blipFill>
        <p:spPr>
          <a:xfrm>
            <a:off x="0" y="2384929"/>
            <a:ext cx="5295965" cy="1981263"/>
          </a:xfrm>
          <a:prstGeom prst="rect">
            <a:avLst/>
          </a:prstGeom>
        </p:spPr>
      </p:pic>
      <p:pic>
        <p:nvPicPr>
          <p:cNvPr id="28" name="Picture 27">
            <a:extLst>
              <a:ext uri="{FF2B5EF4-FFF2-40B4-BE49-F238E27FC236}">
                <a16:creationId xmlns:a16="http://schemas.microsoft.com/office/drawing/2014/main" id="{E917075E-FB81-4CC0-AF29-48E16B4E3B94}"/>
              </a:ext>
            </a:extLst>
          </p:cNvPr>
          <p:cNvPicPr>
            <a:picLocks noChangeAspect="1"/>
          </p:cNvPicPr>
          <p:nvPr/>
        </p:nvPicPr>
        <p:blipFill>
          <a:blip r:embed="rId4"/>
          <a:stretch>
            <a:fillRect/>
          </a:stretch>
        </p:blipFill>
        <p:spPr>
          <a:xfrm>
            <a:off x="6376099" y="2384929"/>
            <a:ext cx="2767901" cy="2133338"/>
          </a:xfrm>
          <a:prstGeom prst="rect">
            <a:avLst/>
          </a:prstGeom>
        </p:spPr>
      </p:pic>
      <p:cxnSp>
        <p:nvCxnSpPr>
          <p:cNvPr id="30" name="Straight Arrow Connector 29">
            <a:extLst>
              <a:ext uri="{FF2B5EF4-FFF2-40B4-BE49-F238E27FC236}">
                <a16:creationId xmlns:a16="http://schemas.microsoft.com/office/drawing/2014/main" id="{A30E54A4-52BE-42EC-9C9E-4253CD3ED682}"/>
              </a:ext>
            </a:extLst>
          </p:cNvPr>
          <p:cNvCxnSpPr>
            <a:cxnSpLocks/>
          </p:cNvCxnSpPr>
          <p:nvPr/>
        </p:nvCxnSpPr>
        <p:spPr>
          <a:xfrm flipV="1">
            <a:off x="5611953" y="3356184"/>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A04C37A2-7F85-42CF-B73C-73619697EAB7}"/>
              </a:ext>
            </a:extLst>
          </p:cNvPr>
          <p:cNvSpPr/>
          <p:nvPr/>
        </p:nvSpPr>
        <p:spPr>
          <a:xfrm>
            <a:off x="172141" y="2046375"/>
            <a:ext cx="4399859"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Thousands of features/dimensions</a:t>
            </a:r>
          </a:p>
        </p:txBody>
      </p:sp>
      <p:sp>
        <p:nvSpPr>
          <p:cNvPr id="33" name="Rectangle 32">
            <a:extLst>
              <a:ext uri="{FF2B5EF4-FFF2-40B4-BE49-F238E27FC236}">
                <a16:creationId xmlns:a16="http://schemas.microsoft.com/office/drawing/2014/main" id="{DB5F9ACF-19C8-491F-813A-F1A443423948}"/>
              </a:ext>
            </a:extLst>
          </p:cNvPr>
          <p:cNvSpPr/>
          <p:nvPr/>
        </p:nvSpPr>
        <p:spPr>
          <a:xfrm>
            <a:off x="6510234" y="2001764"/>
            <a:ext cx="24996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2d (pc1, pc2)</a:t>
            </a:r>
          </a:p>
        </p:txBody>
      </p:sp>
    </p:spTree>
    <p:extLst>
      <p:ext uri="{BB962C8B-B14F-4D97-AF65-F5344CB8AC3E}">
        <p14:creationId xmlns:p14="http://schemas.microsoft.com/office/powerpoint/2010/main" val="586861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000" dirty="0"/>
              <a:t>EXPLORATORY</a:t>
            </a:r>
            <a:br>
              <a:rPr lang="en-SG" sz="4000" dirty="0"/>
            </a:br>
            <a:r>
              <a:rPr lang="en-SG" sz="4000" dirty="0"/>
              <a:t>DATA ANALYSIS</a:t>
            </a:r>
            <a:endParaRPr sz="4000" dirty="0"/>
          </a:p>
        </p:txBody>
      </p:sp>
      <p:sp>
        <p:nvSpPr>
          <p:cNvPr id="1987" name="Google Shape;1987;p34"/>
          <p:cNvSpPr txBox="1">
            <a:spLocks noGrp="1"/>
          </p:cNvSpPr>
          <p:nvPr>
            <p:ph type="subTitle" idx="1"/>
          </p:nvPr>
        </p:nvSpPr>
        <p:spPr>
          <a:xfrm flipH="1">
            <a:off x="4135497" y="2502327"/>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err="1"/>
              <a:t>Visualisation</a:t>
            </a:r>
            <a:r>
              <a:rPr lang="en-US" sz="1800" dirty="0"/>
              <a:t> of the results</a:t>
            </a:r>
          </a:p>
          <a:p>
            <a:pPr marL="285750" lvl="0" indent="-285750">
              <a:buFont typeface="Arial" panose="020B0604020202020204" pitchFamily="34" charset="0"/>
              <a:buChar char="•"/>
            </a:pPr>
            <a:r>
              <a:rPr lang="en-US" sz="1800" dirty="0" err="1"/>
              <a:t>Tensorboard</a:t>
            </a:r>
            <a:endParaRPr lang="en-US" sz="1800" dirty="0"/>
          </a:p>
          <a:p>
            <a:pPr marL="285750" lvl="0" indent="-285750">
              <a:buFont typeface="Arial" panose="020B0604020202020204" pitchFamily="34" charset="0"/>
              <a:buChar char="•"/>
            </a:pPr>
            <a:r>
              <a:rPr lang="en-US" sz="1800" dirty="0"/>
              <a:t>Google Maps</a:t>
            </a:r>
          </a:p>
          <a:p>
            <a:pPr marL="285750" lvl="0" indent="-285750">
              <a:buFont typeface="Arial" panose="020B0604020202020204" pitchFamily="34" charset="0"/>
              <a:buChar char="•"/>
            </a:pPr>
            <a:r>
              <a:rPr lang="en-US" sz="1800" dirty="0" err="1"/>
              <a:t>Calplot</a:t>
            </a:r>
            <a:endParaRPr lang="en-US" sz="1800" dirty="0"/>
          </a:p>
          <a:p>
            <a:pPr marL="285750" lvl="0" indent="-285750">
              <a:buFont typeface="Arial" panose="020B0604020202020204" pitchFamily="34" charset="0"/>
              <a:buChar char="•"/>
            </a:pPr>
            <a:r>
              <a:rPr lang="en-US" sz="1800" dirty="0"/>
              <a:t>Word Cloud</a:t>
            </a:r>
          </a:p>
          <a:p>
            <a:pPr marL="285750" lvl="0" indent="-285750">
              <a:buFont typeface="Arial" panose="020B0604020202020204" pitchFamily="34" charset="0"/>
              <a:buChar char="•"/>
            </a:pPr>
            <a:r>
              <a:rPr lang="en-US" sz="1800" dirty="0"/>
              <a:t>Boxplot</a:t>
            </a:r>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04</a:t>
            </a:r>
            <a:endParaRPr sz="12000" dirty="0"/>
          </a:p>
        </p:txBody>
      </p:sp>
    </p:spTree>
    <p:extLst>
      <p:ext uri="{BB962C8B-B14F-4D97-AF65-F5344CB8AC3E}">
        <p14:creationId xmlns:p14="http://schemas.microsoft.com/office/powerpoint/2010/main" val="10628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PCA</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9BE7B820-E5A1-45C2-ADA2-B66226421C13}"/>
              </a:ext>
            </a:extLst>
          </p:cNvPr>
          <p:cNvPicPr>
            <a:picLocks noChangeAspect="1"/>
          </p:cNvPicPr>
          <p:nvPr/>
        </p:nvPicPr>
        <p:blipFill rotWithShape="1">
          <a:blip r:embed="rId3"/>
          <a:srcRect l="1784" t="1330" r="1714" b="523"/>
          <a:stretch/>
        </p:blipFill>
        <p:spPr>
          <a:xfrm>
            <a:off x="2998694" y="47647"/>
            <a:ext cx="5761612" cy="5048206"/>
          </a:xfrm>
          <a:prstGeom prst="rect">
            <a:avLst/>
          </a:prstGeom>
        </p:spPr>
      </p:pic>
      <p:sp>
        <p:nvSpPr>
          <p:cNvPr id="12" name="Rectangle 11">
            <a:extLst>
              <a:ext uri="{FF2B5EF4-FFF2-40B4-BE49-F238E27FC236}">
                <a16:creationId xmlns:a16="http://schemas.microsoft.com/office/drawing/2014/main" id="{1818DED6-4A7A-4998-8539-A90BC63FD3E7}"/>
              </a:ext>
            </a:extLst>
          </p:cNvPr>
          <p:cNvSpPr/>
          <p:nvPr/>
        </p:nvSpPr>
        <p:spPr>
          <a:xfrm>
            <a:off x="172141" y="2277807"/>
            <a:ext cx="2409694"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Scatter Plot of Listings with User’s input</a:t>
            </a:r>
          </a:p>
        </p:txBody>
      </p:sp>
    </p:spTree>
    <p:extLst>
      <p:ext uri="{BB962C8B-B14F-4D97-AF65-F5344CB8AC3E}">
        <p14:creationId xmlns:p14="http://schemas.microsoft.com/office/powerpoint/2010/main" val="3613295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TENSORBOARD EMBEDDING PROJECTOR</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BD3D09B5-0D1E-4C05-8FFA-DC2B082A4019}"/>
              </a:ext>
            </a:extLst>
          </p:cNvPr>
          <p:cNvPicPr>
            <a:picLocks noChangeAspect="1"/>
          </p:cNvPicPr>
          <p:nvPr/>
        </p:nvPicPr>
        <p:blipFill>
          <a:blip r:embed="rId3"/>
          <a:stretch>
            <a:fillRect/>
          </a:stretch>
        </p:blipFill>
        <p:spPr>
          <a:xfrm>
            <a:off x="1" y="2159856"/>
            <a:ext cx="3579875" cy="2983643"/>
          </a:xfrm>
          <a:prstGeom prst="rect">
            <a:avLst/>
          </a:prstGeom>
        </p:spPr>
      </p:pic>
      <p:pic>
        <p:nvPicPr>
          <p:cNvPr id="7" name="Picture 6">
            <a:extLst>
              <a:ext uri="{FF2B5EF4-FFF2-40B4-BE49-F238E27FC236}">
                <a16:creationId xmlns:a16="http://schemas.microsoft.com/office/drawing/2014/main" id="{845BE5D2-AB40-4A64-A8C0-0AD2403CEB42}"/>
              </a:ext>
            </a:extLst>
          </p:cNvPr>
          <p:cNvPicPr>
            <a:picLocks noChangeAspect="1"/>
          </p:cNvPicPr>
          <p:nvPr/>
        </p:nvPicPr>
        <p:blipFill>
          <a:blip r:embed="rId4"/>
          <a:stretch>
            <a:fillRect/>
          </a:stretch>
        </p:blipFill>
        <p:spPr>
          <a:xfrm>
            <a:off x="5318672" y="2159049"/>
            <a:ext cx="3825328" cy="2983644"/>
          </a:xfrm>
          <a:prstGeom prst="rect">
            <a:avLst/>
          </a:prstGeom>
        </p:spPr>
      </p:pic>
      <p:sp>
        <p:nvSpPr>
          <p:cNvPr id="8" name="Rectangle 7">
            <a:extLst>
              <a:ext uri="{FF2B5EF4-FFF2-40B4-BE49-F238E27FC236}">
                <a16:creationId xmlns:a16="http://schemas.microsoft.com/office/drawing/2014/main" id="{9039D6F0-D2AF-43BD-B7B9-657ABFD5F7E1}"/>
              </a:ext>
            </a:extLst>
          </p:cNvPr>
          <p:cNvSpPr/>
          <p:nvPr/>
        </p:nvSpPr>
        <p:spPr>
          <a:xfrm>
            <a:off x="2837435" y="1725140"/>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After isolating points</a:t>
            </a: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4504081"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Interactive 3D </a:t>
            </a:r>
            <a:r>
              <a:rPr lang="en-US" sz="1800" dirty="0" err="1">
                <a:solidFill>
                  <a:schemeClr val="dk1"/>
                </a:solidFill>
                <a:latin typeface="Muli"/>
                <a:ea typeface="Muli"/>
                <a:cs typeface="Muli"/>
                <a:sym typeface="Muli"/>
              </a:rPr>
              <a:t>Visualisation</a:t>
            </a:r>
            <a:r>
              <a:rPr lang="en-US" sz="1800" dirty="0">
                <a:solidFill>
                  <a:schemeClr val="dk1"/>
                </a:solidFill>
                <a:latin typeface="Muli"/>
                <a:ea typeface="Muli"/>
                <a:cs typeface="Muli"/>
                <a:sym typeface="Muli"/>
              </a:rPr>
              <a:t> Tool</a:t>
            </a:r>
            <a:endParaRPr lang="en-US" sz="2000" u="sng" dirty="0">
              <a:solidFill>
                <a:schemeClr val="dk1"/>
              </a:solidFill>
              <a:latin typeface="Muli"/>
              <a:ea typeface="Muli"/>
              <a:cs typeface="Muli"/>
              <a:sym typeface="Muli"/>
            </a:endParaRPr>
          </a:p>
        </p:txBody>
      </p:sp>
      <p:cxnSp>
        <p:nvCxnSpPr>
          <p:cNvPr id="14" name="Straight Arrow Connector 13">
            <a:extLst>
              <a:ext uri="{FF2B5EF4-FFF2-40B4-BE49-F238E27FC236}">
                <a16:creationId xmlns:a16="http://schemas.microsoft.com/office/drawing/2014/main" id="{741D2993-C7FC-4305-85D5-A154AEA5F57D}"/>
              </a:ext>
            </a:extLst>
          </p:cNvPr>
          <p:cNvCxnSpPr>
            <a:cxnSpLocks/>
          </p:cNvCxnSpPr>
          <p:nvPr/>
        </p:nvCxnSpPr>
        <p:spPr>
          <a:xfrm>
            <a:off x="4123842" y="3613846"/>
            <a:ext cx="733832"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5568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8562C-9373-4F42-B38C-FD3A50C71AED}"/>
              </a:ext>
            </a:extLst>
          </p:cNvPr>
          <p:cNvSpPr>
            <a:spLocks noGrp="1"/>
          </p:cNvSpPr>
          <p:nvPr>
            <p:ph type="title"/>
          </p:nvPr>
        </p:nvSpPr>
        <p:spPr/>
        <p:txBody>
          <a:bodyPr/>
          <a:lstStyle/>
          <a:p>
            <a:r>
              <a:rPr lang="en-SG" dirty="0"/>
              <a:t>GUI DEMO</a:t>
            </a:r>
          </a:p>
        </p:txBody>
      </p:sp>
      <p:sp>
        <p:nvSpPr>
          <p:cNvPr id="9" name="Google Shape;2049;p35">
            <a:extLst>
              <a:ext uri="{FF2B5EF4-FFF2-40B4-BE49-F238E27FC236}">
                <a16:creationId xmlns:a16="http://schemas.microsoft.com/office/drawing/2014/main" id="{28FF6A3C-C289-4767-A521-98458847A46E}"/>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New video2">
            <a:hlinkClick r:id="" action="ppaction://media"/>
            <a:extLst>
              <a:ext uri="{FF2B5EF4-FFF2-40B4-BE49-F238E27FC236}">
                <a16:creationId xmlns:a16="http://schemas.microsoft.com/office/drawing/2014/main" id="{D371331C-9EB6-4D95-AC2C-DA14229D24CC}"/>
              </a:ext>
            </a:extLst>
          </p:cNvPr>
          <p:cNvPicPr>
            <a:picLocks noChangeAspect="1"/>
          </p:cNvPicPr>
          <p:nvPr>
            <a:videoFile r:link="rId1"/>
            <p:extLst>
              <p:ext uri="{DAA4B4D4-6D71-4841-9C94-3DE7FCFB9230}">
                <p14:media xmlns:p14="http://schemas.microsoft.com/office/powerpoint/2010/main" r:embed="rId2">
                  <p14:trim end="1261.3125"/>
                </p14:media>
              </p:ext>
            </p:extLst>
          </p:nvPr>
        </p:nvPicPr>
        <p:blipFill rotWithShape="1">
          <a:blip r:embed="rId4"/>
          <a:srcRect l="18799" r="18523"/>
          <a:stretch>
            <a:fillRect/>
          </a:stretch>
        </p:blipFill>
        <p:spPr>
          <a:xfrm>
            <a:off x="2545319" y="922825"/>
            <a:ext cx="4702974" cy="4220675"/>
          </a:xfrm>
          <a:prstGeom prst="rect">
            <a:avLst/>
          </a:prstGeom>
        </p:spPr>
      </p:pic>
    </p:spTree>
    <p:extLst>
      <p:ext uri="{BB962C8B-B14F-4D97-AF65-F5344CB8AC3E}">
        <p14:creationId xmlns:p14="http://schemas.microsoft.com/office/powerpoint/2010/main" val="251613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8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GOOGLE MAPS</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5124350"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Map location of listings on Google Maps</a:t>
            </a:r>
            <a:endParaRPr lang="en-US" sz="2000" u="sng" dirty="0">
              <a:solidFill>
                <a:schemeClr val="dk1"/>
              </a:solidFill>
              <a:latin typeface="Muli"/>
              <a:ea typeface="Muli"/>
              <a:cs typeface="Muli"/>
              <a:sym typeface="Muli"/>
            </a:endParaRPr>
          </a:p>
        </p:txBody>
      </p:sp>
      <p:pic>
        <p:nvPicPr>
          <p:cNvPr id="2" name="Picture 1">
            <a:extLst>
              <a:ext uri="{FF2B5EF4-FFF2-40B4-BE49-F238E27FC236}">
                <a16:creationId xmlns:a16="http://schemas.microsoft.com/office/drawing/2014/main" id="{393C5B25-AC43-4A4B-9557-D34BB4363A1D}"/>
              </a:ext>
            </a:extLst>
          </p:cNvPr>
          <p:cNvPicPr>
            <a:picLocks noChangeAspect="1"/>
          </p:cNvPicPr>
          <p:nvPr/>
        </p:nvPicPr>
        <p:blipFill>
          <a:blip r:embed="rId3"/>
          <a:stretch>
            <a:fillRect/>
          </a:stretch>
        </p:blipFill>
        <p:spPr>
          <a:xfrm>
            <a:off x="1645000" y="1586899"/>
            <a:ext cx="6313489" cy="3551337"/>
          </a:xfrm>
          <a:prstGeom prst="rect">
            <a:avLst/>
          </a:prstGeom>
        </p:spPr>
      </p:pic>
    </p:spTree>
    <p:extLst>
      <p:ext uri="{BB962C8B-B14F-4D97-AF65-F5344CB8AC3E}">
        <p14:creationId xmlns:p14="http://schemas.microsoft.com/office/powerpoint/2010/main" val="2428155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41970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OBJECTIVE</a:t>
            </a:r>
            <a:endParaRPr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a:t>01</a:t>
            </a:r>
            <a:endParaRPr sz="12000"/>
          </a:p>
        </p:txBody>
      </p:sp>
      <p:sp>
        <p:nvSpPr>
          <p:cNvPr id="10" name="Google Shape;1987;p34">
            <a:extLst>
              <a:ext uri="{FF2B5EF4-FFF2-40B4-BE49-F238E27FC236}">
                <a16:creationId xmlns:a16="http://schemas.microsoft.com/office/drawing/2014/main" id="{7BEDCF3B-A23F-427B-AC6C-C2F5F36ACBEC}"/>
              </a:ext>
            </a:extLst>
          </p:cNvPr>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Practical Motivation to the “Interesting Problem”</a:t>
            </a:r>
          </a:p>
          <a:p>
            <a:pPr marL="285750" lvl="0" indent="-285750">
              <a:buFont typeface="Arial" panose="020B0604020202020204" pitchFamily="34" charset="0"/>
              <a:buChar char="•"/>
            </a:pPr>
            <a:r>
              <a:rPr lang="en-US" sz="1800" dirty="0"/>
              <a:t>What to accomplish?</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CALPLOT</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5124350" cy="646331"/>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View the availability dates of each listing</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Alternative to Time-Series plot</a:t>
            </a:r>
            <a:endParaRPr lang="en-US" sz="2000" dirty="0">
              <a:solidFill>
                <a:schemeClr val="dk1"/>
              </a:solidFill>
              <a:latin typeface="Muli"/>
              <a:ea typeface="Muli"/>
              <a:cs typeface="Muli"/>
              <a:sym typeface="Muli"/>
            </a:endParaRPr>
          </a:p>
        </p:txBody>
      </p:sp>
      <p:pic>
        <p:nvPicPr>
          <p:cNvPr id="4" name="Picture 3" descr="A close up of a tiled wall&#10;&#10;Description automatically generated">
            <a:extLst>
              <a:ext uri="{FF2B5EF4-FFF2-40B4-BE49-F238E27FC236}">
                <a16:creationId xmlns:a16="http://schemas.microsoft.com/office/drawing/2014/main" id="{D6C560D3-E998-477E-87A1-953906C1A30A}"/>
              </a:ext>
            </a:extLst>
          </p:cNvPr>
          <p:cNvPicPr>
            <a:picLocks noChangeAspect="1"/>
          </p:cNvPicPr>
          <p:nvPr/>
        </p:nvPicPr>
        <p:blipFill rotWithShape="1">
          <a:blip r:embed="rId3"/>
          <a:srcRect r="5220"/>
          <a:stretch/>
        </p:blipFill>
        <p:spPr>
          <a:xfrm>
            <a:off x="31457" y="1934675"/>
            <a:ext cx="8666629" cy="2286000"/>
          </a:xfrm>
          <a:prstGeom prst="rect">
            <a:avLst/>
          </a:prstGeom>
        </p:spPr>
      </p:pic>
      <p:sp>
        <p:nvSpPr>
          <p:cNvPr id="8" name="Arc 7">
            <a:extLst>
              <a:ext uri="{FF2B5EF4-FFF2-40B4-BE49-F238E27FC236}">
                <a16:creationId xmlns:a16="http://schemas.microsoft.com/office/drawing/2014/main" id="{E9B3317D-0E5D-472E-BE1D-6899F1EE61EF}"/>
              </a:ext>
            </a:extLst>
          </p:cNvPr>
          <p:cNvSpPr/>
          <p:nvPr/>
        </p:nvSpPr>
        <p:spPr>
          <a:xfrm rot="17035865">
            <a:off x="1757859" y="3983868"/>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FBC1E602-F265-4C8E-8630-66F97292CF6B}"/>
              </a:ext>
            </a:extLst>
          </p:cNvPr>
          <p:cNvSpPr/>
          <p:nvPr/>
        </p:nvSpPr>
        <p:spPr>
          <a:xfrm>
            <a:off x="927953" y="4349735"/>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Grey means not in calendar scope</a:t>
            </a:r>
          </a:p>
        </p:txBody>
      </p:sp>
      <p:sp>
        <p:nvSpPr>
          <p:cNvPr id="10" name="Rectangle 9">
            <a:extLst>
              <a:ext uri="{FF2B5EF4-FFF2-40B4-BE49-F238E27FC236}">
                <a16:creationId xmlns:a16="http://schemas.microsoft.com/office/drawing/2014/main" id="{D4691639-68A9-470D-8ABE-D13477947DC6}"/>
              </a:ext>
            </a:extLst>
          </p:cNvPr>
          <p:cNvSpPr/>
          <p:nvPr/>
        </p:nvSpPr>
        <p:spPr>
          <a:xfrm>
            <a:off x="3123109" y="1700868"/>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Green means available</a:t>
            </a:r>
          </a:p>
        </p:txBody>
      </p:sp>
      <p:sp>
        <p:nvSpPr>
          <p:cNvPr id="11" name="Arc 10">
            <a:extLst>
              <a:ext uri="{FF2B5EF4-FFF2-40B4-BE49-F238E27FC236}">
                <a16:creationId xmlns:a16="http://schemas.microsoft.com/office/drawing/2014/main" id="{27793E2C-276F-4308-A0BA-014AD111DB14}"/>
              </a:ext>
            </a:extLst>
          </p:cNvPr>
          <p:cNvSpPr/>
          <p:nvPr/>
        </p:nvSpPr>
        <p:spPr>
          <a:xfrm rot="18991081">
            <a:off x="3417932" y="1718605"/>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EB9C1B0E-BAB3-489E-9D8D-21C04290E798}"/>
              </a:ext>
            </a:extLst>
          </p:cNvPr>
          <p:cNvSpPr/>
          <p:nvPr/>
        </p:nvSpPr>
        <p:spPr>
          <a:xfrm rot="17035865">
            <a:off x="8056279" y="1673578"/>
            <a:ext cx="449747" cy="361120"/>
          </a:xfrm>
          <a:prstGeom prst="arc">
            <a:avLst>
              <a:gd name="adj1" fmla="val 13182354"/>
              <a:gd name="adj2" fmla="val 19125248"/>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A40D69D2-E797-44E2-8052-6EA7CE9E80FF}"/>
              </a:ext>
            </a:extLst>
          </p:cNvPr>
          <p:cNvSpPr/>
          <p:nvPr/>
        </p:nvSpPr>
        <p:spPr>
          <a:xfrm>
            <a:off x="7805051" y="1145167"/>
            <a:ext cx="1239160"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Days of the week</a:t>
            </a:r>
          </a:p>
        </p:txBody>
      </p:sp>
    </p:spTree>
    <p:extLst>
      <p:ext uri="{BB962C8B-B14F-4D97-AF65-F5344CB8AC3E}">
        <p14:creationId xmlns:p14="http://schemas.microsoft.com/office/powerpoint/2010/main" val="4185505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WORD CLOUD</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1942FE45-80DA-4CBC-8F5D-AD32C0F2B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7570" y="1102816"/>
            <a:ext cx="3922857" cy="39301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E450F11-84F4-481B-A3F0-464F5A2BE7C9}"/>
              </a:ext>
            </a:extLst>
          </p:cNvPr>
          <p:cNvSpPr/>
          <p:nvPr/>
        </p:nvSpPr>
        <p:spPr>
          <a:xfrm>
            <a:off x="701089" y="4403242"/>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Before removing </a:t>
            </a:r>
            <a:r>
              <a:rPr lang="en-US" sz="1600" dirty="0" err="1">
                <a:solidFill>
                  <a:schemeClr val="dk1"/>
                </a:solidFill>
                <a:latin typeface="Muli"/>
                <a:ea typeface="Muli"/>
                <a:cs typeface="Muli"/>
                <a:sym typeface="Muli"/>
              </a:rPr>
              <a:t>stopwords</a:t>
            </a:r>
            <a:endParaRPr lang="en-US" sz="1600" dirty="0">
              <a:solidFill>
                <a:schemeClr val="dk1"/>
              </a:solidFill>
              <a:latin typeface="Muli"/>
              <a:ea typeface="Muli"/>
              <a:cs typeface="Muli"/>
              <a:sym typeface="Muli"/>
            </a:endParaRPr>
          </a:p>
        </p:txBody>
      </p:sp>
      <p:sp>
        <p:nvSpPr>
          <p:cNvPr id="6" name="Rectangle 5">
            <a:extLst>
              <a:ext uri="{FF2B5EF4-FFF2-40B4-BE49-F238E27FC236}">
                <a16:creationId xmlns:a16="http://schemas.microsoft.com/office/drawing/2014/main" id="{612BFDA6-8B87-4224-8E3D-D6A5FEF46523}"/>
              </a:ext>
            </a:extLst>
          </p:cNvPr>
          <p:cNvSpPr/>
          <p:nvPr/>
        </p:nvSpPr>
        <p:spPr>
          <a:xfrm>
            <a:off x="4994434" y="4349735"/>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After removing </a:t>
            </a:r>
            <a:r>
              <a:rPr lang="en-US" sz="1600" dirty="0" err="1">
                <a:solidFill>
                  <a:schemeClr val="dk1"/>
                </a:solidFill>
                <a:latin typeface="Muli"/>
                <a:ea typeface="Muli"/>
                <a:cs typeface="Muli"/>
                <a:sym typeface="Muli"/>
              </a:rPr>
              <a:t>stopwords</a:t>
            </a:r>
            <a:endParaRPr lang="en-US" sz="1600" dirty="0">
              <a:solidFill>
                <a:schemeClr val="dk1"/>
              </a:solidFill>
              <a:latin typeface="Muli"/>
              <a:ea typeface="Muli"/>
              <a:cs typeface="Muli"/>
              <a:sym typeface="Muli"/>
            </a:endParaRPr>
          </a:p>
        </p:txBody>
      </p:sp>
      <p:pic>
        <p:nvPicPr>
          <p:cNvPr id="1028" name="Picture 4">
            <a:extLst>
              <a:ext uri="{FF2B5EF4-FFF2-40B4-BE49-F238E27FC236}">
                <a16:creationId xmlns:a16="http://schemas.microsoft.com/office/drawing/2014/main" id="{2514739A-A113-483B-A4F3-43548DB751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6149"/>
          <a:stretch/>
        </p:blipFill>
        <p:spPr bwMode="auto">
          <a:xfrm>
            <a:off x="474226" y="1118149"/>
            <a:ext cx="3922857" cy="3295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893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BOXPLOT</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201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41970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800" dirty="0"/>
              <a:t>CONCLUSION</a:t>
            </a:r>
            <a:endParaRPr sz="48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05</a:t>
            </a:r>
            <a:endParaRPr sz="12000" dirty="0"/>
          </a:p>
        </p:txBody>
      </p:sp>
      <p:sp>
        <p:nvSpPr>
          <p:cNvPr id="10" name="Google Shape;1987;p34">
            <a:extLst>
              <a:ext uri="{FF2B5EF4-FFF2-40B4-BE49-F238E27FC236}">
                <a16:creationId xmlns:a16="http://schemas.microsoft.com/office/drawing/2014/main" id="{7BEDCF3B-A23F-427B-AC6C-C2F5F36ACBEC}"/>
              </a:ext>
            </a:extLst>
          </p:cNvPr>
          <p:cNvSpPr txBox="1">
            <a:spLocks noGrp="1"/>
          </p:cNvSpPr>
          <p:nvPr>
            <p:ph type="subTitle" idx="1"/>
          </p:nvPr>
        </p:nvSpPr>
        <p:spPr>
          <a:xfrm flipH="1">
            <a:off x="4135497" y="2502738"/>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Objectives met?</a:t>
            </a:r>
          </a:p>
          <a:p>
            <a:pPr marL="285750" lvl="0" indent="-285750">
              <a:buFont typeface="Arial" panose="020B0604020202020204" pitchFamily="34" charset="0"/>
              <a:buChar char="•"/>
            </a:pPr>
            <a:r>
              <a:rPr lang="en-US" sz="1800" dirty="0"/>
              <a:t>Key lessons learnt</a:t>
            </a:r>
          </a:p>
          <a:p>
            <a:pPr marL="285750" lvl="0" indent="-285750">
              <a:buFont typeface="Arial" panose="020B0604020202020204" pitchFamily="34" charset="0"/>
              <a:buChar char="•"/>
            </a:pPr>
            <a:r>
              <a:rPr lang="en-US" sz="1800" dirty="0"/>
              <a:t>Problem Faced</a:t>
            </a:r>
          </a:p>
          <a:p>
            <a:pPr marL="285750" lvl="0" indent="-285750">
              <a:buFont typeface="Arial" panose="020B0604020202020204" pitchFamily="34" charset="0"/>
              <a:buChar char="•"/>
            </a:pPr>
            <a:r>
              <a:rPr lang="en-US" sz="1800" dirty="0"/>
              <a:t>Further improvements</a:t>
            </a:r>
          </a:p>
          <a:p>
            <a:pPr marL="285750" lvl="0" indent="-285750">
              <a:buFont typeface="Arial" panose="020B0604020202020204" pitchFamily="34" charset="0"/>
              <a:buChar char="•"/>
            </a:pPr>
            <a:r>
              <a:rPr lang="en-US" sz="1800" dirty="0"/>
              <a:t>Members Contribution</a:t>
            </a:r>
          </a:p>
          <a:p>
            <a:pPr marL="285750" lvl="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13889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967" name="Google Shape;1967;p33"/>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OBJECTIVES MET</a:t>
            </a:r>
            <a:endParaRPr dirty="0"/>
          </a:p>
        </p:txBody>
      </p:sp>
      <p:sp>
        <p:nvSpPr>
          <p:cNvPr id="1974" name="Google Shape;1974;p33"/>
          <p:cNvSpPr txBox="1">
            <a:spLocks noGrp="1"/>
          </p:cNvSpPr>
          <p:nvPr>
            <p:ph type="ctrTitle" idx="3"/>
          </p:nvPr>
        </p:nvSpPr>
        <p:spPr>
          <a:xfrm>
            <a:off x="-372054" y="1495525"/>
            <a:ext cx="9966394"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b="0" dirty="0"/>
              <a:t>Able to recommend user with an Airbnb room with accuracy</a:t>
            </a:r>
            <a:endParaRPr b="0" dirty="0"/>
          </a:p>
        </p:txBody>
      </p:sp>
      <p:sp>
        <p:nvSpPr>
          <p:cNvPr id="1975" name="Google Shape;1975;p33"/>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a:extLst>
              <a:ext uri="{FF2B5EF4-FFF2-40B4-BE49-F238E27FC236}">
                <a16:creationId xmlns:a16="http://schemas.microsoft.com/office/drawing/2014/main" id="{33C0F57C-1A3B-47A5-888F-710AE0699B9A}"/>
              </a:ext>
            </a:extLst>
          </p:cNvPr>
          <p:cNvPicPr>
            <a:picLocks noChangeAspect="1"/>
          </p:cNvPicPr>
          <p:nvPr/>
        </p:nvPicPr>
        <p:blipFill>
          <a:blip r:embed="rId3"/>
          <a:stretch>
            <a:fillRect/>
          </a:stretch>
        </p:blipFill>
        <p:spPr>
          <a:xfrm>
            <a:off x="2415631" y="2068269"/>
            <a:ext cx="4391025" cy="28670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A721-2BB0-4F37-B1D4-2C6BCFEF16BD}"/>
              </a:ext>
            </a:extLst>
          </p:cNvPr>
          <p:cNvSpPr>
            <a:spLocks noGrp="1"/>
          </p:cNvSpPr>
          <p:nvPr>
            <p:ph type="title"/>
          </p:nvPr>
        </p:nvSpPr>
        <p:spPr/>
        <p:txBody>
          <a:bodyPr/>
          <a:lstStyle/>
          <a:p>
            <a:r>
              <a:rPr lang="en-SG" dirty="0"/>
              <a:t>OBJECTIVES MET</a:t>
            </a:r>
          </a:p>
        </p:txBody>
      </p:sp>
      <p:pic>
        <p:nvPicPr>
          <p:cNvPr id="1026" name="Picture 2">
            <a:extLst>
              <a:ext uri="{FF2B5EF4-FFF2-40B4-BE49-F238E27FC236}">
                <a16:creationId xmlns:a16="http://schemas.microsoft.com/office/drawing/2014/main" id="{7B744B27-DE70-42FC-81C2-11B4396F8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35" y="1238260"/>
            <a:ext cx="7620000"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Cross 2">
            <a:extLst>
              <a:ext uri="{FF2B5EF4-FFF2-40B4-BE49-F238E27FC236}">
                <a16:creationId xmlns:a16="http://schemas.microsoft.com/office/drawing/2014/main" id="{9C2FA1D6-C52B-432E-9F9C-2630B2599556}"/>
              </a:ext>
            </a:extLst>
          </p:cNvPr>
          <p:cNvSpPr/>
          <p:nvPr/>
        </p:nvSpPr>
        <p:spPr>
          <a:xfrm rot="2611335">
            <a:off x="1127484" y="2784691"/>
            <a:ext cx="1467399" cy="1451966"/>
          </a:xfrm>
          <a:prstGeom prst="plus">
            <a:avLst>
              <a:gd name="adj" fmla="val 44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049;p35">
            <a:extLst>
              <a:ext uri="{FF2B5EF4-FFF2-40B4-BE49-F238E27FC236}">
                <a16:creationId xmlns:a16="http://schemas.microsoft.com/office/drawing/2014/main" id="{D224F905-2F30-447D-9BBE-6745D1574A0B}"/>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4920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83"/>
        <p:cNvGrpSpPr/>
        <p:nvPr/>
      </p:nvGrpSpPr>
      <p:grpSpPr>
        <a:xfrm>
          <a:off x="0" y="0"/>
          <a:ext cx="0" cy="0"/>
          <a:chOff x="0" y="0"/>
          <a:chExt cx="0" cy="0"/>
        </a:xfrm>
      </p:grpSpPr>
      <p:sp>
        <p:nvSpPr>
          <p:cNvPr id="5384" name="Google Shape;5384;p47"/>
          <p:cNvSpPr/>
          <p:nvPr/>
        </p:nvSpPr>
        <p:spPr>
          <a:xfrm>
            <a:off x="920794"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47"/>
          <p:cNvSpPr/>
          <p:nvPr/>
        </p:nvSpPr>
        <p:spPr>
          <a:xfrm>
            <a:off x="3451256"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47"/>
          <p:cNvSpPr/>
          <p:nvPr/>
        </p:nvSpPr>
        <p:spPr>
          <a:xfrm>
            <a:off x="5973800"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47"/>
          <p:cNvSpPr/>
          <p:nvPr/>
        </p:nvSpPr>
        <p:spPr>
          <a:xfrm>
            <a:off x="920794"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47"/>
          <p:cNvSpPr/>
          <p:nvPr/>
        </p:nvSpPr>
        <p:spPr>
          <a:xfrm>
            <a:off x="3451256"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47"/>
          <p:cNvSpPr/>
          <p:nvPr/>
        </p:nvSpPr>
        <p:spPr>
          <a:xfrm>
            <a:off x="5973800"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47"/>
          <p:cNvSpPr txBox="1">
            <a:spLocks noGrp="1"/>
          </p:cNvSpPr>
          <p:nvPr>
            <p:ph type="ctrTitle"/>
          </p:nvPr>
        </p:nvSpPr>
        <p:spPr>
          <a:xfrm>
            <a:off x="614200" y="349449"/>
            <a:ext cx="6447000" cy="72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KEY LESSONS LEARNT</a:t>
            </a:r>
            <a:endParaRPr dirty="0"/>
          </a:p>
        </p:txBody>
      </p:sp>
      <p:sp>
        <p:nvSpPr>
          <p:cNvPr id="5391" name="Google Shape;5391;p47"/>
          <p:cNvSpPr txBox="1">
            <a:spLocks noGrp="1"/>
          </p:cNvSpPr>
          <p:nvPr>
            <p:ph type="ctrTitle" idx="3"/>
          </p:nvPr>
        </p:nvSpPr>
        <p:spPr>
          <a:xfrm>
            <a:off x="853022" y="1725780"/>
            <a:ext cx="1824956"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Text Analytics</a:t>
            </a:r>
            <a:endParaRPr dirty="0"/>
          </a:p>
        </p:txBody>
      </p:sp>
      <p:sp>
        <p:nvSpPr>
          <p:cNvPr id="5392" name="Google Shape;5392;p47"/>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47"/>
          <p:cNvSpPr txBox="1">
            <a:spLocks noGrp="1"/>
          </p:cNvSpPr>
          <p:nvPr>
            <p:ph type="subTitle" idx="1"/>
          </p:nvPr>
        </p:nvSpPr>
        <p:spPr>
          <a:xfrm>
            <a:off x="722606" y="2143100"/>
            <a:ext cx="2220300"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TF-IDF, Doc2Vec, Cosine-Similarity, KNN, PCA</a:t>
            </a:r>
            <a:endParaRPr dirty="0"/>
          </a:p>
        </p:txBody>
      </p:sp>
      <p:sp>
        <p:nvSpPr>
          <p:cNvPr id="5394" name="Google Shape;5394;p47"/>
          <p:cNvSpPr txBox="1">
            <a:spLocks noGrp="1"/>
          </p:cNvSpPr>
          <p:nvPr>
            <p:ph type="subTitle" idx="2"/>
          </p:nvPr>
        </p:nvSpPr>
        <p:spPr>
          <a:xfrm>
            <a:off x="5573718" y="2170207"/>
            <a:ext cx="2784617"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Combine all the </a:t>
            </a:r>
            <a:r>
              <a:rPr lang="en-SG" dirty="0" err="1"/>
              <a:t>Jupyter</a:t>
            </a:r>
            <a:r>
              <a:rPr lang="en-SG" dirty="0"/>
              <a:t> notebooks that we had done into one workable application</a:t>
            </a:r>
            <a:endParaRPr dirty="0"/>
          </a:p>
        </p:txBody>
      </p:sp>
      <p:sp>
        <p:nvSpPr>
          <p:cNvPr id="5395" name="Google Shape;5395;p47"/>
          <p:cNvSpPr txBox="1">
            <a:spLocks noGrp="1"/>
          </p:cNvSpPr>
          <p:nvPr>
            <p:ph type="ctrTitle" idx="4"/>
          </p:nvPr>
        </p:nvSpPr>
        <p:spPr>
          <a:xfrm>
            <a:off x="5229962" y="1712291"/>
            <a:ext cx="3201672"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GUI</a:t>
            </a:r>
            <a:endParaRPr dirty="0"/>
          </a:p>
        </p:txBody>
      </p:sp>
      <p:sp>
        <p:nvSpPr>
          <p:cNvPr id="5396" name="Google Shape;5396;p47"/>
          <p:cNvSpPr txBox="1">
            <a:spLocks noGrp="1"/>
          </p:cNvSpPr>
          <p:nvPr>
            <p:ph type="subTitle" idx="5"/>
          </p:nvPr>
        </p:nvSpPr>
        <p:spPr>
          <a:xfrm>
            <a:off x="5708356" y="3744588"/>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Neptune is the farthest planet from the Sun</a:t>
            </a:r>
            <a:endParaRPr dirty="0"/>
          </a:p>
        </p:txBody>
      </p:sp>
      <p:sp>
        <p:nvSpPr>
          <p:cNvPr id="5397" name="Google Shape;5397;p47"/>
          <p:cNvSpPr txBox="1">
            <a:spLocks noGrp="1"/>
          </p:cNvSpPr>
          <p:nvPr>
            <p:ph type="ctrTitle" idx="6"/>
          </p:nvPr>
        </p:nvSpPr>
        <p:spPr>
          <a:xfrm>
            <a:off x="5208944" y="3332581"/>
            <a:ext cx="2841568"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5398" name="Google Shape;5398;p47"/>
          <p:cNvSpPr txBox="1">
            <a:spLocks noGrp="1"/>
          </p:cNvSpPr>
          <p:nvPr>
            <p:ph type="subTitle" idx="7"/>
          </p:nvPr>
        </p:nvSpPr>
        <p:spPr>
          <a:xfrm>
            <a:off x="722606" y="3744588"/>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It’s the biggest planet in the Solar System</a:t>
            </a:r>
            <a:endParaRPr dirty="0"/>
          </a:p>
        </p:txBody>
      </p:sp>
      <p:sp>
        <p:nvSpPr>
          <p:cNvPr id="5399" name="Google Shape;5399;p47"/>
          <p:cNvSpPr txBox="1">
            <a:spLocks noGrp="1"/>
          </p:cNvSpPr>
          <p:nvPr>
            <p:ph type="ctrTitle" idx="8"/>
          </p:nvPr>
        </p:nvSpPr>
        <p:spPr>
          <a:xfrm>
            <a:off x="483754" y="3346135"/>
            <a:ext cx="2459152"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Cleansing</a:t>
            </a:r>
            <a:endParaRPr dirty="0"/>
          </a:p>
        </p:txBody>
      </p:sp>
      <p:sp>
        <p:nvSpPr>
          <p:cNvPr id="5400" name="Google Shape;5400;p47"/>
          <p:cNvSpPr txBox="1">
            <a:spLocks noGrp="1"/>
          </p:cNvSpPr>
          <p:nvPr>
            <p:ph type="subTitle" idx="9"/>
          </p:nvPr>
        </p:nvSpPr>
        <p:spPr>
          <a:xfrm>
            <a:off x="3248697" y="2144486"/>
            <a:ext cx="2220300"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Google Maps API</a:t>
            </a:r>
          </a:p>
          <a:p>
            <a:pPr marL="0" lvl="0" indent="0" algn="ctr" rtl="0">
              <a:spcBef>
                <a:spcPts val="0"/>
              </a:spcBef>
              <a:spcAft>
                <a:spcPts val="0"/>
              </a:spcAft>
              <a:buNone/>
            </a:pPr>
            <a:r>
              <a:rPr lang="en-SG" dirty="0" err="1"/>
              <a:t>Textblob</a:t>
            </a:r>
            <a:r>
              <a:rPr lang="en-SG" dirty="0"/>
              <a:t> API</a:t>
            </a:r>
            <a:endParaRPr dirty="0"/>
          </a:p>
        </p:txBody>
      </p:sp>
      <p:sp>
        <p:nvSpPr>
          <p:cNvPr id="5401" name="Google Shape;5401;p47"/>
          <p:cNvSpPr txBox="1">
            <a:spLocks noGrp="1"/>
          </p:cNvSpPr>
          <p:nvPr>
            <p:ph type="ctrTitle" idx="13"/>
          </p:nvPr>
        </p:nvSpPr>
        <p:spPr>
          <a:xfrm>
            <a:off x="2942906" y="1718393"/>
            <a:ext cx="2725103"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API</a:t>
            </a:r>
            <a:endParaRPr dirty="0"/>
          </a:p>
        </p:txBody>
      </p:sp>
      <p:sp>
        <p:nvSpPr>
          <p:cNvPr id="5402" name="Google Shape;5402;p47"/>
          <p:cNvSpPr txBox="1">
            <a:spLocks noGrp="1"/>
          </p:cNvSpPr>
          <p:nvPr>
            <p:ph type="subTitle" idx="14"/>
          </p:nvPr>
        </p:nvSpPr>
        <p:spPr>
          <a:xfrm>
            <a:off x="3331253" y="3751975"/>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Saturn is composed of hydrogen and helium</a:t>
            </a:r>
            <a:endParaRPr dirty="0"/>
          </a:p>
        </p:txBody>
      </p:sp>
      <p:sp>
        <p:nvSpPr>
          <p:cNvPr id="5403" name="Google Shape;5403;p47"/>
          <p:cNvSpPr txBox="1">
            <a:spLocks noGrp="1"/>
          </p:cNvSpPr>
          <p:nvPr>
            <p:ph type="ctrTitle" idx="15"/>
          </p:nvPr>
        </p:nvSpPr>
        <p:spPr>
          <a:xfrm>
            <a:off x="2596051" y="3332581"/>
            <a:ext cx="2977667"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Saturn</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50"/>
        <p:cNvGrpSpPr/>
        <p:nvPr/>
      </p:nvGrpSpPr>
      <p:grpSpPr>
        <a:xfrm>
          <a:off x="0" y="0"/>
          <a:ext cx="0" cy="0"/>
          <a:chOff x="0" y="0"/>
          <a:chExt cx="0" cy="0"/>
        </a:xfrm>
      </p:grpSpPr>
      <p:sp>
        <p:nvSpPr>
          <p:cNvPr id="3951" name="Google Shape;3951;p40"/>
          <p:cNvSpPr txBox="1">
            <a:spLocks noGrp="1"/>
          </p:cNvSpPr>
          <p:nvPr>
            <p:ph type="title" idx="6"/>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PROBLEMS FACED</a:t>
            </a:r>
            <a:endParaRPr dirty="0"/>
          </a:p>
        </p:txBody>
      </p:sp>
      <p:sp>
        <p:nvSpPr>
          <p:cNvPr id="3952" name="Google Shape;3952;p40"/>
          <p:cNvSpPr txBox="1">
            <a:spLocks noGrp="1"/>
          </p:cNvSpPr>
          <p:nvPr>
            <p:ph type="ctrTitle" idx="3"/>
          </p:nvPr>
        </p:nvSpPr>
        <p:spPr>
          <a:xfrm>
            <a:off x="3737202" y="2389143"/>
            <a:ext cx="4165827" cy="5457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Features cannot appear on GUI</a:t>
            </a:r>
            <a:endParaRPr dirty="0"/>
          </a:p>
        </p:txBody>
      </p:sp>
      <p:sp>
        <p:nvSpPr>
          <p:cNvPr id="3953" name="Google Shape;3953;p40"/>
          <p:cNvSpPr txBox="1">
            <a:spLocks noGrp="1"/>
          </p:cNvSpPr>
          <p:nvPr>
            <p:ph type="subTitle" idx="1"/>
          </p:nvPr>
        </p:nvSpPr>
        <p:spPr>
          <a:xfrm>
            <a:off x="2520800" y="1708349"/>
            <a:ext cx="5499434" cy="81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No knowledge on text analytics</a:t>
            </a:r>
            <a:endParaRPr dirty="0"/>
          </a:p>
        </p:txBody>
      </p:sp>
      <p:sp>
        <p:nvSpPr>
          <p:cNvPr id="3954" name="Google Shape;3954;p40"/>
          <p:cNvSpPr txBox="1">
            <a:spLocks noGrp="1"/>
          </p:cNvSpPr>
          <p:nvPr>
            <p:ph type="subTitle" idx="2"/>
          </p:nvPr>
        </p:nvSpPr>
        <p:spPr>
          <a:xfrm>
            <a:off x="3737200" y="2803028"/>
            <a:ext cx="4672013" cy="7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Cannot insert HTML inside the GUI, must open another window outside of application</a:t>
            </a:r>
            <a:endParaRPr dirty="0"/>
          </a:p>
        </p:txBody>
      </p:sp>
      <p:sp>
        <p:nvSpPr>
          <p:cNvPr id="3955" name="Google Shape;3955;p40"/>
          <p:cNvSpPr txBox="1">
            <a:spLocks noGrp="1"/>
          </p:cNvSpPr>
          <p:nvPr>
            <p:ph type="ctrTitle"/>
          </p:nvPr>
        </p:nvSpPr>
        <p:spPr>
          <a:xfrm>
            <a:off x="2520801" y="1414115"/>
            <a:ext cx="2834970" cy="43262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Steep learning curve</a:t>
            </a:r>
            <a:endParaRPr dirty="0"/>
          </a:p>
        </p:txBody>
      </p:sp>
      <p:sp>
        <p:nvSpPr>
          <p:cNvPr id="3956" name="Google Shape;3956;p40"/>
          <p:cNvSpPr txBox="1">
            <a:spLocks noGrp="1"/>
          </p:cNvSpPr>
          <p:nvPr>
            <p:ph type="subTitle" idx="4"/>
          </p:nvPr>
        </p:nvSpPr>
        <p:spPr>
          <a:xfrm>
            <a:off x="4922433" y="3880262"/>
            <a:ext cx="3351233" cy="7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Find suitable tools for given dataset</a:t>
            </a:r>
            <a:endParaRPr dirty="0"/>
          </a:p>
        </p:txBody>
      </p:sp>
      <p:sp>
        <p:nvSpPr>
          <p:cNvPr id="3957" name="Google Shape;3957;p40"/>
          <p:cNvSpPr txBox="1">
            <a:spLocks noGrp="1"/>
          </p:cNvSpPr>
          <p:nvPr>
            <p:ph type="ctrTitle" idx="5"/>
          </p:nvPr>
        </p:nvSpPr>
        <p:spPr>
          <a:xfrm>
            <a:off x="4922432" y="3634436"/>
            <a:ext cx="4397837"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Not being able to find the right tools</a:t>
            </a:r>
            <a:endParaRPr dirty="0"/>
          </a:p>
        </p:txBody>
      </p:sp>
      <p:sp>
        <p:nvSpPr>
          <p:cNvPr id="3958" name="Google Shape;3958;p40"/>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9" name="Google Shape;3959;p40"/>
          <p:cNvGrpSpPr/>
          <p:nvPr/>
        </p:nvGrpSpPr>
        <p:grpSpPr>
          <a:xfrm>
            <a:off x="1403274" y="1537559"/>
            <a:ext cx="945270" cy="720979"/>
            <a:chOff x="238125" y="2473850"/>
            <a:chExt cx="768825" cy="586400"/>
          </a:xfrm>
        </p:grpSpPr>
        <p:sp>
          <p:nvSpPr>
            <p:cNvPr id="3960" name="Google Shape;3960;p40"/>
            <p:cNvSpPr/>
            <p:nvPr/>
          </p:nvSpPr>
          <p:spPr>
            <a:xfrm>
              <a:off x="238125" y="2473950"/>
              <a:ext cx="768825" cy="586300"/>
            </a:xfrm>
            <a:custGeom>
              <a:avLst/>
              <a:gdLst/>
              <a:ahLst/>
              <a:cxnLst/>
              <a:rect l="l" t="t" r="r" b="b"/>
              <a:pathLst>
                <a:path w="30753" h="23452" extrusionOk="0">
                  <a:moveTo>
                    <a:pt x="15377" y="1"/>
                  </a:moveTo>
                  <a:cubicBezTo>
                    <a:pt x="11442" y="1"/>
                    <a:pt x="7507" y="867"/>
                    <a:pt x="4505" y="2600"/>
                  </a:cubicBezTo>
                  <a:cubicBezTo>
                    <a:pt x="1502" y="4333"/>
                    <a:pt x="0" y="6602"/>
                    <a:pt x="0" y="8875"/>
                  </a:cubicBezTo>
                  <a:lnTo>
                    <a:pt x="0" y="14573"/>
                  </a:lnTo>
                  <a:cubicBezTo>
                    <a:pt x="0" y="16846"/>
                    <a:pt x="1502" y="19119"/>
                    <a:pt x="4505" y="20852"/>
                  </a:cubicBezTo>
                  <a:cubicBezTo>
                    <a:pt x="7507" y="22585"/>
                    <a:pt x="11442" y="23451"/>
                    <a:pt x="15376" y="23451"/>
                  </a:cubicBezTo>
                  <a:cubicBezTo>
                    <a:pt x="19311" y="23451"/>
                    <a:pt x="23246" y="22585"/>
                    <a:pt x="26248" y="20852"/>
                  </a:cubicBezTo>
                  <a:cubicBezTo>
                    <a:pt x="29251" y="19119"/>
                    <a:pt x="30753" y="16846"/>
                    <a:pt x="30753" y="14573"/>
                  </a:cubicBezTo>
                  <a:lnTo>
                    <a:pt x="30753" y="8875"/>
                  </a:lnTo>
                  <a:cubicBezTo>
                    <a:pt x="30753" y="6602"/>
                    <a:pt x="29251" y="4333"/>
                    <a:pt x="26252" y="2600"/>
                  </a:cubicBezTo>
                  <a:cubicBezTo>
                    <a:pt x="23248" y="867"/>
                    <a:pt x="19312" y="1"/>
                    <a:pt x="153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0"/>
            <p:cNvSpPr/>
            <p:nvPr/>
          </p:nvSpPr>
          <p:spPr>
            <a:xfrm>
              <a:off x="238125" y="2473850"/>
              <a:ext cx="768825" cy="443950"/>
            </a:xfrm>
            <a:custGeom>
              <a:avLst/>
              <a:gdLst/>
              <a:ahLst/>
              <a:cxnLst/>
              <a:rect l="l" t="t" r="r" b="b"/>
              <a:pathLst>
                <a:path w="30753" h="17758" extrusionOk="0">
                  <a:moveTo>
                    <a:pt x="15376" y="1"/>
                  </a:moveTo>
                  <a:cubicBezTo>
                    <a:pt x="6886" y="1"/>
                    <a:pt x="0" y="3978"/>
                    <a:pt x="0" y="8879"/>
                  </a:cubicBezTo>
                  <a:cubicBezTo>
                    <a:pt x="0" y="13780"/>
                    <a:pt x="6886" y="17757"/>
                    <a:pt x="15376" y="17757"/>
                  </a:cubicBezTo>
                  <a:cubicBezTo>
                    <a:pt x="23867" y="17757"/>
                    <a:pt x="30753" y="13780"/>
                    <a:pt x="30753" y="8879"/>
                  </a:cubicBezTo>
                  <a:cubicBezTo>
                    <a:pt x="30753" y="3978"/>
                    <a:pt x="23867" y="1"/>
                    <a:pt x="15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40"/>
          <p:cNvGrpSpPr/>
          <p:nvPr/>
        </p:nvGrpSpPr>
        <p:grpSpPr>
          <a:xfrm>
            <a:off x="2643997" y="2421244"/>
            <a:ext cx="945301" cy="942135"/>
            <a:chOff x="1274900" y="2995325"/>
            <a:chExt cx="768850" cy="766275"/>
          </a:xfrm>
        </p:grpSpPr>
        <p:sp>
          <p:nvSpPr>
            <p:cNvPr id="3963" name="Google Shape;3963;p40"/>
            <p:cNvSpPr/>
            <p:nvPr/>
          </p:nvSpPr>
          <p:spPr>
            <a:xfrm>
              <a:off x="1275000" y="2995325"/>
              <a:ext cx="768750" cy="766275"/>
            </a:xfrm>
            <a:custGeom>
              <a:avLst/>
              <a:gdLst/>
              <a:ahLst/>
              <a:cxnLst/>
              <a:rect l="l" t="t" r="r" b="b"/>
              <a:pathLst>
                <a:path w="30750" h="30651" extrusionOk="0">
                  <a:moveTo>
                    <a:pt x="15375" y="1"/>
                  </a:moveTo>
                  <a:cubicBezTo>
                    <a:pt x="11440" y="1"/>
                    <a:pt x="7505" y="867"/>
                    <a:pt x="4502" y="2600"/>
                  </a:cubicBezTo>
                  <a:cubicBezTo>
                    <a:pt x="1498" y="4333"/>
                    <a:pt x="1" y="6606"/>
                    <a:pt x="1" y="8875"/>
                  </a:cubicBezTo>
                  <a:lnTo>
                    <a:pt x="1" y="21776"/>
                  </a:lnTo>
                  <a:cubicBezTo>
                    <a:pt x="1" y="24045"/>
                    <a:pt x="1498" y="26319"/>
                    <a:pt x="4502" y="28051"/>
                  </a:cubicBezTo>
                  <a:cubicBezTo>
                    <a:pt x="7505" y="29784"/>
                    <a:pt x="11440" y="30651"/>
                    <a:pt x="15375" y="30651"/>
                  </a:cubicBezTo>
                  <a:cubicBezTo>
                    <a:pt x="19310" y="30651"/>
                    <a:pt x="23245" y="29784"/>
                    <a:pt x="26248" y="28051"/>
                  </a:cubicBezTo>
                  <a:cubicBezTo>
                    <a:pt x="29248" y="26319"/>
                    <a:pt x="30749" y="24045"/>
                    <a:pt x="30749" y="21776"/>
                  </a:cubicBezTo>
                  <a:lnTo>
                    <a:pt x="30749" y="8875"/>
                  </a:lnTo>
                  <a:cubicBezTo>
                    <a:pt x="30749" y="6606"/>
                    <a:pt x="29248" y="4333"/>
                    <a:pt x="26248" y="2600"/>
                  </a:cubicBezTo>
                  <a:cubicBezTo>
                    <a:pt x="23245" y="867"/>
                    <a:pt x="19310" y="1"/>
                    <a:pt x="153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0"/>
            <p:cNvSpPr/>
            <p:nvPr/>
          </p:nvSpPr>
          <p:spPr>
            <a:xfrm>
              <a:off x="1274900" y="2995325"/>
              <a:ext cx="768850" cy="443850"/>
            </a:xfrm>
            <a:custGeom>
              <a:avLst/>
              <a:gdLst/>
              <a:ahLst/>
              <a:cxnLst/>
              <a:rect l="l" t="t" r="r" b="b"/>
              <a:pathLst>
                <a:path w="30754" h="17754" extrusionOk="0">
                  <a:moveTo>
                    <a:pt x="15377" y="1"/>
                  </a:moveTo>
                  <a:cubicBezTo>
                    <a:pt x="6886" y="1"/>
                    <a:pt x="1" y="3974"/>
                    <a:pt x="1" y="8875"/>
                  </a:cubicBezTo>
                  <a:cubicBezTo>
                    <a:pt x="1" y="13781"/>
                    <a:pt x="6886" y="17754"/>
                    <a:pt x="15377" y="17754"/>
                  </a:cubicBezTo>
                  <a:cubicBezTo>
                    <a:pt x="23872" y="17754"/>
                    <a:pt x="30753" y="13781"/>
                    <a:pt x="30753" y="8875"/>
                  </a:cubicBezTo>
                  <a:cubicBezTo>
                    <a:pt x="30753" y="3974"/>
                    <a:pt x="23872" y="1"/>
                    <a:pt x="153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40"/>
          <p:cNvGrpSpPr/>
          <p:nvPr/>
        </p:nvGrpSpPr>
        <p:grpSpPr>
          <a:xfrm>
            <a:off x="3802429" y="3499354"/>
            <a:ext cx="945270" cy="1079317"/>
            <a:chOff x="2404425" y="3652775"/>
            <a:chExt cx="768825" cy="877850"/>
          </a:xfrm>
        </p:grpSpPr>
        <p:sp>
          <p:nvSpPr>
            <p:cNvPr id="3966" name="Google Shape;3966;p40"/>
            <p:cNvSpPr/>
            <p:nvPr/>
          </p:nvSpPr>
          <p:spPr>
            <a:xfrm>
              <a:off x="2404425" y="3652775"/>
              <a:ext cx="768825" cy="877850"/>
            </a:xfrm>
            <a:custGeom>
              <a:avLst/>
              <a:gdLst/>
              <a:ahLst/>
              <a:cxnLst/>
              <a:rect l="l" t="t" r="r" b="b"/>
              <a:pathLst>
                <a:path w="30753" h="35114" extrusionOk="0">
                  <a:moveTo>
                    <a:pt x="15375" y="0"/>
                  </a:moveTo>
                  <a:cubicBezTo>
                    <a:pt x="11441" y="0"/>
                    <a:pt x="7507" y="866"/>
                    <a:pt x="4505" y="2599"/>
                  </a:cubicBezTo>
                  <a:cubicBezTo>
                    <a:pt x="1502" y="4332"/>
                    <a:pt x="0" y="6605"/>
                    <a:pt x="0" y="8874"/>
                  </a:cubicBezTo>
                  <a:lnTo>
                    <a:pt x="0" y="26235"/>
                  </a:lnTo>
                  <a:cubicBezTo>
                    <a:pt x="0" y="28509"/>
                    <a:pt x="1502" y="30782"/>
                    <a:pt x="4505" y="32515"/>
                  </a:cubicBezTo>
                  <a:cubicBezTo>
                    <a:pt x="7507" y="34247"/>
                    <a:pt x="11441" y="35114"/>
                    <a:pt x="15375" y="35114"/>
                  </a:cubicBezTo>
                  <a:cubicBezTo>
                    <a:pt x="19309" y="35114"/>
                    <a:pt x="23244" y="34247"/>
                    <a:pt x="26248" y="32515"/>
                  </a:cubicBezTo>
                  <a:cubicBezTo>
                    <a:pt x="29251" y="30778"/>
                    <a:pt x="30753" y="28509"/>
                    <a:pt x="30753" y="26235"/>
                  </a:cubicBezTo>
                  <a:lnTo>
                    <a:pt x="30753" y="8874"/>
                  </a:lnTo>
                  <a:cubicBezTo>
                    <a:pt x="30753" y="6605"/>
                    <a:pt x="29251" y="4332"/>
                    <a:pt x="26248" y="2599"/>
                  </a:cubicBezTo>
                  <a:cubicBezTo>
                    <a:pt x="23244" y="866"/>
                    <a:pt x="19309" y="0"/>
                    <a:pt x="153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0"/>
            <p:cNvSpPr/>
            <p:nvPr/>
          </p:nvSpPr>
          <p:spPr>
            <a:xfrm>
              <a:off x="2404425" y="3652775"/>
              <a:ext cx="768825" cy="443825"/>
            </a:xfrm>
            <a:custGeom>
              <a:avLst/>
              <a:gdLst/>
              <a:ahLst/>
              <a:cxnLst/>
              <a:rect l="l" t="t" r="r" b="b"/>
              <a:pathLst>
                <a:path w="30753" h="17753" extrusionOk="0">
                  <a:moveTo>
                    <a:pt x="15377" y="0"/>
                  </a:moveTo>
                  <a:cubicBezTo>
                    <a:pt x="6882" y="0"/>
                    <a:pt x="0" y="3973"/>
                    <a:pt x="0" y="8874"/>
                  </a:cubicBezTo>
                  <a:cubicBezTo>
                    <a:pt x="0" y="13780"/>
                    <a:pt x="6882" y="17753"/>
                    <a:pt x="15377" y="17753"/>
                  </a:cubicBezTo>
                  <a:cubicBezTo>
                    <a:pt x="23867" y="17753"/>
                    <a:pt x="30753" y="13780"/>
                    <a:pt x="30753" y="8874"/>
                  </a:cubicBezTo>
                  <a:cubicBezTo>
                    <a:pt x="30753" y="3973"/>
                    <a:pt x="23867" y="0"/>
                    <a:pt x="153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44"/>
        <p:cNvGrpSpPr/>
        <p:nvPr/>
      </p:nvGrpSpPr>
      <p:grpSpPr>
        <a:xfrm>
          <a:off x="0" y="0"/>
          <a:ext cx="0" cy="0"/>
          <a:chOff x="0" y="0"/>
          <a:chExt cx="0" cy="0"/>
        </a:xfrm>
      </p:grpSpPr>
      <p:grpSp>
        <p:nvGrpSpPr>
          <p:cNvPr id="4345" name="Google Shape;4345;p45"/>
          <p:cNvGrpSpPr/>
          <p:nvPr/>
        </p:nvGrpSpPr>
        <p:grpSpPr>
          <a:xfrm>
            <a:off x="6605926" y="1374594"/>
            <a:ext cx="1571619" cy="1713489"/>
            <a:chOff x="4758175" y="1792125"/>
            <a:chExt cx="579100" cy="631375"/>
          </a:xfrm>
        </p:grpSpPr>
        <p:sp>
          <p:nvSpPr>
            <p:cNvPr id="4346" name="Google Shape;4346;p45"/>
            <p:cNvSpPr/>
            <p:nvPr/>
          </p:nvSpPr>
          <p:spPr>
            <a:xfrm>
              <a:off x="4758175" y="2076775"/>
              <a:ext cx="579100" cy="334325"/>
            </a:xfrm>
            <a:custGeom>
              <a:avLst/>
              <a:gdLst/>
              <a:ahLst/>
              <a:cxnLst/>
              <a:rect l="l" t="t" r="r" b="b"/>
              <a:pathLst>
                <a:path w="23164" h="13373" extrusionOk="0">
                  <a:moveTo>
                    <a:pt x="11582" y="0"/>
                  </a:moveTo>
                  <a:lnTo>
                    <a:pt x="0" y="6687"/>
                  </a:lnTo>
                  <a:lnTo>
                    <a:pt x="11582" y="13373"/>
                  </a:lnTo>
                  <a:lnTo>
                    <a:pt x="23164" y="6687"/>
                  </a:lnTo>
                  <a:lnTo>
                    <a:pt x="1158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5"/>
            <p:cNvSpPr/>
            <p:nvPr/>
          </p:nvSpPr>
          <p:spPr>
            <a:xfrm>
              <a:off x="4758175" y="2243925"/>
              <a:ext cx="289575" cy="179575"/>
            </a:xfrm>
            <a:custGeom>
              <a:avLst/>
              <a:gdLst/>
              <a:ahLst/>
              <a:cxnLst/>
              <a:rect l="l" t="t" r="r" b="b"/>
              <a:pathLst>
                <a:path w="11583" h="7183" extrusionOk="0">
                  <a:moveTo>
                    <a:pt x="0" y="1"/>
                  </a:moveTo>
                  <a:lnTo>
                    <a:pt x="0" y="497"/>
                  </a:lnTo>
                  <a:lnTo>
                    <a:pt x="11582" y="7183"/>
                  </a:lnTo>
                  <a:lnTo>
                    <a:pt x="11582" y="6687"/>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5"/>
            <p:cNvSpPr/>
            <p:nvPr/>
          </p:nvSpPr>
          <p:spPr>
            <a:xfrm>
              <a:off x="4758175" y="1959125"/>
              <a:ext cx="10750" cy="291025"/>
            </a:xfrm>
            <a:custGeom>
              <a:avLst/>
              <a:gdLst/>
              <a:ahLst/>
              <a:cxnLst/>
              <a:rect l="l" t="t" r="r" b="b"/>
              <a:pathLst>
                <a:path w="430" h="11641" extrusionOk="0">
                  <a:moveTo>
                    <a:pt x="0" y="1"/>
                  </a:moveTo>
                  <a:lnTo>
                    <a:pt x="0" y="11393"/>
                  </a:lnTo>
                  <a:lnTo>
                    <a:pt x="430" y="11641"/>
                  </a:lnTo>
                  <a:lnTo>
                    <a:pt x="430" y="249"/>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5"/>
            <p:cNvSpPr/>
            <p:nvPr/>
          </p:nvSpPr>
          <p:spPr>
            <a:xfrm>
              <a:off x="4758175" y="1792125"/>
              <a:ext cx="289575" cy="173225"/>
            </a:xfrm>
            <a:custGeom>
              <a:avLst/>
              <a:gdLst/>
              <a:ahLst/>
              <a:cxnLst/>
              <a:rect l="l" t="t" r="r" b="b"/>
              <a:pathLst>
                <a:path w="11583" h="6929" extrusionOk="0">
                  <a:moveTo>
                    <a:pt x="11582" y="0"/>
                  </a:moveTo>
                  <a:lnTo>
                    <a:pt x="0" y="6681"/>
                  </a:lnTo>
                  <a:lnTo>
                    <a:pt x="430" y="6929"/>
                  </a:lnTo>
                  <a:lnTo>
                    <a:pt x="11582" y="495"/>
                  </a:lnTo>
                  <a:lnTo>
                    <a:pt x="1158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5"/>
            <p:cNvSpPr/>
            <p:nvPr/>
          </p:nvSpPr>
          <p:spPr>
            <a:xfrm>
              <a:off x="5047725" y="2243925"/>
              <a:ext cx="289550" cy="179575"/>
            </a:xfrm>
            <a:custGeom>
              <a:avLst/>
              <a:gdLst/>
              <a:ahLst/>
              <a:cxnLst/>
              <a:rect l="l" t="t" r="r" b="b"/>
              <a:pathLst>
                <a:path w="11582" h="7183" extrusionOk="0">
                  <a:moveTo>
                    <a:pt x="11582" y="1"/>
                  </a:moveTo>
                  <a:lnTo>
                    <a:pt x="0" y="6687"/>
                  </a:lnTo>
                  <a:lnTo>
                    <a:pt x="0" y="7183"/>
                  </a:lnTo>
                  <a:lnTo>
                    <a:pt x="11582" y="497"/>
                  </a:lnTo>
                  <a:lnTo>
                    <a:pt x="1158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5"/>
            <p:cNvSpPr/>
            <p:nvPr/>
          </p:nvSpPr>
          <p:spPr>
            <a:xfrm>
              <a:off x="5326575" y="1959125"/>
              <a:ext cx="10700" cy="291025"/>
            </a:xfrm>
            <a:custGeom>
              <a:avLst/>
              <a:gdLst/>
              <a:ahLst/>
              <a:cxnLst/>
              <a:rect l="l" t="t" r="r" b="b"/>
              <a:pathLst>
                <a:path w="428" h="11641" extrusionOk="0">
                  <a:moveTo>
                    <a:pt x="428" y="1"/>
                  </a:moveTo>
                  <a:lnTo>
                    <a:pt x="0" y="249"/>
                  </a:lnTo>
                  <a:lnTo>
                    <a:pt x="0" y="11641"/>
                  </a:lnTo>
                  <a:lnTo>
                    <a:pt x="428" y="11393"/>
                  </a:lnTo>
                  <a:lnTo>
                    <a:pt x="42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5"/>
            <p:cNvSpPr/>
            <p:nvPr/>
          </p:nvSpPr>
          <p:spPr>
            <a:xfrm>
              <a:off x="5047725" y="1792125"/>
              <a:ext cx="289550" cy="173225"/>
            </a:xfrm>
            <a:custGeom>
              <a:avLst/>
              <a:gdLst/>
              <a:ahLst/>
              <a:cxnLst/>
              <a:rect l="l" t="t" r="r" b="b"/>
              <a:pathLst>
                <a:path w="11582" h="6929" extrusionOk="0">
                  <a:moveTo>
                    <a:pt x="0" y="0"/>
                  </a:moveTo>
                  <a:lnTo>
                    <a:pt x="0" y="495"/>
                  </a:lnTo>
                  <a:lnTo>
                    <a:pt x="11154" y="6929"/>
                  </a:lnTo>
                  <a:lnTo>
                    <a:pt x="11582" y="6681"/>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5"/>
            <p:cNvSpPr/>
            <p:nvPr/>
          </p:nvSpPr>
          <p:spPr>
            <a:xfrm>
              <a:off x="4768900" y="1804475"/>
              <a:ext cx="278850" cy="445675"/>
            </a:xfrm>
            <a:custGeom>
              <a:avLst/>
              <a:gdLst/>
              <a:ahLst/>
              <a:cxnLst/>
              <a:rect l="l" t="t" r="r" b="b"/>
              <a:pathLst>
                <a:path w="11154" h="17827" extrusionOk="0">
                  <a:moveTo>
                    <a:pt x="11153" y="1"/>
                  </a:moveTo>
                  <a:lnTo>
                    <a:pt x="1" y="6435"/>
                  </a:lnTo>
                  <a:lnTo>
                    <a:pt x="1" y="17827"/>
                  </a:lnTo>
                  <a:lnTo>
                    <a:pt x="11153" y="11387"/>
                  </a:lnTo>
                  <a:lnTo>
                    <a:pt x="11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5"/>
            <p:cNvSpPr/>
            <p:nvPr/>
          </p:nvSpPr>
          <p:spPr>
            <a:xfrm>
              <a:off x="5047725" y="1804475"/>
              <a:ext cx="278875" cy="445675"/>
            </a:xfrm>
            <a:custGeom>
              <a:avLst/>
              <a:gdLst/>
              <a:ahLst/>
              <a:cxnLst/>
              <a:rect l="l" t="t" r="r" b="b"/>
              <a:pathLst>
                <a:path w="11155" h="17827" extrusionOk="0">
                  <a:moveTo>
                    <a:pt x="0" y="1"/>
                  </a:moveTo>
                  <a:lnTo>
                    <a:pt x="0" y="11387"/>
                  </a:lnTo>
                  <a:lnTo>
                    <a:pt x="11154" y="17827"/>
                  </a:lnTo>
                  <a:lnTo>
                    <a:pt x="11154" y="643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5"/>
            <p:cNvSpPr/>
            <p:nvPr/>
          </p:nvSpPr>
          <p:spPr>
            <a:xfrm>
              <a:off x="4768900" y="2248000"/>
              <a:ext cx="557700" cy="163100"/>
            </a:xfrm>
            <a:custGeom>
              <a:avLst/>
              <a:gdLst/>
              <a:ahLst/>
              <a:cxnLst/>
              <a:rect l="l" t="t" r="r" b="b"/>
              <a:pathLst>
                <a:path w="22308" h="6524" extrusionOk="0">
                  <a:moveTo>
                    <a:pt x="22307" y="0"/>
                  </a:moveTo>
                  <a:lnTo>
                    <a:pt x="1" y="1"/>
                  </a:lnTo>
                  <a:lnTo>
                    <a:pt x="1" y="87"/>
                  </a:lnTo>
                  <a:lnTo>
                    <a:pt x="11153" y="6524"/>
                  </a:lnTo>
                  <a:lnTo>
                    <a:pt x="22307" y="86"/>
                  </a:lnTo>
                  <a:lnTo>
                    <a:pt x="2230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5"/>
            <p:cNvSpPr/>
            <p:nvPr/>
          </p:nvSpPr>
          <p:spPr>
            <a:xfrm>
              <a:off x="4768900" y="2087025"/>
              <a:ext cx="557700" cy="321950"/>
            </a:xfrm>
            <a:custGeom>
              <a:avLst/>
              <a:gdLst/>
              <a:ahLst/>
              <a:cxnLst/>
              <a:rect l="l" t="t" r="r" b="b"/>
              <a:pathLst>
                <a:path w="22308" h="12878" extrusionOk="0">
                  <a:moveTo>
                    <a:pt x="11153" y="1"/>
                  </a:moveTo>
                  <a:lnTo>
                    <a:pt x="1" y="6440"/>
                  </a:lnTo>
                  <a:lnTo>
                    <a:pt x="11153" y="12877"/>
                  </a:lnTo>
                  <a:lnTo>
                    <a:pt x="22307" y="6439"/>
                  </a:lnTo>
                  <a:lnTo>
                    <a:pt x="1115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5"/>
            <p:cNvSpPr/>
            <p:nvPr/>
          </p:nvSpPr>
          <p:spPr>
            <a:xfrm>
              <a:off x="4770725" y="2078900"/>
              <a:ext cx="277025" cy="170200"/>
            </a:xfrm>
            <a:custGeom>
              <a:avLst/>
              <a:gdLst/>
              <a:ahLst/>
              <a:cxnLst/>
              <a:rect l="l" t="t" r="r" b="b"/>
              <a:pathLst>
                <a:path w="11081" h="6808" extrusionOk="0">
                  <a:moveTo>
                    <a:pt x="11080" y="1"/>
                  </a:moveTo>
                  <a:lnTo>
                    <a:pt x="0" y="6397"/>
                  </a:lnTo>
                  <a:lnTo>
                    <a:pt x="0" y="6808"/>
                  </a:lnTo>
                  <a:lnTo>
                    <a:pt x="11080" y="411"/>
                  </a:lnTo>
                  <a:lnTo>
                    <a:pt x="1108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5"/>
            <p:cNvSpPr/>
            <p:nvPr/>
          </p:nvSpPr>
          <p:spPr>
            <a:xfrm>
              <a:off x="4768900" y="2076775"/>
              <a:ext cx="278850" cy="172325"/>
            </a:xfrm>
            <a:custGeom>
              <a:avLst/>
              <a:gdLst/>
              <a:ahLst/>
              <a:cxnLst/>
              <a:rect l="l" t="t" r="r" b="b"/>
              <a:pathLst>
                <a:path w="11154" h="6893" extrusionOk="0">
                  <a:moveTo>
                    <a:pt x="11153" y="0"/>
                  </a:moveTo>
                  <a:lnTo>
                    <a:pt x="1" y="6439"/>
                  </a:lnTo>
                  <a:lnTo>
                    <a:pt x="1" y="6850"/>
                  </a:lnTo>
                  <a:lnTo>
                    <a:pt x="73" y="6893"/>
                  </a:lnTo>
                  <a:lnTo>
                    <a:pt x="73" y="6482"/>
                  </a:lnTo>
                  <a:lnTo>
                    <a:pt x="11153" y="86"/>
                  </a:lnTo>
                  <a:lnTo>
                    <a:pt x="1115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5"/>
            <p:cNvSpPr/>
            <p:nvPr/>
          </p:nvSpPr>
          <p:spPr>
            <a:xfrm>
              <a:off x="5047725" y="2078900"/>
              <a:ext cx="277050" cy="170200"/>
            </a:xfrm>
            <a:custGeom>
              <a:avLst/>
              <a:gdLst/>
              <a:ahLst/>
              <a:cxnLst/>
              <a:rect l="l" t="t" r="r" b="b"/>
              <a:pathLst>
                <a:path w="11082" h="6808" extrusionOk="0">
                  <a:moveTo>
                    <a:pt x="0" y="1"/>
                  </a:moveTo>
                  <a:lnTo>
                    <a:pt x="0" y="411"/>
                  </a:lnTo>
                  <a:lnTo>
                    <a:pt x="11082" y="6808"/>
                  </a:lnTo>
                  <a:lnTo>
                    <a:pt x="11082" y="6397"/>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5"/>
            <p:cNvSpPr/>
            <p:nvPr/>
          </p:nvSpPr>
          <p:spPr>
            <a:xfrm>
              <a:off x="5047725" y="2076775"/>
              <a:ext cx="278875" cy="172325"/>
            </a:xfrm>
            <a:custGeom>
              <a:avLst/>
              <a:gdLst/>
              <a:ahLst/>
              <a:cxnLst/>
              <a:rect l="l" t="t" r="r" b="b"/>
              <a:pathLst>
                <a:path w="11155" h="6893" extrusionOk="0">
                  <a:moveTo>
                    <a:pt x="0" y="0"/>
                  </a:moveTo>
                  <a:lnTo>
                    <a:pt x="0" y="86"/>
                  </a:lnTo>
                  <a:lnTo>
                    <a:pt x="11082" y="6482"/>
                  </a:lnTo>
                  <a:lnTo>
                    <a:pt x="11082" y="6893"/>
                  </a:lnTo>
                  <a:lnTo>
                    <a:pt x="11154" y="6850"/>
                  </a:lnTo>
                  <a:lnTo>
                    <a:pt x="11154" y="6439"/>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5"/>
            <p:cNvSpPr/>
            <p:nvPr/>
          </p:nvSpPr>
          <p:spPr>
            <a:xfrm>
              <a:off x="4865450" y="2256325"/>
              <a:ext cx="407475" cy="124925"/>
            </a:xfrm>
            <a:custGeom>
              <a:avLst/>
              <a:gdLst/>
              <a:ahLst/>
              <a:cxnLst/>
              <a:rect l="l" t="t" r="r" b="b"/>
              <a:pathLst>
                <a:path w="16299" h="4997" extrusionOk="0">
                  <a:moveTo>
                    <a:pt x="16299" y="1"/>
                  </a:moveTo>
                  <a:lnTo>
                    <a:pt x="0" y="495"/>
                  </a:lnTo>
                  <a:lnTo>
                    <a:pt x="0" y="539"/>
                  </a:lnTo>
                  <a:lnTo>
                    <a:pt x="7720" y="4996"/>
                  </a:lnTo>
                  <a:lnTo>
                    <a:pt x="16299" y="43"/>
                  </a:lnTo>
                  <a:lnTo>
                    <a:pt x="1629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5"/>
            <p:cNvSpPr/>
            <p:nvPr/>
          </p:nvSpPr>
          <p:spPr>
            <a:xfrm>
              <a:off x="4865450" y="2144850"/>
              <a:ext cx="407475" cy="235300"/>
            </a:xfrm>
            <a:custGeom>
              <a:avLst/>
              <a:gdLst/>
              <a:ahLst/>
              <a:cxnLst/>
              <a:rect l="l" t="t" r="r" b="b"/>
              <a:pathLst>
                <a:path w="16299" h="9412" extrusionOk="0">
                  <a:moveTo>
                    <a:pt x="8579" y="1"/>
                  </a:moveTo>
                  <a:lnTo>
                    <a:pt x="0" y="4954"/>
                  </a:lnTo>
                  <a:lnTo>
                    <a:pt x="7720" y="9412"/>
                  </a:lnTo>
                  <a:lnTo>
                    <a:pt x="16299" y="4460"/>
                  </a:lnTo>
                  <a:lnTo>
                    <a:pt x="857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5"/>
            <p:cNvSpPr/>
            <p:nvPr/>
          </p:nvSpPr>
          <p:spPr>
            <a:xfrm>
              <a:off x="5101175" y="2137500"/>
              <a:ext cx="64350" cy="56750"/>
            </a:xfrm>
            <a:custGeom>
              <a:avLst/>
              <a:gdLst/>
              <a:ahLst/>
              <a:cxnLst/>
              <a:rect l="l" t="t" r="r" b="b"/>
              <a:pathLst>
                <a:path w="2574" h="2270" extrusionOk="0">
                  <a:moveTo>
                    <a:pt x="1" y="0"/>
                  </a:moveTo>
                  <a:lnTo>
                    <a:pt x="1" y="1547"/>
                  </a:lnTo>
                  <a:cubicBezTo>
                    <a:pt x="8" y="1732"/>
                    <a:pt x="132" y="1913"/>
                    <a:pt x="375" y="2054"/>
                  </a:cubicBezTo>
                  <a:cubicBezTo>
                    <a:pt x="624" y="2197"/>
                    <a:pt x="951" y="2269"/>
                    <a:pt x="1279" y="2269"/>
                  </a:cubicBezTo>
                  <a:cubicBezTo>
                    <a:pt x="1609" y="2269"/>
                    <a:pt x="1940" y="2196"/>
                    <a:pt x="2194" y="2051"/>
                  </a:cubicBezTo>
                  <a:cubicBezTo>
                    <a:pt x="2434" y="1910"/>
                    <a:pt x="2560" y="1730"/>
                    <a:pt x="2572" y="1547"/>
                  </a:cubicBezTo>
                  <a:lnTo>
                    <a:pt x="257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5"/>
            <p:cNvSpPr/>
            <p:nvPr/>
          </p:nvSpPr>
          <p:spPr>
            <a:xfrm>
              <a:off x="5101125" y="2118975"/>
              <a:ext cx="64425" cy="37150"/>
            </a:xfrm>
            <a:custGeom>
              <a:avLst/>
              <a:gdLst/>
              <a:ahLst/>
              <a:cxnLst/>
              <a:rect l="l" t="t" r="r" b="b"/>
              <a:pathLst>
                <a:path w="2577" h="1486" extrusionOk="0">
                  <a:moveTo>
                    <a:pt x="1299" y="0"/>
                  </a:moveTo>
                  <a:cubicBezTo>
                    <a:pt x="1294" y="0"/>
                    <a:pt x="1290" y="0"/>
                    <a:pt x="1285" y="0"/>
                  </a:cubicBezTo>
                  <a:cubicBezTo>
                    <a:pt x="574" y="5"/>
                    <a:pt x="0" y="340"/>
                    <a:pt x="3" y="750"/>
                  </a:cubicBezTo>
                  <a:cubicBezTo>
                    <a:pt x="4" y="1158"/>
                    <a:pt x="575" y="1485"/>
                    <a:pt x="1278" y="1485"/>
                  </a:cubicBezTo>
                  <a:cubicBezTo>
                    <a:pt x="1283" y="1485"/>
                    <a:pt x="1287" y="1485"/>
                    <a:pt x="1292" y="1485"/>
                  </a:cubicBezTo>
                  <a:cubicBezTo>
                    <a:pt x="2003" y="1481"/>
                    <a:pt x="2577" y="1146"/>
                    <a:pt x="2574" y="735"/>
                  </a:cubicBezTo>
                  <a:cubicBezTo>
                    <a:pt x="2573" y="328"/>
                    <a:pt x="2003" y="0"/>
                    <a:pt x="1299"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5"/>
            <p:cNvSpPr/>
            <p:nvPr/>
          </p:nvSpPr>
          <p:spPr>
            <a:xfrm>
              <a:off x="5101225" y="2141750"/>
              <a:ext cx="64250" cy="18000"/>
            </a:xfrm>
            <a:custGeom>
              <a:avLst/>
              <a:gdLst/>
              <a:ahLst/>
              <a:cxnLst/>
              <a:rect l="l" t="t" r="r" b="b"/>
              <a:pathLst>
                <a:path w="2570" h="720" extrusionOk="0">
                  <a:moveTo>
                    <a:pt x="2570" y="0"/>
                  </a:moveTo>
                  <a:cubicBezTo>
                    <a:pt x="2564" y="67"/>
                    <a:pt x="2544" y="129"/>
                    <a:pt x="2511" y="187"/>
                  </a:cubicBezTo>
                  <a:cubicBezTo>
                    <a:pt x="2479" y="245"/>
                    <a:pt x="2438" y="297"/>
                    <a:pt x="2390" y="342"/>
                  </a:cubicBezTo>
                  <a:cubicBezTo>
                    <a:pt x="2344" y="388"/>
                    <a:pt x="2292" y="429"/>
                    <a:pt x="2235" y="464"/>
                  </a:cubicBezTo>
                  <a:lnTo>
                    <a:pt x="2193" y="490"/>
                  </a:lnTo>
                  <a:cubicBezTo>
                    <a:pt x="2178" y="497"/>
                    <a:pt x="2164" y="504"/>
                    <a:pt x="2149" y="513"/>
                  </a:cubicBezTo>
                  <a:cubicBezTo>
                    <a:pt x="2120" y="528"/>
                    <a:pt x="2091" y="542"/>
                    <a:pt x="2061" y="555"/>
                  </a:cubicBezTo>
                  <a:lnTo>
                    <a:pt x="2016" y="574"/>
                  </a:lnTo>
                  <a:cubicBezTo>
                    <a:pt x="2000" y="581"/>
                    <a:pt x="1986" y="587"/>
                    <a:pt x="1970" y="593"/>
                  </a:cubicBezTo>
                  <a:lnTo>
                    <a:pt x="1875" y="625"/>
                  </a:lnTo>
                  <a:lnTo>
                    <a:pt x="1781" y="649"/>
                  </a:lnTo>
                  <a:cubicBezTo>
                    <a:pt x="1749" y="658"/>
                    <a:pt x="1716" y="663"/>
                    <a:pt x="1684" y="670"/>
                  </a:cubicBezTo>
                  <a:cubicBezTo>
                    <a:pt x="1555" y="694"/>
                    <a:pt x="1423" y="708"/>
                    <a:pt x="1291" y="708"/>
                  </a:cubicBezTo>
                  <a:cubicBezTo>
                    <a:pt x="1284" y="708"/>
                    <a:pt x="1276" y="708"/>
                    <a:pt x="1269" y="708"/>
                  </a:cubicBezTo>
                  <a:cubicBezTo>
                    <a:pt x="1146" y="708"/>
                    <a:pt x="1021" y="696"/>
                    <a:pt x="898" y="676"/>
                  </a:cubicBezTo>
                  <a:lnTo>
                    <a:pt x="802" y="657"/>
                  </a:lnTo>
                  <a:lnTo>
                    <a:pt x="707" y="632"/>
                  </a:lnTo>
                  <a:cubicBezTo>
                    <a:pt x="698" y="629"/>
                    <a:pt x="691" y="628"/>
                    <a:pt x="682" y="625"/>
                  </a:cubicBezTo>
                  <a:lnTo>
                    <a:pt x="659" y="618"/>
                  </a:lnTo>
                  <a:lnTo>
                    <a:pt x="612" y="602"/>
                  </a:lnTo>
                  <a:cubicBezTo>
                    <a:pt x="596" y="596"/>
                    <a:pt x="580" y="591"/>
                    <a:pt x="566" y="586"/>
                  </a:cubicBezTo>
                  <a:lnTo>
                    <a:pt x="520" y="565"/>
                  </a:lnTo>
                  <a:lnTo>
                    <a:pt x="475" y="548"/>
                  </a:lnTo>
                  <a:cubicBezTo>
                    <a:pt x="460" y="541"/>
                    <a:pt x="446" y="533"/>
                    <a:pt x="431" y="525"/>
                  </a:cubicBezTo>
                  <a:cubicBezTo>
                    <a:pt x="402" y="510"/>
                    <a:pt x="372" y="496"/>
                    <a:pt x="344" y="478"/>
                  </a:cubicBezTo>
                  <a:cubicBezTo>
                    <a:pt x="288" y="444"/>
                    <a:pt x="235" y="404"/>
                    <a:pt x="188" y="359"/>
                  </a:cubicBezTo>
                  <a:cubicBezTo>
                    <a:pt x="138" y="315"/>
                    <a:pt x="98" y="264"/>
                    <a:pt x="63" y="207"/>
                  </a:cubicBezTo>
                  <a:cubicBezTo>
                    <a:pt x="47" y="178"/>
                    <a:pt x="34" y="148"/>
                    <a:pt x="22" y="116"/>
                  </a:cubicBezTo>
                  <a:cubicBezTo>
                    <a:pt x="12" y="84"/>
                    <a:pt x="5" y="52"/>
                    <a:pt x="1" y="21"/>
                  </a:cubicBezTo>
                  <a:lnTo>
                    <a:pt x="1" y="21"/>
                  </a:lnTo>
                  <a:cubicBezTo>
                    <a:pt x="5" y="52"/>
                    <a:pt x="12" y="86"/>
                    <a:pt x="21" y="116"/>
                  </a:cubicBezTo>
                  <a:cubicBezTo>
                    <a:pt x="32" y="148"/>
                    <a:pt x="45" y="178"/>
                    <a:pt x="61" y="207"/>
                  </a:cubicBezTo>
                  <a:cubicBezTo>
                    <a:pt x="93" y="264"/>
                    <a:pt x="135" y="317"/>
                    <a:pt x="183" y="362"/>
                  </a:cubicBezTo>
                  <a:cubicBezTo>
                    <a:pt x="231" y="407"/>
                    <a:pt x="285" y="448"/>
                    <a:pt x="341" y="483"/>
                  </a:cubicBezTo>
                  <a:cubicBezTo>
                    <a:pt x="369" y="500"/>
                    <a:pt x="398" y="516"/>
                    <a:pt x="427" y="531"/>
                  </a:cubicBezTo>
                  <a:cubicBezTo>
                    <a:pt x="443" y="538"/>
                    <a:pt x="457" y="547"/>
                    <a:pt x="472" y="554"/>
                  </a:cubicBezTo>
                  <a:lnTo>
                    <a:pt x="517" y="573"/>
                  </a:lnTo>
                  <a:lnTo>
                    <a:pt x="563" y="593"/>
                  </a:lnTo>
                  <a:cubicBezTo>
                    <a:pt x="578" y="600"/>
                    <a:pt x="594" y="605"/>
                    <a:pt x="609" y="609"/>
                  </a:cubicBezTo>
                  <a:lnTo>
                    <a:pt x="656" y="626"/>
                  </a:lnTo>
                  <a:lnTo>
                    <a:pt x="679" y="634"/>
                  </a:lnTo>
                  <a:cubicBezTo>
                    <a:pt x="688" y="636"/>
                    <a:pt x="695" y="638"/>
                    <a:pt x="704" y="641"/>
                  </a:cubicBezTo>
                  <a:lnTo>
                    <a:pt x="799" y="665"/>
                  </a:lnTo>
                  <a:lnTo>
                    <a:pt x="897" y="686"/>
                  </a:lnTo>
                  <a:cubicBezTo>
                    <a:pt x="1027" y="709"/>
                    <a:pt x="1159" y="719"/>
                    <a:pt x="1291" y="719"/>
                  </a:cubicBezTo>
                  <a:cubicBezTo>
                    <a:pt x="1424" y="718"/>
                    <a:pt x="1556" y="705"/>
                    <a:pt x="1685" y="680"/>
                  </a:cubicBezTo>
                  <a:cubicBezTo>
                    <a:pt x="1719" y="673"/>
                    <a:pt x="1751" y="668"/>
                    <a:pt x="1783" y="660"/>
                  </a:cubicBezTo>
                  <a:lnTo>
                    <a:pt x="1878" y="634"/>
                  </a:lnTo>
                  <a:lnTo>
                    <a:pt x="1973" y="600"/>
                  </a:lnTo>
                  <a:cubicBezTo>
                    <a:pt x="1988" y="596"/>
                    <a:pt x="2003" y="589"/>
                    <a:pt x="2019" y="583"/>
                  </a:cubicBezTo>
                  <a:lnTo>
                    <a:pt x="2064" y="562"/>
                  </a:lnTo>
                  <a:cubicBezTo>
                    <a:pt x="2094" y="549"/>
                    <a:pt x="2125" y="535"/>
                    <a:pt x="2154" y="519"/>
                  </a:cubicBezTo>
                  <a:cubicBezTo>
                    <a:pt x="2168" y="512"/>
                    <a:pt x="2183" y="504"/>
                    <a:pt x="2197" y="496"/>
                  </a:cubicBezTo>
                  <a:lnTo>
                    <a:pt x="2239" y="470"/>
                  </a:lnTo>
                  <a:cubicBezTo>
                    <a:pt x="2296" y="435"/>
                    <a:pt x="2348" y="393"/>
                    <a:pt x="2395" y="346"/>
                  </a:cubicBezTo>
                  <a:cubicBezTo>
                    <a:pt x="2442" y="300"/>
                    <a:pt x="2483" y="248"/>
                    <a:pt x="2513" y="188"/>
                  </a:cubicBezTo>
                  <a:cubicBezTo>
                    <a:pt x="2529" y="159"/>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5"/>
            <p:cNvSpPr/>
            <p:nvPr/>
          </p:nvSpPr>
          <p:spPr>
            <a:xfrm>
              <a:off x="5101225" y="2145700"/>
              <a:ext cx="64250" cy="18000"/>
            </a:xfrm>
            <a:custGeom>
              <a:avLst/>
              <a:gdLst/>
              <a:ahLst/>
              <a:cxnLst/>
              <a:rect l="l" t="t" r="r" b="b"/>
              <a:pathLst>
                <a:path w="2570" h="720" extrusionOk="0">
                  <a:moveTo>
                    <a:pt x="2570" y="0"/>
                  </a:moveTo>
                  <a:lnTo>
                    <a:pt x="2570" y="0"/>
                  </a:lnTo>
                  <a:cubicBezTo>
                    <a:pt x="2567" y="33"/>
                    <a:pt x="2560" y="65"/>
                    <a:pt x="2550" y="97"/>
                  </a:cubicBezTo>
                  <a:cubicBezTo>
                    <a:pt x="2540" y="128"/>
                    <a:pt x="2526" y="158"/>
                    <a:pt x="2511" y="187"/>
                  </a:cubicBezTo>
                  <a:cubicBezTo>
                    <a:pt x="2479" y="245"/>
                    <a:pt x="2438" y="297"/>
                    <a:pt x="2390" y="342"/>
                  </a:cubicBezTo>
                  <a:cubicBezTo>
                    <a:pt x="2344" y="389"/>
                    <a:pt x="2292" y="429"/>
                    <a:pt x="2235" y="464"/>
                  </a:cubicBezTo>
                  <a:lnTo>
                    <a:pt x="2193" y="490"/>
                  </a:lnTo>
                  <a:cubicBezTo>
                    <a:pt x="2178" y="497"/>
                    <a:pt x="2164" y="505"/>
                    <a:pt x="2149" y="512"/>
                  </a:cubicBezTo>
                  <a:cubicBezTo>
                    <a:pt x="2120" y="528"/>
                    <a:pt x="2091" y="542"/>
                    <a:pt x="2061" y="555"/>
                  </a:cubicBezTo>
                  <a:lnTo>
                    <a:pt x="2016" y="574"/>
                  </a:lnTo>
                  <a:cubicBezTo>
                    <a:pt x="2000" y="581"/>
                    <a:pt x="1986" y="587"/>
                    <a:pt x="1970" y="593"/>
                  </a:cubicBezTo>
                  <a:lnTo>
                    <a:pt x="1875" y="625"/>
                  </a:lnTo>
                  <a:lnTo>
                    <a:pt x="1781" y="650"/>
                  </a:lnTo>
                  <a:cubicBezTo>
                    <a:pt x="1749" y="658"/>
                    <a:pt x="1716" y="663"/>
                    <a:pt x="1684" y="670"/>
                  </a:cubicBezTo>
                  <a:cubicBezTo>
                    <a:pt x="1555" y="695"/>
                    <a:pt x="1423" y="708"/>
                    <a:pt x="1291" y="708"/>
                  </a:cubicBezTo>
                  <a:cubicBezTo>
                    <a:pt x="1284" y="708"/>
                    <a:pt x="1276" y="708"/>
                    <a:pt x="1269" y="708"/>
                  </a:cubicBezTo>
                  <a:cubicBezTo>
                    <a:pt x="1146" y="708"/>
                    <a:pt x="1021" y="696"/>
                    <a:pt x="898" y="676"/>
                  </a:cubicBezTo>
                  <a:lnTo>
                    <a:pt x="802" y="657"/>
                  </a:lnTo>
                  <a:lnTo>
                    <a:pt x="707" y="632"/>
                  </a:lnTo>
                  <a:cubicBezTo>
                    <a:pt x="698" y="629"/>
                    <a:pt x="691" y="628"/>
                    <a:pt x="682" y="625"/>
                  </a:cubicBezTo>
                  <a:lnTo>
                    <a:pt x="659" y="618"/>
                  </a:lnTo>
                  <a:lnTo>
                    <a:pt x="612" y="602"/>
                  </a:lnTo>
                  <a:cubicBezTo>
                    <a:pt x="596" y="596"/>
                    <a:pt x="580" y="592"/>
                    <a:pt x="566" y="584"/>
                  </a:cubicBezTo>
                  <a:lnTo>
                    <a:pt x="520" y="565"/>
                  </a:lnTo>
                  <a:lnTo>
                    <a:pt x="475" y="547"/>
                  </a:lnTo>
                  <a:cubicBezTo>
                    <a:pt x="460" y="539"/>
                    <a:pt x="446" y="532"/>
                    <a:pt x="431" y="525"/>
                  </a:cubicBezTo>
                  <a:cubicBezTo>
                    <a:pt x="402" y="509"/>
                    <a:pt x="372" y="494"/>
                    <a:pt x="344" y="477"/>
                  </a:cubicBezTo>
                  <a:cubicBezTo>
                    <a:pt x="288" y="442"/>
                    <a:pt x="235" y="403"/>
                    <a:pt x="188" y="358"/>
                  </a:cubicBezTo>
                  <a:cubicBezTo>
                    <a:pt x="138" y="313"/>
                    <a:pt x="98" y="262"/>
                    <a:pt x="63" y="206"/>
                  </a:cubicBezTo>
                  <a:cubicBezTo>
                    <a:pt x="47" y="177"/>
                    <a:pt x="34" y="146"/>
                    <a:pt x="22" y="114"/>
                  </a:cubicBezTo>
                  <a:cubicBezTo>
                    <a:pt x="12" y="85"/>
                    <a:pt x="5" y="52"/>
                    <a:pt x="1" y="21"/>
                  </a:cubicBezTo>
                  <a:lnTo>
                    <a:pt x="1" y="21"/>
                  </a:lnTo>
                  <a:cubicBezTo>
                    <a:pt x="5" y="52"/>
                    <a:pt x="12" y="85"/>
                    <a:pt x="21" y="116"/>
                  </a:cubicBezTo>
                  <a:cubicBezTo>
                    <a:pt x="32" y="146"/>
                    <a:pt x="45" y="177"/>
                    <a:pt x="61" y="206"/>
                  </a:cubicBezTo>
                  <a:cubicBezTo>
                    <a:pt x="93" y="264"/>
                    <a:pt x="135" y="316"/>
                    <a:pt x="183" y="361"/>
                  </a:cubicBezTo>
                  <a:cubicBezTo>
                    <a:pt x="231" y="407"/>
                    <a:pt x="285" y="448"/>
                    <a:pt x="341" y="481"/>
                  </a:cubicBezTo>
                  <a:cubicBezTo>
                    <a:pt x="369" y="500"/>
                    <a:pt x="398" y="515"/>
                    <a:pt x="427" y="531"/>
                  </a:cubicBezTo>
                  <a:cubicBezTo>
                    <a:pt x="443" y="538"/>
                    <a:pt x="457" y="545"/>
                    <a:pt x="472" y="552"/>
                  </a:cubicBezTo>
                  <a:lnTo>
                    <a:pt x="517" y="573"/>
                  </a:lnTo>
                  <a:lnTo>
                    <a:pt x="563" y="592"/>
                  </a:lnTo>
                  <a:cubicBezTo>
                    <a:pt x="578" y="599"/>
                    <a:pt x="594" y="603"/>
                    <a:pt x="609" y="609"/>
                  </a:cubicBezTo>
                  <a:lnTo>
                    <a:pt x="656" y="625"/>
                  </a:lnTo>
                  <a:lnTo>
                    <a:pt x="679" y="632"/>
                  </a:lnTo>
                  <a:lnTo>
                    <a:pt x="704" y="639"/>
                  </a:lnTo>
                  <a:lnTo>
                    <a:pt x="799" y="666"/>
                  </a:lnTo>
                  <a:lnTo>
                    <a:pt x="897" y="684"/>
                  </a:lnTo>
                  <a:cubicBezTo>
                    <a:pt x="1027" y="708"/>
                    <a:pt x="1159" y="719"/>
                    <a:pt x="1291" y="719"/>
                  </a:cubicBezTo>
                  <a:cubicBezTo>
                    <a:pt x="1424" y="718"/>
                    <a:pt x="1556" y="705"/>
                    <a:pt x="1685" y="679"/>
                  </a:cubicBezTo>
                  <a:cubicBezTo>
                    <a:pt x="1719" y="671"/>
                    <a:pt x="1751" y="667"/>
                    <a:pt x="1783" y="658"/>
                  </a:cubicBezTo>
                  <a:lnTo>
                    <a:pt x="1878" y="632"/>
                  </a:lnTo>
                  <a:lnTo>
                    <a:pt x="1973" y="600"/>
                  </a:lnTo>
                  <a:cubicBezTo>
                    <a:pt x="1988" y="594"/>
                    <a:pt x="2003" y="589"/>
                    <a:pt x="2019" y="581"/>
                  </a:cubicBezTo>
                  <a:lnTo>
                    <a:pt x="2064" y="563"/>
                  </a:lnTo>
                  <a:cubicBezTo>
                    <a:pt x="2094" y="550"/>
                    <a:pt x="2125" y="535"/>
                    <a:pt x="2154" y="518"/>
                  </a:cubicBezTo>
                  <a:cubicBezTo>
                    <a:pt x="2168" y="510"/>
                    <a:pt x="2183" y="503"/>
                    <a:pt x="2197" y="494"/>
                  </a:cubicBezTo>
                  <a:lnTo>
                    <a:pt x="2239" y="468"/>
                  </a:lnTo>
                  <a:cubicBezTo>
                    <a:pt x="2296" y="433"/>
                    <a:pt x="2347" y="393"/>
                    <a:pt x="2395" y="346"/>
                  </a:cubicBezTo>
                  <a:cubicBezTo>
                    <a:pt x="2442" y="300"/>
                    <a:pt x="2483" y="246"/>
                    <a:pt x="2513" y="188"/>
                  </a:cubicBezTo>
                  <a:cubicBezTo>
                    <a:pt x="2529" y="159"/>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5"/>
            <p:cNvSpPr/>
            <p:nvPr/>
          </p:nvSpPr>
          <p:spPr>
            <a:xfrm>
              <a:off x="5101225" y="2149625"/>
              <a:ext cx="64250" cy="18025"/>
            </a:xfrm>
            <a:custGeom>
              <a:avLst/>
              <a:gdLst/>
              <a:ahLst/>
              <a:cxnLst/>
              <a:rect l="l" t="t" r="r" b="b"/>
              <a:pathLst>
                <a:path w="2570" h="721" extrusionOk="0">
                  <a:moveTo>
                    <a:pt x="2570" y="1"/>
                  </a:moveTo>
                  <a:cubicBezTo>
                    <a:pt x="2564" y="66"/>
                    <a:pt x="2544" y="130"/>
                    <a:pt x="2511" y="188"/>
                  </a:cubicBezTo>
                  <a:cubicBezTo>
                    <a:pt x="2479" y="246"/>
                    <a:pt x="2438" y="298"/>
                    <a:pt x="2390" y="343"/>
                  </a:cubicBezTo>
                  <a:cubicBezTo>
                    <a:pt x="2344" y="390"/>
                    <a:pt x="2292" y="430"/>
                    <a:pt x="2235" y="465"/>
                  </a:cubicBezTo>
                  <a:lnTo>
                    <a:pt x="2193" y="490"/>
                  </a:lnTo>
                  <a:cubicBezTo>
                    <a:pt x="2178" y="498"/>
                    <a:pt x="2164" y="506"/>
                    <a:pt x="2149" y="513"/>
                  </a:cubicBezTo>
                  <a:cubicBezTo>
                    <a:pt x="2120" y="529"/>
                    <a:pt x="2091" y="543"/>
                    <a:pt x="2061" y="556"/>
                  </a:cubicBezTo>
                  <a:lnTo>
                    <a:pt x="2016" y="575"/>
                  </a:lnTo>
                  <a:cubicBezTo>
                    <a:pt x="2000" y="582"/>
                    <a:pt x="1986" y="588"/>
                    <a:pt x="1970" y="594"/>
                  </a:cubicBezTo>
                  <a:lnTo>
                    <a:pt x="1875" y="625"/>
                  </a:lnTo>
                  <a:lnTo>
                    <a:pt x="1781" y="651"/>
                  </a:lnTo>
                  <a:cubicBezTo>
                    <a:pt x="1749" y="659"/>
                    <a:pt x="1716" y="664"/>
                    <a:pt x="1684" y="671"/>
                  </a:cubicBezTo>
                  <a:cubicBezTo>
                    <a:pt x="1555" y="696"/>
                    <a:pt x="1423" y="707"/>
                    <a:pt x="1291" y="709"/>
                  </a:cubicBezTo>
                  <a:cubicBezTo>
                    <a:pt x="1161" y="709"/>
                    <a:pt x="1029" y="698"/>
                    <a:pt x="898" y="677"/>
                  </a:cubicBezTo>
                  <a:lnTo>
                    <a:pt x="802" y="658"/>
                  </a:lnTo>
                  <a:lnTo>
                    <a:pt x="707" y="632"/>
                  </a:lnTo>
                  <a:cubicBezTo>
                    <a:pt x="698" y="630"/>
                    <a:pt x="691" y="629"/>
                    <a:pt x="682" y="626"/>
                  </a:cubicBezTo>
                  <a:lnTo>
                    <a:pt x="659" y="619"/>
                  </a:lnTo>
                  <a:lnTo>
                    <a:pt x="612" y="603"/>
                  </a:lnTo>
                  <a:cubicBezTo>
                    <a:pt x="596" y="597"/>
                    <a:pt x="580" y="593"/>
                    <a:pt x="566" y="585"/>
                  </a:cubicBezTo>
                  <a:lnTo>
                    <a:pt x="520" y="567"/>
                  </a:lnTo>
                  <a:lnTo>
                    <a:pt x="475" y="548"/>
                  </a:lnTo>
                  <a:cubicBezTo>
                    <a:pt x="460" y="540"/>
                    <a:pt x="446" y="533"/>
                    <a:pt x="431" y="524"/>
                  </a:cubicBezTo>
                  <a:cubicBezTo>
                    <a:pt x="402" y="510"/>
                    <a:pt x="372" y="495"/>
                    <a:pt x="344" y="478"/>
                  </a:cubicBezTo>
                  <a:cubicBezTo>
                    <a:pt x="288" y="443"/>
                    <a:pt x="235" y="404"/>
                    <a:pt x="188" y="359"/>
                  </a:cubicBezTo>
                  <a:cubicBezTo>
                    <a:pt x="138" y="314"/>
                    <a:pt x="98" y="263"/>
                    <a:pt x="63" y="205"/>
                  </a:cubicBezTo>
                  <a:cubicBezTo>
                    <a:pt x="47" y="178"/>
                    <a:pt x="34" y="147"/>
                    <a:pt x="22" y="116"/>
                  </a:cubicBezTo>
                  <a:cubicBezTo>
                    <a:pt x="12" y="84"/>
                    <a:pt x="5" y="52"/>
                    <a:pt x="1" y="20"/>
                  </a:cubicBezTo>
                  <a:lnTo>
                    <a:pt x="1" y="20"/>
                  </a:lnTo>
                  <a:cubicBezTo>
                    <a:pt x="5" y="52"/>
                    <a:pt x="12" y="85"/>
                    <a:pt x="21" y="116"/>
                  </a:cubicBezTo>
                  <a:cubicBezTo>
                    <a:pt x="32" y="147"/>
                    <a:pt x="45" y="178"/>
                    <a:pt x="61" y="207"/>
                  </a:cubicBezTo>
                  <a:cubicBezTo>
                    <a:pt x="93" y="265"/>
                    <a:pt x="135" y="317"/>
                    <a:pt x="183" y="362"/>
                  </a:cubicBezTo>
                  <a:cubicBezTo>
                    <a:pt x="231" y="408"/>
                    <a:pt x="285" y="448"/>
                    <a:pt x="341" y="482"/>
                  </a:cubicBezTo>
                  <a:cubicBezTo>
                    <a:pt x="369" y="501"/>
                    <a:pt x="398" y="516"/>
                    <a:pt x="427" y="530"/>
                  </a:cubicBezTo>
                  <a:cubicBezTo>
                    <a:pt x="443" y="539"/>
                    <a:pt x="457" y="546"/>
                    <a:pt x="472" y="553"/>
                  </a:cubicBezTo>
                  <a:lnTo>
                    <a:pt x="517" y="574"/>
                  </a:lnTo>
                  <a:lnTo>
                    <a:pt x="563" y="593"/>
                  </a:lnTo>
                  <a:cubicBezTo>
                    <a:pt x="578" y="600"/>
                    <a:pt x="594" y="604"/>
                    <a:pt x="609" y="610"/>
                  </a:cubicBezTo>
                  <a:lnTo>
                    <a:pt x="656" y="626"/>
                  </a:lnTo>
                  <a:lnTo>
                    <a:pt x="679" y="633"/>
                  </a:lnTo>
                  <a:cubicBezTo>
                    <a:pt x="688" y="636"/>
                    <a:pt x="695" y="638"/>
                    <a:pt x="704" y="640"/>
                  </a:cubicBezTo>
                  <a:lnTo>
                    <a:pt x="799" y="665"/>
                  </a:lnTo>
                  <a:lnTo>
                    <a:pt x="897" y="685"/>
                  </a:lnTo>
                  <a:cubicBezTo>
                    <a:pt x="1027" y="709"/>
                    <a:pt x="1159" y="720"/>
                    <a:pt x="1291" y="720"/>
                  </a:cubicBezTo>
                  <a:cubicBezTo>
                    <a:pt x="1424" y="719"/>
                    <a:pt x="1556" y="704"/>
                    <a:pt x="1685" y="680"/>
                  </a:cubicBezTo>
                  <a:cubicBezTo>
                    <a:pt x="1719" y="672"/>
                    <a:pt x="1751" y="668"/>
                    <a:pt x="1783" y="659"/>
                  </a:cubicBezTo>
                  <a:lnTo>
                    <a:pt x="1878" y="633"/>
                  </a:lnTo>
                  <a:lnTo>
                    <a:pt x="1973" y="601"/>
                  </a:lnTo>
                  <a:cubicBezTo>
                    <a:pt x="1988" y="596"/>
                    <a:pt x="2003" y="590"/>
                    <a:pt x="2019" y="582"/>
                  </a:cubicBezTo>
                  <a:lnTo>
                    <a:pt x="2064" y="564"/>
                  </a:lnTo>
                  <a:cubicBezTo>
                    <a:pt x="2094" y="551"/>
                    <a:pt x="2125" y="535"/>
                    <a:pt x="2154" y="519"/>
                  </a:cubicBezTo>
                  <a:cubicBezTo>
                    <a:pt x="2168" y="511"/>
                    <a:pt x="2183" y="504"/>
                    <a:pt x="2197" y="495"/>
                  </a:cubicBezTo>
                  <a:lnTo>
                    <a:pt x="2239" y="469"/>
                  </a:lnTo>
                  <a:cubicBezTo>
                    <a:pt x="2296" y="435"/>
                    <a:pt x="2347" y="393"/>
                    <a:pt x="2395" y="348"/>
                  </a:cubicBezTo>
                  <a:cubicBezTo>
                    <a:pt x="2442" y="301"/>
                    <a:pt x="2483"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5"/>
            <p:cNvSpPr/>
            <p:nvPr/>
          </p:nvSpPr>
          <p:spPr>
            <a:xfrm>
              <a:off x="5101225" y="2153600"/>
              <a:ext cx="64250" cy="18000"/>
            </a:xfrm>
            <a:custGeom>
              <a:avLst/>
              <a:gdLst/>
              <a:ahLst/>
              <a:cxnLst/>
              <a:rect l="l" t="t" r="r" b="b"/>
              <a:pathLst>
                <a:path w="2570" h="720" extrusionOk="0">
                  <a:moveTo>
                    <a:pt x="2570" y="0"/>
                  </a:moveTo>
                  <a:lnTo>
                    <a:pt x="2570" y="0"/>
                  </a:lnTo>
                  <a:cubicBezTo>
                    <a:pt x="2567" y="32"/>
                    <a:pt x="2560" y="65"/>
                    <a:pt x="2550" y="96"/>
                  </a:cubicBezTo>
                  <a:cubicBezTo>
                    <a:pt x="2540" y="128"/>
                    <a:pt x="2526" y="158"/>
                    <a:pt x="2511" y="187"/>
                  </a:cubicBezTo>
                  <a:cubicBezTo>
                    <a:pt x="2479" y="244"/>
                    <a:pt x="2438" y="296"/>
                    <a:pt x="2390" y="342"/>
                  </a:cubicBezTo>
                  <a:cubicBezTo>
                    <a:pt x="2344" y="387"/>
                    <a:pt x="2292" y="428"/>
                    <a:pt x="2235" y="463"/>
                  </a:cubicBezTo>
                  <a:lnTo>
                    <a:pt x="2193" y="489"/>
                  </a:lnTo>
                  <a:cubicBezTo>
                    <a:pt x="2178" y="496"/>
                    <a:pt x="2164" y="503"/>
                    <a:pt x="2149" y="512"/>
                  </a:cubicBezTo>
                  <a:cubicBezTo>
                    <a:pt x="2120" y="528"/>
                    <a:pt x="2091" y="542"/>
                    <a:pt x="2061" y="554"/>
                  </a:cubicBezTo>
                  <a:lnTo>
                    <a:pt x="2016" y="574"/>
                  </a:lnTo>
                  <a:cubicBezTo>
                    <a:pt x="2000" y="580"/>
                    <a:pt x="1986" y="587"/>
                    <a:pt x="1970" y="592"/>
                  </a:cubicBezTo>
                  <a:lnTo>
                    <a:pt x="1875" y="624"/>
                  </a:lnTo>
                  <a:lnTo>
                    <a:pt x="1781" y="650"/>
                  </a:lnTo>
                  <a:cubicBezTo>
                    <a:pt x="1749" y="657"/>
                    <a:pt x="1716" y="663"/>
                    <a:pt x="1684" y="670"/>
                  </a:cubicBezTo>
                  <a:cubicBezTo>
                    <a:pt x="1555" y="693"/>
                    <a:pt x="1423" y="706"/>
                    <a:pt x="1291" y="708"/>
                  </a:cubicBezTo>
                  <a:cubicBezTo>
                    <a:pt x="1161" y="708"/>
                    <a:pt x="1029" y="698"/>
                    <a:pt x="898" y="676"/>
                  </a:cubicBezTo>
                  <a:lnTo>
                    <a:pt x="802" y="655"/>
                  </a:lnTo>
                  <a:lnTo>
                    <a:pt x="707" y="631"/>
                  </a:lnTo>
                  <a:cubicBezTo>
                    <a:pt x="698" y="629"/>
                    <a:pt x="691" y="626"/>
                    <a:pt x="682" y="625"/>
                  </a:cubicBezTo>
                  <a:lnTo>
                    <a:pt x="659" y="616"/>
                  </a:lnTo>
                  <a:lnTo>
                    <a:pt x="612" y="600"/>
                  </a:lnTo>
                  <a:cubicBezTo>
                    <a:pt x="596" y="595"/>
                    <a:pt x="580" y="592"/>
                    <a:pt x="566" y="584"/>
                  </a:cubicBezTo>
                  <a:lnTo>
                    <a:pt x="520" y="566"/>
                  </a:lnTo>
                  <a:lnTo>
                    <a:pt x="475" y="547"/>
                  </a:lnTo>
                  <a:cubicBezTo>
                    <a:pt x="460" y="539"/>
                    <a:pt x="446" y="531"/>
                    <a:pt x="431" y="524"/>
                  </a:cubicBezTo>
                  <a:cubicBezTo>
                    <a:pt x="402" y="509"/>
                    <a:pt x="372" y="495"/>
                    <a:pt x="344" y="476"/>
                  </a:cubicBezTo>
                  <a:cubicBezTo>
                    <a:pt x="288" y="442"/>
                    <a:pt x="235" y="403"/>
                    <a:pt x="188" y="358"/>
                  </a:cubicBezTo>
                  <a:cubicBezTo>
                    <a:pt x="138" y="313"/>
                    <a:pt x="98" y="261"/>
                    <a:pt x="63" y="204"/>
                  </a:cubicBezTo>
                  <a:cubicBezTo>
                    <a:pt x="47" y="177"/>
                    <a:pt x="34" y="146"/>
                    <a:pt x="22" y="115"/>
                  </a:cubicBezTo>
                  <a:cubicBezTo>
                    <a:pt x="12" y="84"/>
                    <a:pt x="5" y="51"/>
                    <a:pt x="0" y="19"/>
                  </a:cubicBezTo>
                  <a:lnTo>
                    <a:pt x="0" y="19"/>
                  </a:lnTo>
                  <a:cubicBezTo>
                    <a:pt x="5" y="52"/>
                    <a:pt x="12" y="84"/>
                    <a:pt x="21" y="116"/>
                  </a:cubicBezTo>
                  <a:cubicBezTo>
                    <a:pt x="32" y="146"/>
                    <a:pt x="45" y="177"/>
                    <a:pt x="61" y="206"/>
                  </a:cubicBezTo>
                  <a:cubicBezTo>
                    <a:pt x="93" y="264"/>
                    <a:pt x="135" y="316"/>
                    <a:pt x="183" y="361"/>
                  </a:cubicBezTo>
                  <a:cubicBezTo>
                    <a:pt x="231" y="408"/>
                    <a:pt x="285" y="448"/>
                    <a:pt x="341" y="481"/>
                  </a:cubicBezTo>
                  <a:cubicBezTo>
                    <a:pt x="369" y="500"/>
                    <a:pt x="398" y="515"/>
                    <a:pt x="427" y="531"/>
                  </a:cubicBezTo>
                  <a:cubicBezTo>
                    <a:pt x="443" y="538"/>
                    <a:pt x="457" y="545"/>
                    <a:pt x="472" y="553"/>
                  </a:cubicBezTo>
                  <a:lnTo>
                    <a:pt x="517" y="573"/>
                  </a:lnTo>
                  <a:lnTo>
                    <a:pt x="563" y="592"/>
                  </a:lnTo>
                  <a:cubicBezTo>
                    <a:pt x="578" y="599"/>
                    <a:pt x="594" y="603"/>
                    <a:pt x="609" y="609"/>
                  </a:cubicBezTo>
                  <a:lnTo>
                    <a:pt x="656" y="625"/>
                  </a:lnTo>
                  <a:lnTo>
                    <a:pt x="679" y="632"/>
                  </a:lnTo>
                  <a:cubicBezTo>
                    <a:pt x="688" y="635"/>
                    <a:pt x="695" y="638"/>
                    <a:pt x="704" y="640"/>
                  </a:cubicBezTo>
                  <a:lnTo>
                    <a:pt x="799" y="666"/>
                  </a:lnTo>
                  <a:lnTo>
                    <a:pt x="897" y="684"/>
                  </a:lnTo>
                  <a:cubicBezTo>
                    <a:pt x="1027" y="708"/>
                    <a:pt x="1159" y="719"/>
                    <a:pt x="1291" y="719"/>
                  </a:cubicBezTo>
                  <a:cubicBezTo>
                    <a:pt x="1424" y="718"/>
                    <a:pt x="1556" y="705"/>
                    <a:pt x="1685" y="679"/>
                  </a:cubicBezTo>
                  <a:cubicBezTo>
                    <a:pt x="1719" y="673"/>
                    <a:pt x="1751" y="667"/>
                    <a:pt x="1783" y="658"/>
                  </a:cubicBezTo>
                  <a:lnTo>
                    <a:pt x="1878" y="632"/>
                  </a:lnTo>
                  <a:lnTo>
                    <a:pt x="1973" y="600"/>
                  </a:lnTo>
                  <a:cubicBezTo>
                    <a:pt x="1988" y="595"/>
                    <a:pt x="2003" y="589"/>
                    <a:pt x="2019" y="582"/>
                  </a:cubicBezTo>
                  <a:lnTo>
                    <a:pt x="2064" y="563"/>
                  </a:lnTo>
                  <a:cubicBezTo>
                    <a:pt x="2094" y="550"/>
                    <a:pt x="2125" y="535"/>
                    <a:pt x="2154" y="518"/>
                  </a:cubicBezTo>
                  <a:cubicBezTo>
                    <a:pt x="2168" y="510"/>
                    <a:pt x="2183" y="503"/>
                    <a:pt x="2197" y="495"/>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5"/>
            <p:cNvSpPr/>
            <p:nvPr/>
          </p:nvSpPr>
          <p:spPr>
            <a:xfrm>
              <a:off x="5101225" y="2157550"/>
              <a:ext cx="64250" cy="18000"/>
            </a:xfrm>
            <a:custGeom>
              <a:avLst/>
              <a:gdLst/>
              <a:ahLst/>
              <a:cxnLst/>
              <a:rect l="l" t="t" r="r" b="b"/>
              <a:pathLst>
                <a:path w="2570" h="720" extrusionOk="0">
                  <a:moveTo>
                    <a:pt x="2569" y="0"/>
                  </a:moveTo>
                  <a:cubicBezTo>
                    <a:pt x="2563" y="65"/>
                    <a:pt x="2544" y="129"/>
                    <a:pt x="2511" y="187"/>
                  </a:cubicBezTo>
                  <a:cubicBezTo>
                    <a:pt x="2479" y="245"/>
                    <a:pt x="2438" y="297"/>
                    <a:pt x="2390" y="342"/>
                  </a:cubicBezTo>
                  <a:cubicBezTo>
                    <a:pt x="2342" y="389"/>
                    <a:pt x="2292" y="429"/>
                    <a:pt x="2235" y="464"/>
                  </a:cubicBezTo>
                  <a:lnTo>
                    <a:pt x="2193" y="489"/>
                  </a:lnTo>
                  <a:cubicBezTo>
                    <a:pt x="2178" y="497"/>
                    <a:pt x="2164" y="505"/>
                    <a:pt x="2149" y="512"/>
                  </a:cubicBezTo>
                  <a:cubicBezTo>
                    <a:pt x="2120" y="528"/>
                    <a:pt x="2091" y="542"/>
                    <a:pt x="2061" y="555"/>
                  </a:cubicBezTo>
                  <a:lnTo>
                    <a:pt x="2015" y="574"/>
                  </a:lnTo>
                  <a:cubicBezTo>
                    <a:pt x="2000" y="582"/>
                    <a:pt x="1984" y="587"/>
                    <a:pt x="1970" y="593"/>
                  </a:cubicBezTo>
                  <a:lnTo>
                    <a:pt x="1875" y="624"/>
                  </a:lnTo>
                  <a:lnTo>
                    <a:pt x="1780" y="650"/>
                  </a:lnTo>
                  <a:cubicBezTo>
                    <a:pt x="1748" y="658"/>
                    <a:pt x="1716" y="663"/>
                    <a:pt x="1684" y="670"/>
                  </a:cubicBezTo>
                  <a:cubicBezTo>
                    <a:pt x="1555" y="695"/>
                    <a:pt x="1423" y="708"/>
                    <a:pt x="1291" y="708"/>
                  </a:cubicBezTo>
                  <a:cubicBezTo>
                    <a:pt x="1284" y="708"/>
                    <a:pt x="1276" y="708"/>
                    <a:pt x="1269" y="708"/>
                  </a:cubicBezTo>
                  <a:cubicBezTo>
                    <a:pt x="1144" y="708"/>
                    <a:pt x="1021" y="696"/>
                    <a:pt x="898" y="676"/>
                  </a:cubicBezTo>
                  <a:lnTo>
                    <a:pt x="801" y="657"/>
                  </a:lnTo>
                  <a:lnTo>
                    <a:pt x="705" y="632"/>
                  </a:lnTo>
                  <a:cubicBezTo>
                    <a:pt x="698" y="629"/>
                    <a:pt x="689" y="628"/>
                    <a:pt x="682" y="625"/>
                  </a:cubicBezTo>
                  <a:lnTo>
                    <a:pt x="659" y="618"/>
                  </a:lnTo>
                  <a:lnTo>
                    <a:pt x="612" y="602"/>
                  </a:lnTo>
                  <a:cubicBezTo>
                    <a:pt x="596" y="596"/>
                    <a:pt x="580" y="592"/>
                    <a:pt x="566" y="584"/>
                  </a:cubicBezTo>
                  <a:lnTo>
                    <a:pt x="520" y="566"/>
                  </a:lnTo>
                  <a:lnTo>
                    <a:pt x="475" y="547"/>
                  </a:lnTo>
                  <a:cubicBezTo>
                    <a:pt x="460" y="540"/>
                    <a:pt x="446" y="532"/>
                    <a:pt x="431" y="524"/>
                  </a:cubicBezTo>
                  <a:cubicBezTo>
                    <a:pt x="401" y="509"/>
                    <a:pt x="372" y="495"/>
                    <a:pt x="344" y="477"/>
                  </a:cubicBezTo>
                  <a:cubicBezTo>
                    <a:pt x="288" y="442"/>
                    <a:pt x="235" y="403"/>
                    <a:pt x="186" y="358"/>
                  </a:cubicBezTo>
                  <a:cubicBezTo>
                    <a:pt x="138" y="313"/>
                    <a:pt x="96" y="263"/>
                    <a:pt x="63" y="206"/>
                  </a:cubicBezTo>
                  <a:cubicBezTo>
                    <a:pt x="47" y="177"/>
                    <a:pt x="34" y="147"/>
                    <a:pt x="22" y="116"/>
                  </a:cubicBezTo>
                  <a:cubicBezTo>
                    <a:pt x="12" y="84"/>
                    <a:pt x="5" y="52"/>
                    <a:pt x="0" y="19"/>
                  </a:cubicBezTo>
                  <a:lnTo>
                    <a:pt x="0" y="19"/>
                  </a:lnTo>
                  <a:cubicBezTo>
                    <a:pt x="5" y="52"/>
                    <a:pt x="11" y="84"/>
                    <a:pt x="21" y="116"/>
                  </a:cubicBezTo>
                  <a:cubicBezTo>
                    <a:pt x="31" y="148"/>
                    <a:pt x="44" y="178"/>
                    <a:pt x="60" y="207"/>
                  </a:cubicBezTo>
                  <a:cubicBezTo>
                    <a:pt x="93" y="264"/>
                    <a:pt x="135" y="318"/>
                    <a:pt x="183" y="363"/>
                  </a:cubicBezTo>
                  <a:cubicBezTo>
                    <a:pt x="231" y="408"/>
                    <a:pt x="283" y="448"/>
                    <a:pt x="340" y="483"/>
                  </a:cubicBezTo>
                  <a:cubicBezTo>
                    <a:pt x="367" y="500"/>
                    <a:pt x="398" y="516"/>
                    <a:pt x="427" y="531"/>
                  </a:cubicBezTo>
                  <a:cubicBezTo>
                    <a:pt x="441" y="538"/>
                    <a:pt x="456" y="547"/>
                    <a:pt x="472" y="554"/>
                  </a:cubicBezTo>
                  <a:lnTo>
                    <a:pt x="517" y="573"/>
                  </a:lnTo>
                  <a:lnTo>
                    <a:pt x="562" y="593"/>
                  </a:lnTo>
                  <a:cubicBezTo>
                    <a:pt x="578" y="600"/>
                    <a:pt x="594" y="603"/>
                    <a:pt x="609" y="609"/>
                  </a:cubicBezTo>
                  <a:lnTo>
                    <a:pt x="656" y="627"/>
                  </a:lnTo>
                  <a:lnTo>
                    <a:pt x="679" y="634"/>
                  </a:lnTo>
                  <a:lnTo>
                    <a:pt x="704" y="641"/>
                  </a:lnTo>
                  <a:lnTo>
                    <a:pt x="799" y="666"/>
                  </a:lnTo>
                  <a:lnTo>
                    <a:pt x="897" y="686"/>
                  </a:lnTo>
                  <a:cubicBezTo>
                    <a:pt x="1027" y="708"/>
                    <a:pt x="1159" y="719"/>
                    <a:pt x="1291" y="719"/>
                  </a:cubicBezTo>
                  <a:cubicBezTo>
                    <a:pt x="1424" y="718"/>
                    <a:pt x="1556" y="705"/>
                    <a:pt x="1685" y="680"/>
                  </a:cubicBezTo>
                  <a:cubicBezTo>
                    <a:pt x="1717" y="673"/>
                    <a:pt x="1751" y="667"/>
                    <a:pt x="1783" y="658"/>
                  </a:cubicBezTo>
                  <a:lnTo>
                    <a:pt x="1878" y="634"/>
                  </a:lnTo>
                  <a:lnTo>
                    <a:pt x="1973" y="600"/>
                  </a:lnTo>
                  <a:cubicBezTo>
                    <a:pt x="1988" y="596"/>
                    <a:pt x="2003" y="589"/>
                    <a:pt x="2019" y="583"/>
                  </a:cubicBezTo>
                  <a:lnTo>
                    <a:pt x="2064" y="563"/>
                  </a:lnTo>
                  <a:cubicBezTo>
                    <a:pt x="2094" y="550"/>
                    <a:pt x="2123" y="535"/>
                    <a:pt x="2152" y="519"/>
                  </a:cubicBezTo>
                  <a:cubicBezTo>
                    <a:pt x="2167" y="512"/>
                    <a:pt x="2183" y="505"/>
                    <a:pt x="2197" y="496"/>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5"/>
            <p:cNvSpPr/>
            <p:nvPr/>
          </p:nvSpPr>
          <p:spPr>
            <a:xfrm>
              <a:off x="5101225" y="2161500"/>
              <a:ext cx="64250" cy="18000"/>
            </a:xfrm>
            <a:custGeom>
              <a:avLst/>
              <a:gdLst/>
              <a:ahLst/>
              <a:cxnLst/>
              <a:rect l="l" t="t" r="r" b="b"/>
              <a:pathLst>
                <a:path w="2570" h="720" extrusionOk="0">
                  <a:moveTo>
                    <a:pt x="2570" y="0"/>
                  </a:moveTo>
                  <a:lnTo>
                    <a:pt x="2570" y="0"/>
                  </a:lnTo>
                  <a:cubicBezTo>
                    <a:pt x="2566" y="32"/>
                    <a:pt x="2560" y="64"/>
                    <a:pt x="2550" y="94"/>
                  </a:cubicBezTo>
                  <a:cubicBezTo>
                    <a:pt x="2540" y="125"/>
                    <a:pt x="2526" y="155"/>
                    <a:pt x="2511" y="184"/>
                  </a:cubicBezTo>
                  <a:cubicBezTo>
                    <a:pt x="2479" y="242"/>
                    <a:pt x="2438" y="295"/>
                    <a:pt x="2390" y="339"/>
                  </a:cubicBezTo>
                  <a:cubicBezTo>
                    <a:pt x="2344" y="386"/>
                    <a:pt x="2292" y="426"/>
                    <a:pt x="2235" y="461"/>
                  </a:cubicBezTo>
                  <a:lnTo>
                    <a:pt x="2193" y="486"/>
                  </a:lnTo>
                  <a:cubicBezTo>
                    <a:pt x="2178" y="495"/>
                    <a:pt x="2164" y="502"/>
                    <a:pt x="2149" y="509"/>
                  </a:cubicBezTo>
                  <a:cubicBezTo>
                    <a:pt x="2120" y="525"/>
                    <a:pt x="2091" y="540"/>
                    <a:pt x="2061" y="553"/>
                  </a:cubicBezTo>
                  <a:lnTo>
                    <a:pt x="2016" y="571"/>
                  </a:lnTo>
                  <a:cubicBezTo>
                    <a:pt x="2000" y="579"/>
                    <a:pt x="1986" y="585"/>
                    <a:pt x="1970" y="590"/>
                  </a:cubicBezTo>
                  <a:lnTo>
                    <a:pt x="1875" y="622"/>
                  </a:lnTo>
                  <a:lnTo>
                    <a:pt x="1781" y="647"/>
                  </a:lnTo>
                  <a:cubicBezTo>
                    <a:pt x="1749" y="656"/>
                    <a:pt x="1716" y="661"/>
                    <a:pt x="1684" y="667"/>
                  </a:cubicBezTo>
                  <a:cubicBezTo>
                    <a:pt x="1555" y="692"/>
                    <a:pt x="1423" y="705"/>
                    <a:pt x="1291" y="705"/>
                  </a:cubicBezTo>
                  <a:cubicBezTo>
                    <a:pt x="1284" y="705"/>
                    <a:pt x="1276" y="705"/>
                    <a:pt x="1269" y="705"/>
                  </a:cubicBezTo>
                  <a:cubicBezTo>
                    <a:pt x="1146" y="705"/>
                    <a:pt x="1021" y="694"/>
                    <a:pt x="898" y="673"/>
                  </a:cubicBezTo>
                  <a:lnTo>
                    <a:pt x="802" y="656"/>
                  </a:lnTo>
                  <a:lnTo>
                    <a:pt x="707" y="629"/>
                  </a:lnTo>
                  <a:cubicBezTo>
                    <a:pt x="698" y="628"/>
                    <a:pt x="691" y="627"/>
                    <a:pt x="682" y="624"/>
                  </a:cubicBezTo>
                  <a:lnTo>
                    <a:pt x="659" y="615"/>
                  </a:lnTo>
                  <a:lnTo>
                    <a:pt x="612" y="600"/>
                  </a:lnTo>
                  <a:cubicBezTo>
                    <a:pt x="596" y="595"/>
                    <a:pt x="580" y="590"/>
                    <a:pt x="566" y="583"/>
                  </a:cubicBezTo>
                  <a:lnTo>
                    <a:pt x="520" y="564"/>
                  </a:lnTo>
                  <a:lnTo>
                    <a:pt x="475" y="545"/>
                  </a:lnTo>
                  <a:cubicBezTo>
                    <a:pt x="460" y="540"/>
                    <a:pt x="446" y="531"/>
                    <a:pt x="431" y="524"/>
                  </a:cubicBezTo>
                  <a:cubicBezTo>
                    <a:pt x="402" y="508"/>
                    <a:pt x="372" y="495"/>
                    <a:pt x="344" y="476"/>
                  </a:cubicBezTo>
                  <a:cubicBezTo>
                    <a:pt x="288" y="442"/>
                    <a:pt x="235" y="402"/>
                    <a:pt x="188" y="357"/>
                  </a:cubicBezTo>
                  <a:cubicBezTo>
                    <a:pt x="138" y="313"/>
                    <a:pt x="98" y="261"/>
                    <a:pt x="63" y="205"/>
                  </a:cubicBezTo>
                  <a:cubicBezTo>
                    <a:pt x="47" y="176"/>
                    <a:pt x="34" y="147"/>
                    <a:pt x="22" y="115"/>
                  </a:cubicBezTo>
                  <a:cubicBezTo>
                    <a:pt x="12" y="85"/>
                    <a:pt x="5" y="52"/>
                    <a:pt x="1" y="21"/>
                  </a:cubicBezTo>
                  <a:lnTo>
                    <a:pt x="1" y="21"/>
                  </a:lnTo>
                  <a:cubicBezTo>
                    <a:pt x="5" y="52"/>
                    <a:pt x="12" y="85"/>
                    <a:pt x="21" y="116"/>
                  </a:cubicBezTo>
                  <a:cubicBezTo>
                    <a:pt x="32" y="147"/>
                    <a:pt x="45" y="177"/>
                    <a:pt x="61" y="206"/>
                  </a:cubicBezTo>
                  <a:cubicBezTo>
                    <a:pt x="93" y="264"/>
                    <a:pt x="135" y="316"/>
                    <a:pt x="183" y="361"/>
                  </a:cubicBezTo>
                  <a:cubicBezTo>
                    <a:pt x="231" y="408"/>
                    <a:pt x="285" y="447"/>
                    <a:pt x="341" y="482"/>
                  </a:cubicBezTo>
                  <a:cubicBezTo>
                    <a:pt x="369" y="500"/>
                    <a:pt x="398" y="515"/>
                    <a:pt x="427" y="531"/>
                  </a:cubicBezTo>
                  <a:cubicBezTo>
                    <a:pt x="443" y="538"/>
                    <a:pt x="457" y="545"/>
                    <a:pt x="472" y="553"/>
                  </a:cubicBezTo>
                  <a:lnTo>
                    <a:pt x="517" y="573"/>
                  </a:lnTo>
                  <a:lnTo>
                    <a:pt x="563" y="592"/>
                  </a:lnTo>
                  <a:cubicBezTo>
                    <a:pt x="578" y="599"/>
                    <a:pt x="594" y="603"/>
                    <a:pt x="609" y="609"/>
                  </a:cubicBezTo>
                  <a:lnTo>
                    <a:pt x="656" y="625"/>
                  </a:lnTo>
                  <a:lnTo>
                    <a:pt x="679" y="632"/>
                  </a:lnTo>
                  <a:cubicBezTo>
                    <a:pt x="688" y="635"/>
                    <a:pt x="695" y="637"/>
                    <a:pt x="704" y="640"/>
                  </a:cubicBezTo>
                  <a:lnTo>
                    <a:pt x="799" y="666"/>
                  </a:lnTo>
                  <a:lnTo>
                    <a:pt x="897" y="685"/>
                  </a:lnTo>
                  <a:cubicBezTo>
                    <a:pt x="1027" y="708"/>
                    <a:pt x="1159" y="719"/>
                    <a:pt x="1291" y="719"/>
                  </a:cubicBezTo>
                  <a:cubicBezTo>
                    <a:pt x="1424" y="718"/>
                    <a:pt x="1556" y="703"/>
                    <a:pt x="1685" y="679"/>
                  </a:cubicBezTo>
                  <a:cubicBezTo>
                    <a:pt x="1719" y="672"/>
                    <a:pt x="1751" y="667"/>
                    <a:pt x="1783" y="658"/>
                  </a:cubicBezTo>
                  <a:lnTo>
                    <a:pt x="1878" y="632"/>
                  </a:lnTo>
                  <a:lnTo>
                    <a:pt x="1973" y="600"/>
                  </a:lnTo>
                  <a:cubicBezTo>
                    <a:pt x="1988" y="595"/>
                    <a:pt x="2003" y="589"/>
                    <a:pt x="2019" y="582"/>
                  </a:cubicBezTo>
                  <a:lnTo>
                    <a:pt x="2064" y="563"/>
                  </a:lnTo>
                  <a:cubicBezTo>
                    <a:pt x="2094" y="550"/>
                    <a:pt x="2125" y="534"/>
                    <a:pt x="2154" y="518"/>
                  </a:cubicBezTo>
                  <a:cubicBezTo>
                    <a:pt x="2168" y="511"/>
                    <a:pt x="2183" y="503"/>
                    <a:pt x="2197" y="495"/>
                  </a:cubicBezTo>
                  <a:lnTo>
                    <a:pt x="2239" y="469"/>
                  </a:lnTo>
                  <a:cubicBezTo>
                    <a:pt x="2296" y="434"/>
                    <a:pt x="2347" y="392"/>
                    <a:pt x="2395" y="345"/>
                  </a:cubicBezTo>
                  <a:cubicBezTo>
                    <a:pt x="2442" y="299"/>
                    <a:pt x="2483" y="247"/>
                    <a:pt x="2513" y="189"/>
                  </a:cubicBezTo>
                  <a:cubicBezTo>
                    <a:pt x="2529" y="160"/>
                    <a:pt x="2542" y="129"/>
                    <a:pt x="2551" y="97"/>
                  </a:cubicBezTo>
                  <a:cubicBezTo>
                    <a:pt x="2561" y="65"/>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5"/>
            <p:cNvSpPr/>
            <p:nvPr/>
          </p:nvSpPr>
          <p:spPr>
            <a:xfrm>
              <a:off x="5101225" y="2165450"/>
              <a:ext cx="64250" cy="18000"/>
            </a:xfrm>
            <a:custGeom>
              <a:avLst/>
              <a:gdLst/>
              <a:ahLst/>
              <a:cxnLst/>
              <a:rect l="l" t="t" r="r" b="b"/>
              <a:pathLst>
                <a:path w="2570" h="720" extrusionOk="0">
                  <a:moveTo>
                    <a:pt x="2570" y="0"/>
                  </a:moveTo>
                  <a:cubicBezTo>
                    <a:pt x="2567" y="32"/>
                    <a:pt x="2560" y="64"/>
                    <a:pt x="2550" y="96"/>
                  </a:cubicBezTo>
                  <a:cubicBezTo>
                    <a:pt x="2540" y="126"/>
                    <a:pt x="2526" y="157"/>
                    <a:pt x="2511" y="186"/>
                  </a:cubicBezTo>
                  <a:cubicBezTo>
                    <a:pt x="2479" y="244"/>
                    <a:pt x="2438" y="296"/>
                    <a:pt x="2390" y="341"/>
                  </a:cubicBezTo>
                  <a:cubicBezTo>
                    <a:pt x="2344" y="387"/>
                    <a:pt x="2292" y="428"/>
                    <a:pt x="2235" y="463"/>
                  </a:cubicBezTo>
                  <a:lnTo>
                    <a:pt x="2193" y="487"/>
                  </a:lnTo>
                  <a:cubicBezTo>
                    <a:pt x="2178" y="496"/>
                    <a:pt x="2164" y="503"/>
                    <a:pt x="2149" y="511"/>
                  </a:cubicBezTo>
                  <a:cubicBezTo>
                    <a:pt x="2120" y="527"/>
                    <a:pt x="2091" y="541"/>
                    <a:pt x="2061" y="554"/>
                  </a:cubicBezTo>
                  <a:lnTo>
                    <a:pt x="2016" y="573"/>
                  </a:lnTo>
                  <a:cubicBezTo>
                    <a:pt x="2000" y="580"/>
                    <a:pt x="1986" y="586"/>
                    <a:pt x="1970" y="592"/>
                  </a:cubicBezTo>
                  <a:lnTo>
                    <a:pt x="1875" y="622"/>
                  </a:lnTo>
                  <a:lnTo>
                    <a:pt x="1781" y="648"/>
                  </a:lnTo>
                  <a:cubicBezTo>
                    <a:pt x="1749" y="657"/>
                    <a:pt x="1716" y="661"/>
                    <a:pt x="1684" y="669"/>
                  </a:cubicBezTo>
                  <a:cubicBezTo>
                    <a:pt x="1555" y="693"/>
                    <a:pt x="1423" y="706"/>
                    <a:pt x="1291" y="706"/>
                  </a:cubicBezTo>
                  <a:cubicBezTo>
                    <a:pt x="1161" y="706"/>
                    <a:pt x="1029" y="696"/>
                    <a:pt x="898" y="674"/>
                  </a:cubicBezTo>
                  <a:lnTo>
                    <a:pt x="802" y="656"/>
                  </a:lnTo>
                  <a:lnTo>
                    <a:pt x="707" y="631"/>
                  </a:lnTo>
                  <a:lnTo>
                    <a:pt x="682" y="624"/>
                  </a:lnTo>
                  <a:lnTo>
                    <a:pt x="659" y="616"/>
                  </a:lnTo>
                  <a:lnTo>
                    <a:pt x="612" y="601"/>
                  </a:lnTo>
                  <a:cubicBezTo>
                    <a:pt x="596" y="595"/>
                    <a:pt x="580" y="590"/>
                    <a:pt x="566" y="583"/>
                  </a:cubicBezTo>
                  <a:lnTo>
                    <a:pt x="520" y="566"/>
                  </a:lnTo>
                  <a:lnTo>
                    <a:pt x="475" y="547"/>
                  </a:lnTo>
                  <a:cubicBezTo>
                    <a:pt x="460" y="540"/>
                    <a:pt x="446" y="531"/>
                    <a:pt x="431" y="524"/>
                  </a:cubicBezTo>
                  <a:cubicBezTo>
                    <a:pt x="402" y="509"/>
                    <a:pt x="372" y="495"/>
                    <a:pt x="344" y="476"/>
                  </a:cubicBezTo>
                  <a:cubicBezTo>
                    <a:pt x="288" y="442"/>
                    <a:pt x="235" y="403"/>
                    <a:pt x="188" y="358"/>
                  </a:cubicBezTo>
                  <a:cubicBezTo>
                    <a:pt x="138" y="313"/>
                    <a:pt x="98" y="261"/>
                    <a:pt x="63" y="205"/>
                  </a:cubicBezTo>
                  <a:cubicBezTo>
                    <a:pt x="47" y="177"/>
                    <a:pt x="34" y="147"/>
                    <a:pt x="22" y="115"/>
                  </a:cubicBezTo>
                  <a:cubicBezTo>
                    <a:pt x="12" y="85"/>
                    <a:pt x="5" y="54"/>
                    <a:pt x="1" y="21"/>
                  </a:cubicBezTo>
                  <a:lnTo>
                    <a:pt x="1" y="21"/>
                  </a:lnTo>
                  <a:cubicBezTo>
                    <a:pt x="5" y="54"/>
                    <a:pt x="12" y="85"/>
                    <a:pt x="21" y="116"/>
                  </a:cubicBezTo>
                  <a:cubicBezTo>
                    <a:pt x="32" y="147"/>
                    <a:pt x="45" y="177"/>
                    <a:pt x="61" y="206"/>
                  </a:cubicBezTo>
                  <a:cubicBezTo>
                    <a:pt x="93" y="264"/>
                    <a:pt x="135" y="316"/>
                    <a:pt x="183" y="363"/>
                  </a:cubicBezTo>
                  <a:cubicBezTo>
                    <a:pt x="231" y="408"/>
                    <a:pt x="285" y="448"/>
                    <a:pt x="341" y="483"/>
                  </a:cubicBezTo>
                  <a:cubicBezTo>
                    <a:pt x="369" y="500"/>
                    <a:pt x="398" y="515"/>
                    <a:pt x="427" y="531"/>
                  </a:cubicBezTo>
                  <a:cubicBezTo>
                    <a:pt x="443" y="538"/>
                    <a:pt x="457" y="547"/>
                    <a:pt x="472" y="554"/>
                  </a:cubicBezTo>
                  <a:lnTo>
                    <a:pt x="517" y="573"/>
                  </a:lnTo>
                  <a:lnTo>
                    <a:pt x="563" y="592"/>
                  </a:lnTo>
                  <a:cubicBezTo>
                    <a:pt x="578" y="599"/>
                    <a:pt x="594" y="603"/>
                    <a:pt x="609" y="609"/>
                  </a:cubicBezTo>
                  <a:lnTo>
                    <a:pt x="656" y="625"/>
                  </a:lnTo>
                  <a:lnTo>
                    <a:pt x="679" y="634"/>
                  </a:lnTo>
                  <a:lnTo>
                    <a:pt x="704" y="640"/>
                  </a:lnTo>
                  <a:lnTo>
                    <a:pt x="799" y="666"/>
                  </a:lnTo>
                  <a:lnTo>
                    <a:pt x="897" y="685"/>
                  </a:lnTo>
                  <a:cubicBezTo>
                    <a:pt x="1027" y="708"/>
                    <a:pt x="1159" y="719"/>
                    <a:pt x="1291" y="719"/>
                  </a:cubicBezTo>
                  <a:cubicBezTo>
                    <a:pt x="1424" y="718"/>
                    <a:pt x="1556" y="705"/>
                    <a:pt x="1685" y="680"/>
                  </a:cubicBezTo>
                  <a:cubicBezTo>
                    <a:pt x="1719" y="673"/>
                    <a:pt x="1751" y="667"/>
                    <a:pt x="1783" y="659"/>
                  </a:cubicBezTo>
                  <a:lnTo>
                    <a:pt x="1878" y="632"/>
                  </a:lnTo>
                  <a:lnTo>
                    <a:pt x="1973" y="601"/>
                  </a:lnTo>
                  <a:cubicBezTo>
                    <a:pt x="1988" y="596"/>
                    <a:pt x="2003" y="589"/>
                    <a:pt x="2019" y="582"/>
                  </a:cubicBezTo>
                  <a:lnTo>
                    <a:pt x="2064" y="563"/>
                  </a:lnTo>
                  <a:cubicBezTo>
                    <a:pt x="2094" y="550"/>
                    <a:pt x="2125" y="535"/>
                    <a:pt x="2154" y="519"/>
                  </a:cubicBezTo>
                  <a:cubicBezTo>
                    <a:pt x="2168" y="511"/>
                    <a:pt x="2183" y="503"/>
                    <a:pt x="2197" y="496"/>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5"/>
            <p:cNvSpPr/>
            <p:nvPr/>
          </p:nvSpPr>
          <p:spPr>
            <a:xfrm>
              <a:off x="5101225" y="2169400"/>
              <a:ext cx="64250" cy="18000"/>
            </a:xfrm>
            <a:custGeom>
              <a:avLst/>
              <a:gdLst/>
              <a:ahLst/>
              <a:cxnLst/>
              <a:rect l="l" t="t" r="r" b="b"/>
              <a:pathLst>
                <a:path w="2570" h="720" extrusionOk="0">
                  <a:moveTo>
                    <a:pt x="2570" y="0"/>
                  </a:moveTo>
                  <a:lnTo>
                    <a:pt x="2570" y="0"/>
                  </a:lnTo>
                  <a:cubicBezTo>
                    <a:pt x="2567" y="32"/>
                    <a:pt x="2560" y="66"/>
                    <a:pt x="2550" y="96"/>
                  </a:cubicBezTo>
                  <a:cubicBezTo>
                    <a:pt x="2540" y="128"/>
                    <a:pt x="2526" y="158"/>
                    <a:pt x="2511" y="187"/>
                  </a:cubicBezTo>
                  <a:cubicBezTo>
                    <a:pt x="2479" y="245"/>
                    <a:pt x="2438" y="298"/>
                    <a:pt x="2390" y="342"/>
                  </a:cubicBezTo>
                  <a:cubicBezTo>
                    <a:pt x="2344" y="387"/>
                    <a:pt x="2292" y="428"/>
                    <a:pt x="2235" y="463"/>
                  </a:cubicBezTo>
                  <a:lnTo>
                    <a:pt x="2193" y="489"/>
                  </a:lnTo>
                  <a:cubicBezTo>
                    <a:pt x="2178" y="498"/>
                    <a:pt x="2164" y="505"/>
                    <a:pt x="2149" y="512"/>
                  </a:cubicBezTo>
                  <a:cubicBezTo>
                    <a:pt x="2120" y="528"/>
                    <a:pt x="2091" y="543"/>
                    <a:pt x="2061" y="556"/>
                  </a:cubicBezTo>
                  <a:lnTo>
                    <a:pt x="2016" y="574"/>
                  </a:lnTo>
                  <a:cubicBezTo>
                    <a:pt x="2000" y="582"/>
                    <a:pt x="1986" y="588"/>
                    <a:pt x="1970" y="592"/>
                  </a:cubicBezTo>
                  <a:lnTo>
                    <a:pt x="1875" y="624"/>
                  </a:lnTo>
                  <a:lnTo>
                    <a:pt x="1781" y="650"/>
                  </a:lnTo>
                  <a:cubicBezTo>
                    <a:pt x="1749" y="659"/>
                    <a:pt x="1716" y="663"/>
                    <a:pt x="1684" y="670"/>
                  </a:cubicBezTo>
                  <a:cubicBezTo>
                    <a:pt x="1555" y="695"/>
                    <a:pt x="1423" y="706"/>
                    <a:pt x="1291" y="708"/>
                  </a:cubicBezTo>
                  <a:cubicBezTo>
                    <a:pt x="1161" y="708"/>
                    <a:pt x="1029" y="698"/>
                    <a:pt x="898" y="676"/>
                  </a:cubicBezTo>
                  <a:lnTo>
                    <a:pt x="802" y="656"/>
                  </a:lnTo>
                  <a:lnTo>
                    <a:pt x="707" y="631"/>
                  </a:lnTo>
                  <a:cubicBezTo>
                    <a:pt x="698" y="630"/>
                    <a:pt x="691" y="627"/>
                    <a:pt x="682" y="625"/>
                  </a:cubicBezTo>
                  <a:lnTo>
                    <a:pt x="659" y="617"/>
                  </a:lnTo>
                  <a:lnTo>
                    <a:pt x="612" y="601"/>
                  </a:lnTo>
                  <a:cubicBezTo>
                    <a:pt x="596" y="596"/>
                    <a:pt x="580" y="592"/>
                    <a:pt x="566" y="585"/>
                  </a:cubicBezTo>
                  <a:lnTo>
                    <a:pt x="520" y="566"/>
                  </a:lnTo>
                  <a:lnTo>
                    <a:pt x="475" y="547"/>
                  </a:lnTo>
                  <a:cubicBezTo>
                    <a:pt x="460" y="540"/>
                    <a:pt x="446" y="532"/>
                    <a:pt x="431" y="525"/>
                  </a:cubicBezTo>
                  <a:cubicBezTo>
                    <a:pt x="402" y="509"/>
                    <a:pt x="372" y="496"/>
                    <a:pt x="344" y="477"/>
                  </a:cubicBezTo>
                  <a:cubicBezTo>
                    <a:pt x="288" y="444"/>
                    <a:pt x="235" y="403"/>
                    <a:pt x="188" y="358"/>
                  </a:cubicBezTo>
                  <a:cubicBezTo>
                    <a:pt x="138" y="315"/>
                    <a:pt x="98" y="263"/>
                    <a:pt x="63" y="206"/>
                  </a:cubicBezTo>
                  <a:cubicBezTo>
                    <a:pt x="47" y="177"/>
                    <a:pt x="34" y="147"/>
                    <a:pt x="22" y="116"/>
                  </a:cubicBezTo>
                  <a:cubicBezTo>
                    <a:pt x="12" y="85"/>
                    <a:pt x="5" y="54"/>
                    <a:pt x="1" y="22"/>
                  </a:cubicBezTo>
                  <a:lnTo>
                    <a:pt x="1" y="22"/>
                  </a:lnTo>
                  <a:cubicBezTo>
                    <a:pt x="5" y="54"/>
                    <a:pt x="12" y="85"/>
                    <a:pt x="21" y="116"/>
                  </a:cubicBezTo>
                  <a:cubicBezTo>
                    <a:pt x="32" y="147"/>
                    <a:pt x="45" y="177"/>
                    <a:pt x="61" y="206"/>
                  </a:cubicBezTo>
                  <a:cubicBezTo>
                    <a:pt x="93" y="264"/>
                    <a:pt x="135" y="316"/>
                    <a:pt x="183" y="363"/>
                  </a:cubicBezTo>
                  <a:cubicBezTo>
                    <a:pt x="231" y="408"/>
                    <a:pt x="285" y="448"/>
                    <a:pt x="341" y="483"/>
                  </a:cubicBezTo>
                  <a:cubicBezTo>
                    <a:pt x="369" y="501"/>
                    <a:pt x="398" y="515"/>
                    <a:pt x="427" y="531"/>
                  </a:cubicBezTo>
                  <a:cubicBezTo>
                    <a:pt x="443" y="538"/>
                    <a:pt x="457" y="547"/>
                    <a:pt x="472" y="553"/>
                  </a:cubicBezTo>
                  <a:lnTo>
                    <a:pt x="517" y="573"/>
                  </a:lnTo>
                  <a:lnTo>
                    <a:pt x="563" y="592"/>
                  </a:lnTo>
                  <a:cubicBezTo>
                    <a:pt x="578" y="599"/>
                    <a:pt x="594" y="603"/>
                    <a:pt x="609" y="609"/>
                  </a:cubicBezTo>
                  <a:lnTo>
                    <a:pt x="656" y="625"/>
                  </a:lnTo>
                  <a:lnTo>
                    <a:pt x="679" y="634"/>
                  </a:lnTo>
                  <a:cubicBezTo>
                    <a:pt x="688" y="635"/>
                    <a:pt x="695" y="638"/>
                    <a:pt x="704" y="640"/>
                  </a:cubicBezTo>
                  <a:lnTo>
                    <a:pt x="799" y="666"/>
                  </a:lnTo>
                  <a:lnTo>
                    <a:pt x="897" y="685"/>
                  </a:lnTo>
                  <a:cubicBezTo>
                    <a:pt x="1027" y="708"/>
                    <a:pt x="1159" y="720"/>
                    <a:pt x="1291" y="720"/>
                  </a:cubicBezTo>
                  <a:cubicBezTo>
                    <a:pt x="1424" y="718"/>
                    <a:pt x="1556" y="705"/>
                    <a:pt x="1685" y="680"/>
                  </a:cubicBezTo>
                  <a:cubicBezTo>
                    <a:pt x="1719" y="673"/>
                    <a:pt x="1751" y="667"/>
                    <a:pt x="1783" y="659"/>
                  </a:cubicBezTo>
                  <a:lnTo>
                    <a:pt x="1878" y="632"/>
                  </a:lnTo>
                  <a:lnTo>
                    <a:pt x="1973" y="601"/>
                  </a:lnTo>
                  <a:cubicBezTo>
                    <a:pt x="1988" y="595"/>
                    <a:pt x="2003" y="589"/>
                    <a:pt x="2019" y="582"/>
                  </a:cubicBezTo>
                  <a:lnTo>
                    <a:pt x="2064" y="563"/>
                  </a:lnTo>
                  <a:cubicBezTo>
                    <a:pt x="2094" y="550"/>
                    <a:pt x="2125" y="535"/>
                    <a:pt x="2154" y="519"/>
                  </a:cubicBezTo>
                  <a:cubicBezTo>
                    <a:pt x="2168" y="511"/>
                    <a:pt x="2183" y="503"/>
                    <a:pt x="2197" y="496"/>
                  </a:cubicBezTo>
                  <a:lnTo>
                    <a:pt x="2239" y="470"/>
                  </a:lnTo>
                  <a:cubicBezTo>
                    <a:pt x="2296" y="434"/>
                    <a:pt x="2348" y="393"/>
                    <a:pt x="2395" y="347"/>
                  </a:cubicBezTo>
                  <a:cubicBezTo>
                    <a:pt x="2442" y="300"/>
                    <a:pt x="2483" y="247"/>
                    <a:pt x="2513" y="189"/>
                  </a:cubicBezTo>
                  <a:cubicBezTo>
                    <a:pt x="2529" y="160"/>
                    <a:pt x="2542" y="129"/>
                    <a:pt x="2551" y="97"/>
                  </a:cubicBezTo>
                  <a:cubicBezTo>
                    <a:pt x="2561" y="66"/>
                    <a:pt x="2567" y="32"/>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5"/>
            <p:cNvSpPr/>
            <p:nvPr/>
          </p:nvSpPr>
          <p:spPr>
            <a:xfrm>
              <a:off x="5101225" y="2173350"/>
              <a:ext cx="64250" cy="17975"/>
            </a:xfrm>
            <a:custGeom>
              <a:avLst/>
              <a:gdLst/>
              <a:ahLst/>
              <a:cxnLst/>
              <a:rect l="l" t="t" r="r" b="b"/>
              <a:pathLst>
                <a:path w="2570" h="719" extrusionOk="0">
                  <a:moveTo>
                    <a:pt x="2570" y="1"/>
                  </a:moveTo>
                  <a:lnTo>
                    <a:pt x="2570" y="1"/>
                  </a:lnTo>
                  <a:cubicBezTo>
                    <a:pt x="2567" y="32"/>
                    <a:pt x="2560" y="66"/>
                    <a:pt x="2550" y="96"/>
                  </a:cubicBezTo>
                  <a:cubicBezTo>
                    <a:pt x="2540" y="128"/>
                    <a:pt x="2526" y="158"/>
                    <a:pt x="2511" y="187"/>
                  </a:cubicBezTo>
                  <a:cubicBezTo>
                    <a:pt x="2479" y="244"/>
                    <a:pt x="2438" y="298"/>
                    <a:pt x="2390" y="343"/>
                  </a:cubicBezTo>
                  <a:cubicBezTo>
                    <a:pt x="2344" y="387"/>
                    <a:pt x="2292" y="428"/>
                    <a:pt x="2235" y="463"/>
                  </a:cubicBezTo>
                  <a:lnTo>
                    <a:pt x="2193" y="489"/>
                  </a:lnTo>
                  <a:cubicBezTo>
                    <a:pt x="2178" y="498"/>
                    <a:pt x="2164" y="505"/>
                    <a:pt x="2149" y="512"/>
                  </a:cubicBezTo>
                  <a:cubicBezTo>
                    <a:pt x="2120" y="528"/>
                    <a:pt x="2091" y="543"/>
                    <a:pt x="2061" y="556"/>
                  </a:cubicBezTo>
                  <a:lnTo>
                    <a:pt x="2016" y="575"/>
                  </a:lnTo>
                  <a:cubicBezTo>
                    <a:pt x="2000" y="580"/>
                    <a:pt x="1986" y="588"/>
                    <a:pt x="1970" y="592"/>
                  </a:cubicBezTo>
                  <a:lnTo>
                    <a:pt x="1875" y="624"/>
                  </a:lnTo>
                  <a:lnTo>
                    <a:pt x="1781" y="650"/>
                  </a:lnTo>
                  <a:cubicBezTo>
                    <a:pt x="1749" y="659"/>
                    <a:pt x="1716" y="663"/>
                    <a:pt x="1684" y="670"/>
                  </a:cubicBezTo>
                  <a:cubicBezTo>
                    <a:pt x="1555" y="693"/>
                    <a:pt x="1423" y="707"/>
                    <a:pt x="1291" y="708"/>
                  </a:cubicBezTo>
                  <a:cubicBezTo>
                    <a:pt x="1161" y="708"/>
                    <a:pt x="1029" y="698"/>
                    <a:pt x="898" y="676"/>
                  </a:cubicBezTo>
                  <a:lnTo>
                    <a:pt x="802" y="656"/>
                  </a:lnTo>
                  <a:lnTo>
                    <a:pt x="707" y="631"/>
                  </a:lnTo>
                  <a:cubicBezTo>
                    <a:pt x="698" y="630"/>
                    <a:pt x="691" y="627"/>
                    <a:pt x="682" y="625"/>
                  </a:cubicBezTo>
                  <a:lnTo>
                    <a:pt x="659" y="617"/>
                  </a:lnTo>
                  <a:lnTo>
                    <a:pt x="612" y="601"/>
                  </a:lnTo>
                  <a:cubicBezTo>
                    <a:pt x="596" y="596"/>
                    <a:pt x="580" y="592"/>
                    <a:pt x="566" y="585"/>
                  </a:cubicBezTo>
                  <a:lnTo>
                    <a:pt x="520" y="566"/>
                  </a:lnTo>
                  <a:lnTo>
                    <a:pt x="475" y="547"/>
                  </a:lnTo>
                  <a:cubicBezTo>
                    <a:pt x="460" y="540"/>
                    <a:pt x="446" y="531"/>
                    <a:pt x="431" y="524"/>
                  </a:cubicBezTo>
                  <a:cubicBezTo>
                    <a:pt x="402" y="509"/>
                    <a:pt x="372" y="495"/>
                    <a:pt x="344" y="476"/>
                  </a:cubicBezTo>
                  <a:cubicBezTo>
                    <a:pt x="288" y="443"/>
                    <a:pt x="235" y="403"/>
                    <a:pt x="188" y="358"/>
                  </a:cubicBezTo>
                  <a:cubicBezTo>
                    <a:pt x="138" y="314"/>
                    <a:pt x="98" y="261"/>
                    <a:pt x="63" y="205"/>
                  </a:cubicBezTo>
                  <a:cubicBezTo>
                    <a:pt x="47" y="176"/>
                    <a:pt x="34" y="145"/>
                    <a:pt x="22" y="115"/>
                  </a:cubicBezTo>
                  <a:cubicBezTo>
                    <a:pt x="12" y="84"/>
                    <a:pt x="5" y="53"/>
                    <a:pt x="1" y="20"/>
                  </a:cubicBezTo>
                  <a:lnTo>
                    <a:pt x="1" y="20"/>
                  </a:lnTo>
                  <a:cubicBezTo>
                    <a:pt x="5" y="53"/>
                    <a:pt x="12" y="84"/>
                    <a:pt x="21" y="115"/>
                  </a:cubicBezTo>
                  <a:cubicBezTo>
                    <a:pt x="32" y="147"/>
                    <a:pt x="45" y="177"/>
                    <a:pt x="61" y="206"/>
                  </a:cubicBezTo>
                  <a:cubicBezTo>
                    <a:pt x="93" y="263"/>
                    <a:pt x="135" y="316"/>
                    <a:pt x="183" y="361"/>
                  </a:cubicBezTo>
                  <a:cubicBezTo>
                    <a:pt x="231" y="406"/>
                    <a:pt x="285" y="447"/>
                    <a:pt x="341" y="482"/>
                  </a:cubicBezTo>
                  <a:cubicBezTo>
                    <a:pt x="369" y="499"/>
                    <a:pt x="398" y="514"/>
                    <a:pt x="427" y="530"/>
                  </a:cubicBezTo>
                  <a:cubicBezTo>
                    <a:pt x="443" y="537"/>
                    <a:pt x="457" y="546"/>
                    <a:pt x="472" y="553"/>
                  </a:cubicBezTo>
                  <a:lnTo>
                    <a:pt x="517" y="572"/>
                  </a:lnTo>
                  <a:lnTo>
                    <a:pt x="563" y="592"/>
                  </a:lnTo>
                  <a:cubicBezTo>
                    <a:pt x="578" y="598"/>
                    <a:pt x="594" y="602"/>
                    <a:pt x="609" y="608"/>
                  </a:cubicBezTo>
                  <a:lnTo>
                    <a:pt x="656" y="624"/>
                  </a:lnTo>
                  <a:lnTo>
                    <a:pt x="679" y="633"/>
                  </a:lnTo>
                  <a:lnTo>
                    <a:pt x="704" y="638"/>
                  </a:lnTo>
                  <a:lnTo>
                    <a:pt x="799" y="664"/>
                  </a:lnTo>
                  <a:lnTo>
                    <a:pt x="897" y="685"/>
                  </a:lnTo>
                  <a:cubicBezTo>
                    <a:pt x="1027" y="707"/>
                    <a:pt x="1159" y="718"/>
                    <a:pt x="1291" y="718"/>
                  </a:cubicBezTo>
                  <a:cubicBezTo>
                    <a:pt x="1424" y="717"/>
                    <a:pt x="1556" y="704"/>
                    <a:pt x="1685" y="679"/>
                  </a:cubicBezTo>
                  <a:cubicBezTo>
                    <a:pt x="1719" y="672"/>
                    <a:pt x="1751" y="666"/>
                    <a:pt x="1783" y="657"/>
                  </a:cubicBezTo>
                  <a:lnTo>
                    <a:pt x="1878" y="631"/>
                  </a:lnTo>
                  <a:lnTo>
                    <a:pt x="1973" y="599"/>
                  </a:lnTo>
                  <a:cubicBezTo>
                    <a:pt x="1988" y="595"/>
                    <a:pt x="2003" y="588"/>
                    <a:pt x="2019" y="582"/>
                  </a:cubicBezTo>
                  <a:lnTo>
                    <a:pt x="2064" y="562"/>
                  </a:lnTo>
                  <a:cubicBezTo>
                    <a:pt x="2094" y="548"/>
                    <a:pt x="2125" y="534"/>
                    <a:pt x="2154" y="518"/>
                  </a:cubicBezTo>
                  <a:cubicBezTo>
                    <a:pt x="2168" y="511"/>
                    <a:pt x="2183" y="502"/>
                    <a:pt x="2197" y="495"/>
                  </a:cubicBezTo>
                  <a:lnTo>
                    <a:pt x="2239" y="469"/>
                  </a:lnTo>
                  <a:cubicBezTo>
                    <a:pt x="2296" y="432"/>
                    <a:pt x="2347" y="392"/>
                    <a:pt x="2395" y="345"/>
                  </a:cubicBezTo>
                  <a:cubicBezTo>
                    <a:pt x="2442" y="299"/>
                    <a:pt x="2483" y="245"/>
                    <a:pt x="2513" y="187"/>
                  </a:cubicBezTo>
                  <a:cubicBezTo>
                    <a:pt x="2529" y="158"/>
                    <a:pt x="2542" y="128"/>
                    <a:pt x="2551" y="97"/>
                  </a:cubicBezTo>
                  <a:cubicBezTo>
                    <a:pt x="2561" y="66"/>
                    <a:pt x="2567" y="32"/>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5"/>
            <p:cNvSpPr/>
            <p:nvPr/>
          </p:nvSpPr>
          <p:spPr>
            <a:xfrm>
              <a:off x="5154925" y="2167975"/>
              <a:ext cx="64325" cy="56750"/>
            </a:xfrm>
            <a:custGeom>
              <a:avLst/>
              <a:gdLst/>
              <a:ahLst/>
              <a:cxnLst/>
              <a:rect l="l" t="t" r="r" b="b"/>
              <a:pathLst>
                <a:path w="2573" h="2270" extrusionOk="0">
                  <a:moveTo>
                    <a:pt x="0" y="1"/>
                  </a:moveTo>
                  <a:lnTo>
                    <a:pt x="0" y="1548"/>
                  </a:lnTo>
                  <a:cubicBezTo>
                    <a:pt x="7" y="1731"/>
                    <a:pt x="131" y="1913"/>
                    <a:pt x="374" y="2054"/>
                  </a:cubicBezTo>
                  <a:cubicBezTo>
                    <a:pt x="623" y="2198"/>
                    <a:pt x="949" y="2269"/>
                    <a:pt x="1277" y="2269"/>
                  </a:cubicBezTo>
                  <a:cubicBezTo>
                    <a:pt x="1607" y="2269"/>
                    <a:pt x="1939" y="2196"/>
                    <a:pt x="2193" y="2050"/>
                  </a:cubicBezTo>
                  <a:cubicBezTo>
                    <a:pt x="2433" y="1910"/>
                    <a:pt x="2559" y="1729"/>
                    <a:pt x="2571" y="1548"/>
                  </a:cubicBezTo>
                  <a:lnTo>
                    <a:pt x="25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5"/>
            <p:cNvSpPr/>
            <p:nvPr/>
          </p:nvSpPr>
          <p:spPr>
            <a:xfrm>
              <a:off x="5154850" y="2149450"/>
              <a:ext cx="64425" cy="37150"/>
            </a:xfrm>
            <a:custGeom>
              <a:avLst/>
              <a:gdLst/>
              <a:ahLst/>
              <a:cxnLst/>
              <a:rect l="l" t="t" r="r" b="b"/>
              <a:pathLst>
                <a:path w="2577" h="1486" extrusionOk="0">
                  <a:moveTo>
                    <a:pt x="1294" y="1"/>
                  </a:moveTo>
                  <a:cubicBezTo>
                    <a:pt x="1291" y="1"/>
                    <a:pt x="1288" y="1"/>
                    <a:pt x="1285" y="1"/>
                  </a:cubicBezTo>
                  <a:cubicBezTo>
                    <a:pt x="574" y="5"/>
                    <a:pt x="0" y="340"/>
                    <a:pt x="3" y="750"/>
                  </a:cubicBezTo>
                  <a:cubicBezTo>
                    <a:pt x="4" y="1158"/>
                    <a:pt x="574" y="1486"/>
                    <a:pt x="1278" y="1486"/>
                  </a:cubicBezTo>
                  <a:cubicBezTo>
                    <a:pt x="1283" y="1486"/>
                    <a:pt x="1287" y="1486"/>
                    <a:pt x="1292" y="1486"/>
                  </a:cubicBezTo>
                  <a:cubicBezTo>
                    <a:pt x="2003" y="1483"/>
                    <a:pt x="2577" y="1146"/>
                    <a:pt x="2574" y="736"/>
                  </a:cubicBezTo>
                  <a:cubicBezTo>
                    <a:pt x="2573" y="329"/>
                    <a:pt x="1999" y="1"/>
                    <a:pt x="129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5"/>
            <p:cNvSpPr/>
            <p:nvPr/>
          </p:nvSpPr>
          <p:spPr>
            <a:xfrm>
              <a:off x="5154950" y="2172225"/>
              <a:ext cx="64250" cy="18050"/>
            </a:xfrm>
            <a:custGeom>
              <a:avLst/>
              <a:gdLst/>
              <a:ahLst/>
              <a:cxnLst/>
              <a:rect l="l" t="t" r="r" b="b"/>
              <a:pathLst>
                <a:path w="2570" h="722" extrusionOk="0">
                  <a:moveTo>
                    <a:pt x="2570" y="0"/>
                  </a:moveTo>
                  <a:lnTo>
                    <a:pt x="2569" y="2"/>
                  </a:lnTo>
                  <a:cubicBezTo>
                    <a:pt x="2563" y="67"/>
                    <a:pt x="2544" y="131"/>
                    <a:pt x="2511" y="189"/>
                  </a:cubicBezTo>
                  <a:cubicBezTo>
                    <a:pt x="2479" y="245"/>
                    <a:pt x="2438" y="299"/>
                    <a:pt x="2390" y="344"/>
                  </a:cubicBezTo>
                  <a:cubicBezTo>
                    <a:pt x="2342" y="389"/>
                    <a:pt x="2292" y="430"/>
                    <a:pt x="2235" y="464"/>
                  </a:cubicBezTo>
                  <a:lnTo>
                    <a:pt x="2193" y="490"/>
                  </a:lnTo>
                  <a:cubicBezTo>
                    <a:pt x="2178" y="499"/>
                    <a:pt x="2164" y="506"/>
                    <a:pt x="2149" y="514"/>
                  </a:cubicBezTo>
                  <a:cubicBezTo>
                    <a:pt x="2120" y="530"/>
                    <a:pt x="2091" y="544"/>
                    <a:pt x="2061" y="557"/>
                  </a:cubicBezTo>
                  <a:lnTo>
                    <a:pt x="2015" y="576"/>
                  </a:lnTo>
                  <a:cubicBezTo>
                    <a:pt x="2000" y="582"/>
                    <a:pt x="1986" y="589"/>
                    <a:pt x="1970" y="593"/>
                  </a:cubicBezTo>
                  <a:lnTo>
                    <a:pt x="1875" y="625"/>
                  </a:lnTo>
                  <a:lnTo>
                    <a:pt x="1780" y="651"/>
                  </a:lnTo>
                  <a:cubicBezTo>
                    <a:pt x="1748" y="660"/>
                    <a:pt x="1716" y="665"/>
                    <a:pt x="1684" y="672"/>
                  </a:cubicBezTo>
                  <a:cubicBezTo>
                    <a:pt x="1555" y="696"/>
                    <a:pt x="1423" y="708"/>
                    <a:pt x="1291" y="709"/>
                  </a:cubicBezTo>
                  <a:cubicBezTo>
                    <a:pt x="1159" y="709"/>
                    <a:pt x="1029" y="699"/>
                    <a:pt x="898" y="678"/>
                  </a:cubicBezTo>
                  <a:lnTo>
                    <a:pt x="801" y="657"/>
                  </a:lnTo>
                  <a:lnTo>
                    <a:pt x="705" y="633"/>
                  </a:lnTo>
                  <a:cubicBezTo>
                    <a:pt x="698" y="631"/>
                    <a:pt x="689" y="628"/>
                    <a:pt x="682" y="627"/>
                  </a:cubicBezTo>
                  <a:lnTo>
                    <a:pt x="659" y="618"/>
                  </a:lnTo>
                  <a:lnTo>
                    <a:pt x="612" y="602"/>
                  </a:lnTo>
                  <a:cubicBezTo>
                    <a:pt x="596" y="598"/>
                    <a:pt x="580" y="593"/>
                    <a:pt x="566" y="586"/>
                  </a:cubicBezTo>
                  <a:lnTo>
                    <a:pt x="520" y="567"/>
                  </a:lnTo>
                  <a:lnTo>
                    <a:pt x="475" y="549"/>
                  </a:lnTo>
                  <a:cubicBezTo>
                    <a:pt x="460" y="541"/>
                    <a:pt x="446" y="533"/>
                    <a:pt x="431" y="525"/>
                  </a:cubicBezTo>
                  <a:cubicBezTo>
                    <a:pt x="401" y="511"/>
                    <a:pt x="372" y="496"/>
                    <a:pt x="344" y="477"/>
                  </a:cubicBezTo>
                  <a:cubicBezTo>
                    <a:pt x="288" y="444"/>
                    <a:pt x="235" y="405"/>
                    <a:pt x="186" y="360"/>
                  </a:cubicBezTo>
                  <a:cubicBezTo>
                    <a:pt x="138" y="315"/>
                    <a:pt x="96" y="263"/>
                    <a:pt x="63" y="206"/>
                  </a:cubicBezTo>
                  <a:cubicBezTo>
                    <a:pt x="47" y="179"/>
                    <a:pt x="34" y="148"/>
                    <a:pt x="22" y="116"/>
                  </a:cubicBezTo>
                  <a:cubicBezTo>
                    <a:pt x="12" y="86"/>
                    <a:pt x="5" y="54"/>
                    <a:pt x="0" y="21"/>
                  </a:cubicBezTo>
                  <a:lnTo>
                    <a:pt x="0" y="21"/>
                  </a:lnTo>
                  <a:cubicBezTo>
                    <a:pt x="5" y="54"/>
                    <a:pt x="11" y="86"/>
                    <a:pt x="21" y="118"/>
                  </a:cubicBezTo>
                  <a:cubicBezTo>
                    <a:pt x="31" y="148"/>
                    <a:pt x="45" y="179"/>
                    <a:pt x="60" y="208"/>
                  </a:cubicBezTo>
                  <a:cubicBezTo>
                    <a:pt x="93" y="266"/>
                    <a:pt x="135" y="318"/>
                    <a:pt x="183" y="364"/>
                  </a:cubicBezTo>
                  <a:cubicBezTo>
                    <a:pt x="231" y="409"/>
                    <a:pt x="283" y="450"/>
                    <a:pt x="340" y="485"/>
                  </a:cubicBezTo>
                  <a:cubicBezTo>
                    <a:pt x="369" y="502"/>
                    <a:pt x="398" y="517"/>
                    <a:pt x="427" y="533"/>
                  </a:cubicBezTo>
                  <a:cubicBezTo>
                    <a:pt x="441" y="540"/>
                    <a:pt x="456" y="549"/>
                    <a:pt x="472" y="556"/>
                  </a:cubicBezTo>
                  <a:lnTo>
                    <a:pt x="517" y="575"/>
                  </a:lnTo>
                  <a:lnTo>
                    <a:pt x="563" y="593"/>
                  </a:lnTo>
                  <a:cubicBezTo>
                    <a:pt x="578" y="601"/>
                    <a:pt x="594" y="605"/>
                    <a:pt x="609" y="611"/>
                  </a:cubicBezTo>
                  <a:lnTo>
                    <a:pt x="656" y="627"/>
                  </a:lnTo>
                  <a:lnTo>
                    <a:pt x="679" y="636"/>
                  </a:lnTo>
                  <a:cubicBezTo>
                    <a:pt x="688" y="637"/>
                    <a:pt x="695" y="640"/>
                    <a:pt x="704" y="641"/>
                  </a:cubicBezTo>
                  <a:lnTo>
                    <a:pt x="799" y="667"/>
                  </a:lnTo>
                  <a:lnTo>
                    <a:pt x="897" y="686"/>
                  </a:lnTo>
                  <a:cubicBezTo>
                    <a:pt x="1027" y="709"/>
                    <a:pt x="1159" y="721"/>
                    <a:pt x="1291" y="721"/>
                  </a:cubicBezTo>
                  <a:cubicBezTo>
                    <a:pt x="1424" y="720"/>
                    <a:pt x="1556" y="707"/>
                    <a:pt x="1685" y="682"/>
                  </a:cubicBezTo>
                  <a:cubicBezTo>
                    <a:pt x="1717" y="675"/>
                    <a:pt x="1751" y="669"/>
                    <a:pt x="1783" y="660"/>
                  </a:cubicBezTo>
                  <a:lnTo>
                    <a:pt x="1878" y="634"/>
                  </a:lnTo>
                  <a:lnTo>
                    <a:pt x="1973" y="601"/>
                  </a:lnTo>
                  <a:cubicBezTo>
                    <a:pt x="1989" y="596"/>
                    <a:pt x="2003" y="589"/>
                    <a:pt x="2019" y="583"/>
                  </a:cubicBezTo>
                  <a:lnTo>
                    <a:pt x="2064" y="563"/>
                  </a:lnTo>
                  <a:cubicBezTo>
                    <a:pt x="2094" y="550"/>
                    <a:pt x="2125" y="535"/>
                    <a:pt x="2154" y="519"/>
                  </a:cubicBezTo>
                  <a:cubicBezTo>
                    <a:pt x="2168" y="512"/>
                    <a:pt x="2183" y="505"/>
                    <a:pt x="2197" y="496"/>
                  </a:cubicBezTo>
                  <a:lnTo>
                    <a:pt x="2239" y="470"/>
                  </a:lnTo>
                  <a:cubicBezTo>
                    <a:pt x="2294" y="435"/>
                    <a:pt x="2347" y="393"/>
                    <a:pt x="2395" y="347"/>
                  </a:cubicBezTo>
                  <a:cubicBezTo>
                    <a:pt x="2442" y="301"/>
                    <a:pt x="2482" y="248"/>
                    <a:pt x="2513" y="190"/>
                  </a:cubicBezTo>
                  <a:cubicBezTo>
                    <a:pt x="2529" y="160"/>
                    <a:pt x="2542" y="129"/>
                    <a:pt x="2551" y="98"/>
                  </a:cubicBezTo>
                  <a:cubicBezTo>
                    <a:pt x="2561" y="67"/>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5"/>
            <p:cNvSpPr/>
            <p:nvPr/>
          </p:nvSpPr>
          <p:spPr>
            <a:xfrm>
              <a:off x="5154950" y="2176175"/>
              <a:ext cx="64250" cy="18000"/>
            </a:xfrm>
            <a:custGeom>
              <a:avLst/>
              <a:gdLst/>
              <a:ahLst/>
              <a:cxnLst/>
              <a:rect l="l" t="t" r="r" b="b"/>
              <a:pathLst>
                <a:path w="2570" h="720" extrusionOk="0">
                  <a:moveTo>
                    <a:pt x="2570" y="1"/>
                  </a:moveTo>
                  <a:lnTo>
                    <a:pt x="2570" y="1"/>
                  </a:lnTo>
                  <a:cubicBezTo>
                    <a:pt x="2567" y="34"/>
                    <a:pt x="2560" y="66"/>
                    <a:pt x="2550" y="98"/>
                  </a:cubicBezTo>
                  <a:cubicBezTo>
                    <a:pt x="2540" y="129"/>
                    <a:pt x="2526" y="158"/>
                    <a:pt x="2511" y="187"/>
                  </a:cubicBezTo>
                  <a:cubicBezTo>
                    <a:pt x="2479" y="245"/>
                    <a:pt x="2438" y="298"/>
                    <a:pt x="2390" y="343"/>
                  </a:cubicBezTo>
                  <a:cubicBezTo>
                    <a:pt x="2344" y="389"/>
                    <a:pt x="2292" y="430"/>
                    <a:pt x="2235" y="464"/>
                  </a:cubicBezTo>
                  <a:lnTo>
                    <a:pt x="2193" y="491"/>
                  </a:lnTo>
                  <a:cubicBezTo>
                    <a:pt x="2178" y="498"/>
                    <a:pt x="2164" y="505"/>
                    <a:pt x="2149" y="514"/>
                  </a:cubicBezTo>
                  <a:cubicBezTo>
                    <a:pt x="2120" y="528"/>
                    <a:pt x="2091" y="543"/>
                    <a:pt x="2061" y="556"/>
                  </a:cubicBezTo>
                  <a:lnTo>
                    <a:pt x="2015" y="575"/>
                  </a:lnTo>
                  <a:cubicBezTo>
                    <a:pt x="2000" y="582"/>
                    <a:pt x="1986" y="588"/>
                    <a:pt x="1970" y="594"/>
                  </a:cubicBezTo>
                  <a:lnTo>
                    <a:pt x="1875" y="625"/>
                  </a:lnTo>
                  <a:lnTo>
                    <a:pt x="1780" y="650"/>
                  </a:lnTo>
                  <a:cubicBezTo>
                    <a:pt x="1749" y="659"/>
                    <a:pt x="1716" y="665"/>
                    <a:pt x="1684" y="670"/>
                  </a:cubicBezTo>
                  <a:cubicBezTo>
                    <a:pt x="1555" y="695"/>
                    <a:pt x="1423" y="708"/>
                    <a:pt x="1291" y="708"/>
                  </a:cubicBezTo>
                  <a:cubicBezTo>
                    <a:pt x="1284" y="708"/>
                    <a:pt x="1276" y="708"/>
                    <a:pt x="1269" y="708"/>
                  </a:cubicBezTo>
                  <a:cubicBezTo>
                    <a:pt x="1144" y="708"/>
                    <a:pt x="1021" y="697"/>
                    <a:pt x="898" y="676"/>
                  </a:cubicBezTo>
                  <a:lnTo>
                    <a:pt x="801" y="657"/>
                  </a:lnTo>
                  <a:lnTo>
                    <a:pt x="707" y="633"/>
                  </a:lnTo>
                  <a:cubicBezTo>
                    <a:pt x="698" y="630"/>
                    <a:pt x="691" y="628"/>
                    <a:pt x="682" y="625"/>
                  </a:cubicBezTo>
                  <a:lnTo>
                    <a:pt x="659" y="618"/>
                  </a:lnTo>
                  <a:lnTo>
                    <a:pt x="612" y="602"/>
                  </a:lnTo>
                  <a:cubicBezTo>
                    <a:pt x="596" y="596"/>
                    <a:pt x="580" y="592"/>
                    <a:pt x="566" y="586"/>
                  </a:cubicBezTo>
                  <a:lnTo>
                    <a:pt x="520" y="566"/>
                  </a:lnTo>
                  <a:lnTo>
                    <a:pt x="475" y="549"/>
                  </a:lnTo>
                  <a:cubicBezTo>
                    <a:pt x="460" y="541"/>
                    <a:pt x="446" y="534"/>
                    <a:pt x="431" y="525"/>
                  </a:cubicBezTo>
                  <a:cubicBezTo>
                    <a:pt x="402" y="511"/>
                    <a:pt x="372" y="496"/>
                    <a:pt x="344" y="479"/>
                  </a:cubicBezTo>
                  <a:cubicBezTo>
                    <a:pt x="288" y="444"/>
                    <a:pt x="235" y="405"/>
                    <a:pt x="188" y="360"/>
                  </a:cubicBezTo>
                  <a:cubicBezTo>
                    <a:pt x="138" y="315"/>
                    <a:pt x="98" y="264"/>
                    <a:pt x="63" y="208"/>
                  </a:cubicBezTo>
                  <a:cubicBezTo>
                    <a:pt x="47" y="179"/>
                    <a:pt x="34" y="148"/>
                    <a:pt x="22" y="116"/>
                  </a:cubicBezTo>
                  <a:cubicBezTo>
                    <a:pt x="12" y="85"/>
                    <a:pt x="5" y="53"/>
                    <a:pt x="0" y="21"/>
                  </a:cubicBezTo>
                  <a:lnTo>
                    <a:pt x="0" y="21"/>
                  </a:lnTo>
                  <a:cubicBezTo>
                    <a:pt x="5" y="53"/>
                    <a:pt x="11" y="86"/>
                    <a:pt x="21" y="116"/>
                  </a:cubicBezTo>
                  <a:cubicBezTo>
                    <a:pt x="31" y="148"/>
                    <a:pt x="45" y="179"/>
                    <a:pt x="61" y="208"/>
                  </a:cubicBezTo>
                  <a:cubicBezTo>
                    <a:pt x="93" y="264"/>
                    <a:pt x="135" y="318"/>
                    <a:pt x="183" y="363"/>
                  </a:cubicBezTo>
                  <a:cubicBezTo>
                    <a:pt x="231" y="408"/>
                    <a:pt x="285" y="449"/>
                    <a:pt x="340" y="483"/>
                  </a:cubicBezTo>
                  <a:cubicBezTo>
                    <a:pt x="369" y="501"/>
                    <a:pt x="398" y="517"/>
                    <a:pt x="427" y="531"/>
                  </a:cubicBezTo>
                  <a:cubicBezTo>
                    <a:pt x="441" y="538"/>
                    <a:pt x="456" y="547"/>
                    <a:pt x="472" y="554"/>
                  </a:cubicBezTo>
                  <a:lnTo>
                    <a:pt x="517" y="573"/>
                  </a:lnTo>
                  <a:lnTo>
                    <a:pt x="563" y="594"/>
                  </a:lnTo>
                  <a:cubicBezTo>
                    <a:pt x="578" y="601"/>
                    <a:pt x="594" y="605"/>
                    <a:pt x="609" y="609"/>
                  </a:cubicBezTo>
                  <a:lnTo>
                    <a:pt x="656" y="627"/>
                  </a:lnTo>
                  <a:lnTo>
                    <a:pt x="679" y="634"/>
                  </a:lnTo>
                  <a:cubicBezTo>
                    <a:pt x="688" y="637"/>
                    <a:pt x="695" y="638"/>
                    <a:pt x="704" y="641"/>
                  </a:cubicBezTo>
                  <a:lnTo>
                    <a:pt x="799" y="666"/>
                  </a:lnTo>
                  <a:lnTo>
                    <a:pt x="897" y="686"/>
                  </a:lnTo>
                  <a:cubicBezTo>
                    <a:pt x="1027" y="710"/>
                    <a:pt x="1159" y="720"/>
                    <a:pt x="1291" y="720"/>
                  </a:cubicBezTo>
                  <a:cubicBezTo>
                    <a:pt x="1424" y="718"/>
                    <a:pt x="1556" y="705"/>
                    <a:pt x="1685" y="681"/>
                  </a:cubicBezTo>
                  <a:cubicBezTo>
                    <a:pt x="1717" y="673"/>
                    <a:pt x="1751" y="669"/>
                    <a:pt x="1783" y="660"/>
                  </a:cubicBezTo>
                  <a:lnTo>
                    <a:pt x="1878" y="634"/>
                  </a:lnTo>
                  <a:lnTo>
                    <a:pt x="1973" y="601"/>
                  </a:lnTo>
                  <a:cubicBezTo>
                    <a:pt x="1989" y="596"/>
                    <a:pt x="2003" y="591"/>
                    <a:pt x="2019" y="583"/>
                  </a:cubicBezTo>
                  <a:lnTo>
                    <a:pt x="2064" y="563"/>
                  </a:lnTo>
                  <a:cubicBezTo>
                    <a:pt x="2094" y="550"/>
                    <a:pt x="2125" y="536"/>
                    <a:pt x="2154" y="520"/>
                  </a:cubicBezTo>
                  <a:cubicBezTo>
                    <a:pt x="2168" y="512"/>
                    <a:pt x="2183" y="505"/>
                    <a:pt x="2197" y="496"/>
                  </a:cubicBezTo>
                  <a:lnTo>
                    <a:pt x="2239" y="470"/>
                  </a:lnTo>
                  <a:cubicBezTo>
                    <a:pt x="2294" y="435"/>
                    <a:pt x="2347" y="393"/>
                    <a:pt x="2395" y="347"/>
                  </a:cubicBezTo>
                  <a:cubicBezTo>
                    <a:pt x="2442" y="301"/>
                    <a:pt x="2483" y="248"/>
                    <a:pt x="2513" y="189"/>
                  </a:cubicBezTo>
                  <a:cubicBezTo>
                    <a:pt x="2529" y="160"/>
                    <a:pt x="2542" y="129"/>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5"/>
            <p:cNvSpPr/>
            <p:nvPr/>
          </p:nvSpPr>
          <p:spPr>
            <a:xfrm>
              <a:off x="5154950" y="2180125"/>
              <a:ext cx="64250" cy="18000"/>
            </a:xfrm>
            <a:custGeom>
              <a:avLst/>
              <a:gdLst/>
              <a:ahLst/>
              <a:cxnLst/>
              <a:rect l="l" t="t" r="r" b="b"/>
              <a:pathLst>
                <a:path w="2570" h="720" extrusionOk="0">
                  <a:moveTo>
                    <a:pt x="2570" y="1"/>
                  </a:moveTo>
                  <a:lnTo>
                    <a:pt x="2570" y="1"/>
                  </a:lnTo>
                  <a:cubicBezTo>
                    <a:pt x="2567" y="34"/>
                    <a:pt x="2560" y="66"/>
                    <a:pt x="2550" y="98"/>
                  </a:cubicBezTo>
                  <a:cubicBezTo>
                    <a:pt x="2540" y="128"/>
                    <a:pt x="2526" y="159"/>
                    <a:pt x="2511" y="188"/>
                  </a:cubicBezTo>
                  <a:cubicBezTo>
                    <a:pt x="2479" y="246"/>
                    <a:pt x="2438" y="298"/>
                    <a:pt x="2390" y="343"/>
                  </a:cubicBezTo>
                  <a:cubicBezTo>
                    <a:pt x="2344" y="389"/>
                    <a:pt x="2292" y="430"/>
                    <a:pt x="2235" y="465"/>
                  </a:cubicBezTo>
                  <a:lnTo>
                    <a:pt x="2193" y="491"/>
                  </a:lnTo>
                  <a:cubicBezTo>
                    <a:pt x="2178" y="498"/>
                    <a:pt x="2164" y="505"/>
                    <a:pt x="2149" y="512"/>
                  </a:cubicBezTo>
                  <a:cubicBezTo>
                    <a:pt x="2120" y="528"/>
                    <a:pt x="2091" y="543"/>
                    <a:pt x="2061" y="556"/>
                  </a:cubicBezTo>
                  <a:lnTo>
                    <a:pt x="2015" y="575"/>
                  </a:lnTo>
                  <a:cubicBezTo>
                    <a:pt x="2000" y="582"/>
                    <a:pt x="1986" y="588"/>
                    <a:pt x="1970" y="594"/>
                  </a:cubicBezTo>
                  <a:lnTo>
                    <a:pt x="1875" y="625"/>
                  </a:lnTo>
                  <a:lnTo>
                    <a:pt x="1780" y="650"/>
                  </a:lnTo>
                  <a:cubicBezTo>
                    <a:pt x="1749" y="659"/>
                    <a:pt x="1716" y="663"/>
                    <a:pt x="1684" y="670"/>
                  </a:cubicBezTo>
                  <a:cubicBezTo>
                    <a:pt x="1555" y="695"/>
                    <a:pt x="1423" y="708"/>
                    <a:pt x="1291" y="708"/>
                  </a:cubicBezTo>
                  <a:cubicBezTo>
                    <a:pt x="1284" y="708"/>
                    <a:pt x="1276" y="708"/>
                    <a:pt x="1269" y="708"/>
                  </a:cubicBezTo>
                  <a:cubicBezTo>
                    <a:pt x="1144" y="708"/>
                    <a:pt x="1021" y="697"/>
                    <a:pt x="898" y="676"/>
                  </a:cubicBezTo>
                  <a:lnTo>
                    <a:pt x="801" y="657"/>
                  </a:lnTo>
                  <a:lnTo>
                    <a:pt x="707" y="633"/>
                  </a:lnTo>
                  <a:cubicBezTo>
                    <a:pt x="698" y="630"/>
                    <a:pt x="691" y="628"/>
                    <a:pt x="682" y="625"/>
                  </a:cubicBezTo>
                  <a:lnTo>
                    <a:pt x="659" y="618"/>
                  </a:lnTo>
                  <a:lnTo>
                    <a:pt x="612" y="602"/>
                  </a:lnTo>
                  <a:cubicBezTo>
                    <a:pt x="596" y="596"/>
                    <a:pt x="580" y="592"/>
                    <a:pt x="566" y="585"/>
                  </a:cubicBezTo>
                  <a:lnTo>
                    <a:pt x="520" y="566"/>
                  </a:lnTo>
                  <a:lnTo>
                    <a:pt x="475" y="547"/>
                  </a:lnTo>
                  <a:cubicBezTo>
                    <a:pt x="460" y="540"/>
                    <a:pt x="446" y="533"/>
                    <a:pt x="431" y="525"/>
                  </a:cubicBezTo>
                  <a:cubicBezTo>
                    <a:pt x="402" y="509"/>
                    <a:pt x="372" y="495"/>
                    <a:pt x="344" y="478"/>
                  </a:cubicBezTo>
                  <a:cubicBezTo>
                    <a:pt x="288" y="443"/>
                    <a:pt x="235" y="404"/>
                    <a:pt x="188" y="359"/>
                  </a:cubicBezTo>
                  <a:cubicBezTo>
                    <a:pt x="138" y="314"/>
                    <a:pt x="98" y="263"/>
                    <a:pt x="63" y="206"/>
                  </a:cubicBezTo>
                  <a:cubicBezTo>
                    <a:pt x="47" y="177"/>
                    <a:pt x="34" y="147"/>
                    <a:pt x="22" y="115"/>
                  </a:cubicBezTo>
                  <a:cubicBezTo>
                    <a:pt x="12" y="85"/>
                    <a:pt x="5" y="51"/>
                    <a:pt x="0" y="19"/>
                  </a:cubicBezTo>
                  <a:lnTo>
                    <a:pt x="0" y="19"/>
                  </a:lnTo>
                  <a:cubicBezTo>
                    <a:pt x="5" y="53"/>
                    <a:pt x="11" y="85"/>
                    <a:pt x="21" y="116"/>
                  </a:cubicBezTo>
                  <a:cubicBezTo>
                    <a:pt x="31" y="147"/>
                    <a:pt x="45" y="177"/>
                    <a:pt x="61" y="206"/>
                  </a:cubicBezTo>
                  <a:cubicBezTo>
                    <a:pt x="93" y="264"/>
                    <a:pt x="135" y="317"/>
                    <a:pt x="183" y="362"/>
                  </a:cubicBezTo>
                  <a:cubicBezTo>
                    <a:pt x="231" y="408"/>
                    <a:pt x="285" y="449"/>
                    <a:pt x="340" y="482"/>
                  </a:cubicBezTo>
                  <a:cubicBezTo>
                    <a:pt x="369" y="501"/>
                    <a:pt x="398" y="515"/>
                    <a:pt x="427" y="531"/>
                  </a:cubicBezTo>
                  <a:cubicBezTo>
                    <a:pt x="441" y="538"/>
                    <a:pt x="456" y="546"/>
                    <a:pt x="472" y="553"/>
                  </a:cubicBezTo>
                  <a:lnTo>
                    <a:pt x="517" y="573"/>
                  </a:lnTo>
                  <a:lnTo>
                    <a:pt x="563" y="592"/>
                  </a:lnTo>
                  <a:cubicBezTo>
                    <a:pt x="578" y="599"/>
                    <a:pt x="594" y="604"/>
                    <a:pt x="609" y="610"/>
                  </a:cubicBezTo>
                  <a:lnTo>
                    <a:pt x="656" y="625"/>
                  </a:lnTo>
                  <a:lnTo>
                    <a:pt x="679" y="633"/>
                  </a:lnTo>
                  <a:cubicBezTo>
                    <a:pt x="688" y="636"/>
                    <a:pt x="695" y="637"/>
                    <a:pt x="704" y="640"/>
                  </a:cubicBezTo>
                  <a:lnTo>
                    <a:pt x="799" y="666"/>
                  </a:lnTo>
                  <a:lnTo>
                    <a:pt x="897" y="685"/>
                  </a:lnTo>
                  <a:cubicBezTo>
                    <a:pt x="1027" y="708"/>
                    <a:pt x="1159" y="720"/>
                    <a:pt x="1291" y="720"/>
                  </a:cubicBezTo>
                  <a:cubicBezTo>
                    <a:pt x="1424" y="718"/>
                    <a:pt x="1556" y="705"/>
                    <a:pt x="1685" y="679"/>
                  </a:cubicBezTo>
                  <a:cubicBezTo>
                    <a:pt x="1717" y="672"/>
                    <a:pt x="1751" y="668"/>
                    <a:pt x="1783" y="659"/>
                  </a:cubicBezTo>
                  <a:lnTo>
                    <a:pt x="1878" y="633"/>
                  </a:lnTo>
                  <a:lnTo>
                    <a:pt x="1973" y="601"/>
                  </a:lnTo>
                  <a:cubicBezTo>
                    <a:pt x="1989" y="595"/>
                    <a:pt x="2003" y="589"/>
                    <a:pt x="2019" y="582"/>
                  </a:cubicBezTo>
                  <a:lnTo>
                    <a:pt x="2064" y="563"/>
                  </a:lnTo>
                  <a:cubicBezTo>
                    <a:pt x="2094" y="550"/>
                    <a:pt x="2125" y="536"/>
                    <a:pt x="2154" y="518"/>
                  </a:cubicBezTo>
                  <a:cubicBezTo>
                    <a:pt x="2168" y="511"/>
                    <a:pt x="2183" y="504"/>
                    <a:pt x="2197" y="495"/>
                  </a:cubicBezTo>
                  <a:lnTo>
                    <a:pt x="2239" y="469"/>
                  </a:lnTo>
                  <a:cubicBezTo>
                    <a:pt x="2294" y="434"/>
                    <a:pt x="2347" y="393"/>
                    <a:pt x="2395" y="347"/>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5"/>
            <p:cNvSpPr/>
            <p:nvPr/>
          </p:nvSpPr>
          <p:spPr>
            <a:xfrm>
              <a:off x="5154950" y="2184050"/>
              <a:ext cx="64250" cy="18025"/>
            </a:xfrm>
            <a:custGeom>
              <a:avLst/>
              <a:gdLst/>
              <a:ahLst/>
              <a:cxnLst/>
              <a:rect l="l" t="t" r="r" b="b"/>
              <a:pathLst>
                <a:path w="2570" h="721" extrusionOk="0">
                  <a:moveTo>
                    <a:pt x="2570" y="0"/>
                  </a:moveTo>
                  <a:cubicBezTo>
                    <a:pt x="2563" y="67"/>
                    <a:pt x="2544" y="131"/>
                    <a:pt x="2511" y="187"/>
                  </a:cubicBezTo>
                  <a:cubicBezTo>
                    <a:pt x="2479" y="245"/>
                    <a:pt x="2438" y="297"/>
                    <a:pt x="2390" y="342"/>
                  </a:cubicBezTo>
                  <a:cubicBezTo>
                    <a:pt x="2344" y="389"/>
                    <a:pt x="2292" y="429"/>
                    <a:pt x="2235" y="464"/>
                  </a:cubicBezTo>
                  <a:lnTo>
                    <a:pt x="2193" y="490"/>
                  </a:lnTo>
                  <a:cubicBezTo>
                    <a:pt x="2178" y="497"/>
                    <a:pt x="2164" y="505"/>
                    <a:pt x="2149" y="513"/>
                  </a:cubicBezTo>
                  <a:cubicBezTo>
                    <a:pt x="2120" y="529"/>
                    <a:pt x="2091" y="542"/>
                    <a:pt x="2061" y="555"/>
                  </a:cubicBezTo>
                  <a:lnTo>
                    <a:pt x="2015" y="574"/>
                  </a:lnTo>
                  <a:cubicBezTo>
                    <a:pt x="2000" y="582"/>
                    <a:pt x="1986" y="587"/>
                    <a:pt x="1970" y="593"/>
                  </a:cubicBezTo>
                  <a:lnTo>
                    <a:pt x="1875" y="625"/>
                  </a:lnTo>
                  <a:lnTo>
                    <a:pt x="1780" y="650"/>
                  </a:lnTo>
                  <a:cubicBezTo>
                    <a:pt x="1749" y="658"/>
                    <a:pt x="1716" y="664"/>
                    <a:pt x="1684" y="670"/>
                  </a:cubicBezTo>
                  <a:cubicBezTo>
                    <a:pt x="1555" y="695"/>
                    <a:pt x="1423" y="708"/>
                    <a:pt x="1291" y="708"/>
                  </a:cubicBezTo>
                  <a:cubicBezTo>
                    <a:pt x="1284" y="708"/>
                    <a:pt x="1276" y="708"/>
                    <a:pt x="1269" y="708"/>
                  </a:cubicBezTo>
                  <a:cubicBezTo>
                    <a:pt x="1144" y="708"/>
                    <a:pt x="1021" y="696"/>
                    <a:pt x="898" y="676"/>
                  </a:cubicBezTo>
                  <a:lnTo>
                    <a:pt x="801" y="657"/>
                  </a:lnTo>
                  <a:lnTo>
                    <a:pt x="707" y="632"/>
                  </a:lnTo>
                  <a:cubicBezTo>
                    <a:pt x="698" y="629"/>
                    <a:pt x="691" y="628"/>
                    <a:pt x="682" y="625"/>
                  </a:cubicBezTo>
                  <a:lnTo>
                    <a:pt x="659" y="618"/>
                  </a:lnTo>
                  <a:lnTo>
                    <a:pt x="612" y="602"/>
                  </a:lnTo>
                  <a:cubicBezTo>
                    <a:pt x="596" y="596"/>
                    <a:pt x="580" y="592"/>
                    <a:pt x="566" y="586"/>
                  </a:cubicBezTo>
                  <a:lnTo>
                    <a:pt x="520" y="566"/>
                  </a:lnTo>
                  <a:lnTo>
                    <a:pt x="475" y="547"/>
                  </a:lnTo>
                  <a:cubicBezTo>
                    <a:pt x="460" y="540"/>
                    <a:pt x="446" y="532"/>
                    <a:pt x="431" y="525"/>
                  </a:cubicBezTo>
                  <a:cubicBezTo>
                    <a:pt x="402" y="509"/>
                    <a:pt x="372" y="496"/>
                    <a:pt x="344" y="477"/>
                  </a:cubicBezTo>
                  <a:cubicBezTo>
                    <a:pt x="288" y="444"/>
                    <a:pt x="235" y="403"/>
                    <a:pt x="188" y="358"/>
                  </a:cubicBezTo>
                  <a:cubicBezTo>
                    <a:pt x="138" y="315"/>
                    <a:pt x="98" y="263"/>
                    <a:pt x="63" y="206"/>
                  </a:cubicBezTo>
                  <a:cubicBezTo>
                    <a:pt x="47" y="177"/>
                    <a:pt x="34" y="148"/>
                    <a:pt x="22" y="116"/>
                  </a:cubicBezTo>
                  <a:cubicBezTo>
                    <a:pt x="12" y="86"/>
                    <a:pt x="5" y="52"/>
                    <a:pt x="0" y="21"/>
                  </a:cubicBezTo>
                  <a:lnTo>
                    <a:pt x="0" y="21"/>
                  </a:lnTo>
                  <a:cubicBezTo>
                    <a:pt x="5" y="52"/>
                    <a:pt x="11" y="86"/>
                    <a:pt x="21" y="116"/>
                  </a:cubicBezTo>
                  <a:cubicBezTo>
                    <a:pt x="31" y="148"/>
                    <a:pt x="45" y="178"/>
                    <a:pt x="61" y="207"/>
                  </a:cubicBezTo>
                  <a:cubicBezTo>
                    <a:pt x="93" y="265"/>
                    <a:pt x="135" y="318"/>
                    <a:pt x="183" y="363"/>
                  </a:cubicBezTo>
                  <a:cubicBezTo>
                    <a:pt x="231" y="409"/>
                    <a:pt x="285" y="448"/>
                    <a:pt x="340" y="483"/>
                  </a:cubicBezTo>
                  <a:cubicBezTo>
                    <a:pt x="369" y="502"/>
                    <a:pt x="398" y="516"/>
                    <a:pt x="427" y="531"/>
                  </a:cubicBezTo>
                  <a:cubicBezTo>
                    <a:pt x="441" y="540"/>
                    <a:pt x="456" y="547"/>
                    <a:pt x="472" y="554"/>
                  </a:cubicBezTo>
                  <a:lnTo>
                    <a:pt x="517" y="574"/>
                  </a:lnTo>
                  <a:lnTo>
                    <a:pt x="563" y="593"/>
                  </a:lnTo>
                  <a:cubicBezTo>
                    <a:pt x="578" y="600"/>
                    <a:pt x="594" y="605"/>
                    <a:pt x="609" y="611"/>
                  </a:cubicBezTo>
                  <a:lnTo>
                    <a:pt x="656" y="627"/>
                  </a:lnTo>
                  <a:lnTo>
                    <a:pt x="679" y="634"/>
                  </a:lnTo>
                  <a:cubicBezTo>
                    <a:pt x="688" y="637"/>
                    <a:pt x="695" y="638"/>
                    <a:pt x="704" y="641"/>
                  </a:cubicBezTo>
                  <a:lnTo>
                    <a:pt x="799" y="667"/>
                  </a:lnTo>
                  <a:lnTo>
                    <a:pt x="897" y="686"/>
                  </a:lnTo>
                  <a:cubicBezTo>
                    <a:pt x="1027" y="709"/>
                    <a:pt x="1159" y="721"/>
                    <a:pt x="1291" y="721"/>
                  </a:cubicBezTo>
                  <a:cubicBezTo>
                    <a:pt x="1424" y="719"/>
                    <a:pt x="1556" y="705"/>
                    <a:pt x="1685" y="680"/>
                  </a:cubicBezTo>
                  <a:cubicBezTo>
                    <a:pt x="1717" y="673"/>
                    <a:pt x="1751" y="669"/>
                    <a:pt x="1783" y="660"/>
                  </a:cubicBezTo>
                  <a:lnTo>
                    <a:pt x="1878" y="634"/>
                  </a:lnTo>
                  <a:lnTo>
                    <a:pt x="1973" y="602"/>
                  </a:lnTo>
                  <a:cubicBezTo>
                    <a:pt x="1989" y="596"/>
                    <a:pt x="2003" y="590"/>
                    <a:pt x="2019" y="583"/>
                  </a:cubicBezTo>
                  <a:lnTo>
                    <a:pt x="2064" y="564"/>
                  </a:lnTo>
                  <a:cubicBezTo>
                    <a:pt x="2094" y="551"/>
                    <a:pt x="2125" y="537"/>
                    <a:pt x="2154" y="519"/>
                  </a:cubicBezTo>
                  <a:cubicBezTo>
                    <a:pt x="2168" y="512"/>
                    <a:pt x="2183" y="505"/>
                    <a:pt x="2197" y="496"/>
                  </a:cubicBezTo>
                  <a:lnTo>
                    <a:pt x="2239" y="470"/>
                  </a:lnTo>
                  <a:cubicBezTo>
                    <a:pt x="2294" y="435"/>
                    <a:pt x="2347" y="395"/>
                    <a:pt x="2395" y="348"/>
                  </a:cubicBezTo>
                  <a:cubicBezTo>
                    <a:pt x="2442" y="302"/>
                    <a:pt x="2483" y="248"/>
                    <a:pt x="2513" y="190"/>
                  </a:cubicBezTo>
                  <a:cubicBezTo>
                    <a:pt x="2529" y="161"/>
                    <a:pt x="2542" y="131"/>
                    <a:pt x="2551" y="99"/>
                  </a:cubicBezTo>
                  <a:cubicBezTo>
                    <a:pt x="2561" y="67"/>
                    <a:pt x="2567" y="35"/>
                    <a:pt x="2570" y="2"/>
                  </a:cubicBezTo>
                  <a:lnTo>
                    <a:pt x="257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5"/>
            <p:cNvSpPr/>
            <p:nvPr/>
          </p:nvSpPr>
          <p:spPr>
            <a:xfrm>
              <a:off x="5154950" y="2188025"/>
              <a:ext cx="64250" cy="18000"/>
            </a:xfrm>
            <a:custGeom>
              <a:avLst/>
              <a:gdLst/>
              <a:ahLst/>
              <a:cxnLst/>
              <a:rect l="l" t="t" r="r" b="b"/>
              <a:pathLst>
                <a:path w="2570" h="720" extrusionOk="0">
                  <a:moveTo>
                    <a:pt x="2570" y="1"/>
                  </a:moveTo>
                  <a:lnTo>
                    <a:pt x="2570" y="1"/>
                  </a:lnTo>
                  <a:cubicBezTo>
                    <a:pt x="2567" y="34"/>
                    <a:pt x="2560" y="66"/>
                    <a:pt x="2550" y="98"/>
                  </a:cubicBezTo>
                  <a:cubicBezTo>
                    <a:pt x="2540" y="128"/>
                    <a:pt x="2526" y="159"/>
                    <a:pt x="2511" y="188"/>
                  </a:cubicBezTo>
                  <a:cubicBezTo>
                    <a:pt x="2479" y="246"/>
                    <a:pt x="2438" y="298"/>
                    <a:pt x="2390" y="343"/>
                  </a:cubicBezTo>
                  <a:cubicBezTo>
                    <a:pt x="2344" y="389"/>
                    <a:pt x="2292" y="430"/>
                    <a:pt x="2235" y="465"/>
                  </a:cubicBezTo>
                  <a:lnTo>
                    <a:pt x="2193" y="489"/>
                  </a:lnTo>
                  <a:cubicBezTo>
                    <a:pt x="2178" y="498"/>
                    <a:pt x="2164" y="505"/>
                    <a:pt x="2149" y="512"/>
                  </a:cubicBezTo>
                  <a:cubicBezTo>
                    <a:pt x="2120" y="528"/>
                    <a:pt x="2091" y="543"/>
                    <a:pt x="2061" y="556"/>
                  </a:cubicBezTo>
                  <a:lnTo>
                    <a:pt x="2015" y="575"/>
                  </a:lnTo>
                  <a:cubicBezTo>
                    <a:pt x="2000" y="582"/>
                    <a:pt x="1986" y="588"/>
                    <a:pt x="1970" y="594"/>
                  </a:cubicBezTo>
                  <a:lnTo>
                    <a:pt x="1875" y="624"/>
                  </a:lnTo>
                  <a:lnTo>
                    <a:pt x="1780" y="650"/>
                  </a:lnTo>
                  <a:cubicBezTo>
                    <a:pt x="1749" y="659"/>
                    <a:pt x="1716" y="663"/>
                    <a:pt x="1684" y="671"/>
                  </a:cubicBezTo>
                  <a:cubicBezTo>
                    <a:pt x="1555" y="695"/>
                    <a:pt x="1423" y="708"/>
                    <a:pt x="1291" y="708"/>
                  </a:cubicBezTo>
                  <a:cubicBezTo>
                    <a:pt x="1159" y="708"/>
                    <a:pt x="1029" y="698"/>
                    <a:pt x="898" y="676"/>
                  </a:cubicBezTo>
                  <a:lnTo>
                    <a:pt x="801" y="657"/>
                  </a:lnTo>
                  <a:lnTo>
                    <a:pt x="707" y="631"/>
                  </a:lnTo>
                  <a:cubicBezTo>
                    <a:pt x="698" y="630"/>
                    <a:pt x="691" y="628"/>
                    <a:pt x="682" y="626"/>
                  </a:cubicBezTo>
                  <a:lnTo>
                    <a:pt x="659" y="618"/>
                  </a:lnTo>
                  <a:lnTo>
                    <a:pt x="612" y="602"/>
                  </a:lnTo>
                  <a:cubicBezTo>
                    <a:pt x="596" y="597"/>
                    <a:pt x="580" y="592"/>
                    <a:pt x="566" y="585"/>
                  </a:cubicBezTo>
                  <a:lnTo>
                    <a:pt x="520" y="566"/>
                  </a:lnTo>
                  <a:lnTo>
                    <a:pt x="475" y="547"/>
                  </a:lnTo>
                  <a:cubicBezTo>
                    <a:pt x="460" y="540"/>
                    <a:pt x="446" y="533"/>
                    <a:pt x="431" y="524"/>
                  </a:cubicBezTo>
                  <a:cubicBezTo>
                    <a:pt x="402" y="510"/>
                    <a:pt x="372" y="495"/>
                    <a:pt x="344" y="478"/>
                  </a:cubicBezTo>
                  <a:cubicBezTo>
                    <a:pt x="288" y="443"/>
                    <a:pt x="235" y="404"/>
                    <a:pt x="188" y="359"/>
                  </a:cubicBezTo>
                  <a:cubicBezTo>
                    <a:pt x="138" y="314"/>
                    <a:pt x="98" y="263"/>
                    <a:pt x="63" y="207"/>
                  </a:cubicBezTo>
                  <a:cubicBezTo>
                    <a:pt x="47" y="178"/>
                    <a:pt x="34" y="147"/>
                    <a:pt x="22" y="117"/>
                  </a:cubicBezTo>
                  <a:cubicBezTo>
                    <a:pt x="12" y="85"/>
                    <a:pt x="5" y="54"/>
                    <a:pt x="1" y="22"/>
                  </a:cubicBezTo>
                  <a:lnTo>
                    <a:pt x="1" y="22"/>
                  </a:lnTo>
                  <a:cubicBezTo>
                    <a:pt x="5" y="54"/>
                    <a:pt x="12" y="85"/>
                    <a:pt x="21" y="117"/>
                  </a:cubicBezTo>
                  <a:cubicBezTo>
                    <a:pt x="31" y="149"/>
                    <a:pt x="45" y="179"/>
                    <a:pt x="61" y="208"/>
                  </a:cubicBezTo>
                  <a:cubicBezTo>
                    <a:pt x="93" y="265"/>
                    <a:pt x="135" y="318"/>
                    <a:pt x="183" y="363"/>
                  </a:cubicBezTo>
                  <a:cubicBezTo>
                    <a:pt x="231" y="408"/>
                    <a:pt x="285" y="449"/>
                    <a:pt x="340" y="483"/>
                  </a:cubicBezTo>
                  <a:cubicBezTo>
                    <a:pt x="369" y="501"/>
                    <a:pt x="398" y="515"/>
                    <a:pt x="427" y="531"/>
                  </a:cubicBezTo>
                  <a:cubicBezTo>
                    <a:pt x="441" y="539"/>
                    <a:pt x="456" y="547"/>
                    <a:pt x="472" y="555"/>
                  </a:cubicBezTo>
                  <a:lnTo>
                    <a:pt x="517" y="573"/>
                  </a:lnTo>
                  <a:lnTo>
                    <a:pt x="563" y="594"/>
                  </a:lnTo>
                  <a:cubicBezTo>
                    <a:pt x="578" y="599"/>
                    <a:pt x="594" y="604"/>
                    <a:pt x="609" y="610"/>
                  </a:cubicBezTo>
                  <a:lnTo>
                    <a:pt x="656" y="626"/>
                  </a:lnTo>
                  <a:lnTo>
                    <a:pt x="679" y="634"/>
                  </a:lnTo>
                  <a:cubicBezTo>
                    <a:pt x="688" y="637"/>
                    <a:pt x="695" y="639"/>
                    <a:pt x="704" y="642"/>
                  </a:cubicBezTo>
                  <a:lnTo>
                    <a:pt x="799" y="666"/>
                  </a:lnTo>
                  <a:lnTo>
                    <a:pt x="897" y="686"/>
                  </a:lnTo>
                  <a:cubicBezTo>
                    <a:pt x="1027" y="708"/>
                    <a:pt x="1159" y="720"/>
                    <a:pt x="1291" y="720"/>
                  </a:cubicBezTo>
                  <a:cubicBezTo>
                    <a:pt x="1424" y="718"/>
                    <a:pt x="1556" y="705"/>
                    <a:pt x="1685" y="681"/>
                  </a:cubicBezTo>
                  <a:cubicBezTo>
                    <a:pt x="1717" y="673"/>
                    <a:pt x="1751" y="668"/>
                    <a:pt x="1783" y="659"/>
                  </a:cubicBezTo>
                  <a:lnTo>
                    <a:pt x="1878" y="633"/>
                  </a:lnTo>
                  <a:lnTo>
                    <a:pt x="1973" y="601"/>
                  </a:lnTo>
                  <a:cubicBezTo>
                    <a:pt x="1989" y="597"/>
                    <a:pt x="2003" y="589"/>
                    <a:pt x="2019" y="584"/>
                  </a:cubicBezTo>
                  <a:lnTo>
                    <a:pt x="2064" y="563"/>
                  </a:lnTo>
                  <a:cubicBezTo>
                    <a:pt x="2094" y="550"/>
                    <a:pt x="2125" y="536"/>
                    <a:pt x="2154" y="520"/>
                  </a:cubicBezTo>
                  <a:cubicBezTo>
                    <a:pt x="2168" y="512"/>
                    <a:pt x="2183" y="505"/>
                    <a:pt x="2197" y="497"/>
                  </a:cubicBezTo>
                  <a:lnTo>
                    <a:pt x="2239" y="470"/>
                  </a:lnTo>
                  <a:cubicBezTo>
                    <a:pt x="2294" y="436"/>
                    <a:pt x="2347" y="394"/>
                    <a:pt x="2395" y="347"/>
                  </a:cubicBezTo>
                  <a:cubicBezTo>
                    <a:pt x="2442" y="301"/>
                    <a:pt x="2482" y="249"/>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5"/>
            <p:cNvSpPr/>
            <p:nvPr/>
          </p:nvSpPr>
          <p:spPr>
            <a:xfrm>
              <a:off x="5154950" y="2191900"/>
              <a:ext cx="64250" cy="18075"/>
            </a:xfrm>
            <a:custGeom>
              <a:avLst/>
              <a:gdLst/>
              <a:ahLst/>
              <a:cxnLst/>
              <a:rect l="l" t="t" r="r" b="b"/>
              <a:pathLst>
                <a:path w="2570" h="723" extrusionOk="0">
                  <a:moveTo>
                    <a:pt x="2570" y="1"/>
                  </a:moveTo>
                  <a:cubicBezTo>
                    <a:pt x="2563" y="67"/>
                    <a:pt x="2544" y="131"/>
                    <a:pt x="2511" y="189"/>
                  </a:cubicBezTo>
                  <a:cubicBezTo>
                    <a:pt x="2479" y="246"/>
                    <a:pt x="2438" y="298"/>
                    <a:pt x="2390" y="344"/>
                  </a:cubicBezTo>
                  <a:cubicBezTo>
                    <a:pt x="2344" y="389"/>
                    <a:pt x="2292" y="430"/>
                    <a:pt x="2235" y="465"/>
                  </a:cubicBezTo>
                  <a:lnTo>
                    <a:pt x="2193" y="491"/>
                  </a:lnTo>
                  <a:cubicBezTo>
                    <a:pt x="2178" y="498"/>
                    <a:pt x="2164" y="505"/>
                    <a:pt x="2149" y="514"/>
                  </a:cubicBezTo>
                  <a:cubicBezTo>
                    <a:pt x="2120" y="530"/>
                    <a:pt x="2091" y="545"/>
                    <a:pt x="2061" y="556"/>
                  </a:cubicBezTo>
                  <a:lnTo>
                    <a:pt x="2015" y="576"/>
                  </a:lnTo>
                  <a:cubicBezTo>
                    <a:pt x="2000" y="582"/>
                    <a:pt x="1986" y="589"/>
                    <a:pt x="1970" y="594"/>
                  </a:cubicBezTo>
                  <a:lnTo>
                    <a:pt x="1875" y="626"/>
                  </a:lnTo>
                  <a:lnTo>
                    <a:pt x="1780" y="652"/>
                  </a:lnTo>
                  <a:cubicBezTo>
                    <a:pt x="1749" y="659"/>
                    <a:pt x="1716" y="665"/>
                    <a:pt x="1684" y="672"/>
                  </a:cubicBezTo>
                  <a:cubicBezTo>
                    <a:pt x="1555" y="695"/>
                    <a:pt x="1423" y="708"/>
                    <a:pt x="1291" y="710"/>
                  </a:cubicBezTo>
                  <a:cubicBezTo>
                    <a:pt x="1159" y="710"/>
                    <a:pt x="1029" y="700"/>
                    <a:pt x="898" y="676"/>
                  </a:cubicBezTo>
                  <a:lnTo>
                    <a:pt x="801" y="659"/>
                  </a:lnTo>
                  <a:lnTo>
                    <a:pt x="707" y="634"/>
                  </a:lnTo>
                  <a:cubicBezTo>
                    <a:pt x="698" y="632"/>
                    <a:pt x="691" y="630"/>
                    <a:pt x="682" y="627"/>
                  </a:cubicBezTo>
                  <a:lnTo>
                    <a:pt x="659" y="620"/>
                  </a:lnTo>
                  <a:lnTo>
                    <a:pt x="612" y="604"/>
                  </a:lnTo>
                  <a:cubicBezTo>
                    <a:pt x="596" y="598"/>
                    <a:pt x="580" y="594"/>
                    <a:pt x="566" y="588"/>
                  </a:cubicBezTo>
                  <a:lnTo>
                    <a:pt x="520" y="568"/>
                  </a:lnTo>
                  <a:lnTo>
                    <a:pt x="475" y="550"/>
                  </a:lnTo>
                  <a:cubicBezTo>
                    <a:pt x="460" y="543"/>
                    <a:pt x="446" y="534"/>
                    <a:pt x="431" y="527"/>
                  </a:cubicBezTo>
                  <a:cubicBezTo>
                    <a:pt x="402" y="513"/>
                    <a:pt x="372" y="498"/>
                    <a:pt x="344" y="481"/>
                  </a:cubicBezTo>
                  <a:cubicBezTo>
                    <a:pt x="288" y="446"/>
                    <a:pt x="235" y="407"/>
                    <a:pt x="188" y="362"/>
                  </a:cubicBezTo>
                  <a:cubicBezTo>
                    <a:pt x="138" y="317"/>
                    <a:pt x="98" y="266"/>
                    <a:pt x="63" y="208"/>
                  </a:cubicBezTo>
                  <a:cubicBezTo>
                    <a:pt x="47" y="181"/>
                    <a:pt x="34" y="150"/>
                    <a:pt x="22" y="118"/>
                  </a:cubicBezTo>
                  <a:cubicBezTo>
                    <a:pt x="12" y="88"/>
                    <a:pt x="5" y="56"/>
                    <a:pt x="0" y="23"/>
                  </a:cubicBezTo>
                  <a:lnTo>
                    <a:pt x="0" y="23"/>
                  </a:lnTo>
                  <a:cubicBezTo>
                    <a:pt x="5" y="56"/>
                    <a:pt x="11" y="88"/>
                    <a:pt x="21" y="120"/>
                  </a:cubicBezTo>
                  <a:cubicBezTo>
                    <a:pt x="31" y="150"/>
                    <a:pt x="45" y="181"/>
                    <a:pt x="61" y="210"/>
                  </a:cubicBezTo>
                  <a:cubicBezTo>
                    <a:pt x="93" y="268"/>
                    <a:pt x="135" y="320"/>
                    <a:pt x="183" y="366"/>
                  </a:cubicBezTo>
                  <a:cubicBezTo>
                    <a:pt x="231" y="411"/>
                    <a:pt x="285" y="452"/>
                    <a:pt x="340" y="487"/>
                  </a:cubicBezTo>
                  <a:cubicBezTo>
                    <a:pt x="369" y="504"/>
                    <a:pt x="398" y="518"/>
                    <a:pt x="427" y="534"/>
                  </a:cubicBezTo>
                  <a:cubicBezTo>
                    <a:pt x="441" y="542"/>
                    <a:pt x="456" y="550"/>
                    <a:pt x="472" y="558"/>
                  </a:cubicBezTo>
                  <a:lnTo>
                    <a:pt x="517" y="576"/>
                  </a:lnTo>
                  <a:lnTo>
                    <a:pt x="563" y="597"/>
                  </a:lnTo>
                  <a:cubicBezTo>
                    <a:pt x="578" y="603"/>
                    <a:pt x="594" y="607"/>
                    <a:pt x="609" y="613"/>
                  </a:cubicBezTo>
                  <a:lnTo>
                    <a:pt x="656" y="629"/>
                  </a:lnTo>
                  <a:lnTo>
                    <a:pt x="679" y="637"/>
                  </a:lnTo>
                  <a:cubicBezTo>
                    <a:pt x="688" y="640"/>
                    <a:pt x="695" y="642"/>
                    <a:pt x="704" y="643"/>
                  </a:cubicBezTo>
                  <a:lnTo>
                    <a:pt x="799" y="669"/>
                  </a:lnTo>
                  <a:lnTo>
                    <a:pt x="897" y="690"/>
                  </a:lnTo>
                  <a:cubicBezTo>
                    <a:pt x="1027" y="711"/>
                    <a:pt x="1159" y="723"/>
                    <a:pt x="1291" y="723"/>
                  </a:cubicBezTo>
                  <a:cubicBezTo>
                    <a:pt x="1424" y="721"/>
                    <a:pt x="1556" y="708"/>
                    <a:pt x="1685" y="684"/>
                  </a:cubicBezTo>
                  <a:cubicBezTo>
                    <a:pt x="1717" y="676"/>
                    <a:pt x="1751" y="671"/>
                    <a:pt x="1783" y="662"/>
                  </a:cubicBezTo>
                  <a:lnTo>
                    <a:pt x="1878" y="636"/>
                  </a:lnTo>
                  <a:lnTo>
                    <a:pt x="1973" y="604"/>
                  </a:lnTo>
                  <a:cubicBezTo>
                    <a:pt x="1989" y="598"/>
                    <a:pt x="2003" y="592"/>
                    <a:pt x="2019" y="587"/>
                  </a:cubicBezTo>
                  <a:lnTo>
                    <a:pt x="2064" y="566"/>
                  </a:lnTo>
                  <a:cubicBezTo>
                    <a:pt x="2094" y="553"/>
                    <a:pt x="2125" y="539"/>
                    <a:pt x="2154" y="523"/>
                  </a:cubicBezTo>
                  <a:cubicBezTo>
                    <a:pt x="2168" y="516"/>
                    <a:pt x="2183" y="507"/>
                    <a:pt x="2197" y="500"/>
                  </a:cubicBezTo>
                  <a:lnTo>
                    <a:pt x="2239" y="473"/>
                  </a:lnTo>
                  <a:cubicBezTo>
                    <a:pt x="2294" y="437"/>
                    <a:pt x="2347" y="397"/>
                    <a:pt x="2395" y="350"/>
                  </a:cubicBezTo>
                  <a:cubicBezTo>
                    <a:pt x="2442" y="304"/>
                    <a:pt x="2483" y="250"/>
                    <a:pt x="2513" y="192"/>
                  </a:cubicBezTo>
                  <a:cubicBezTo>
                    <a:pt x="2529" y="163"/>
                    <a:pt x="2542" y="133"/>
                    <a:pt x="2551" y="101"/>
                  </a:cubicBezTo>
                  <a:cubicBezTo>
                    <a:pt x="2561" y="69"/>
                    <a:pt x="2567" y="37"/>
                    <a:pt x="2570" y="4"/>
                  </a:cubicBezTo>
                  <a:lnTo>
                    <a:pt x="257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5"/>
            <p:cNvSpPr/>
            <p:nvPr/>
          </p:nvSpPr>
          <p:spPr>
            <a:xfrm>
              <a:off x="5154950" y="2195925"/>
              <a:ext cx="64250" cy="18000"/>
            </a:xfrm>
            <a:custGeom>
              <a:avLst/>
              <a:gdLst/>
              <a:ahLst/>
              <a:cxnLst/>
              <a:rect l="l" t="t" r="r" b="b"/>
              <a:pathLst>
                <a:path w="2570" h="720" extrusionOk="0">
                  <a:moveTo>
                    <a:pt x="2570" y="1"/>
                  </a:moveTo>
                  <a:cubicBezTo>
                    <a:pt x="2566" y="33"/>
                    <a:pt x="2560" y="65"/>
                    <a:pt x="2550" y="95"/>
                  </a:cubicBezTo>
                  <a:cubicBezTo>
                    <a:pt x="2540" y="127"/>
                    <a:pt x="2526" y="157"/>
                    <a:pt x="2511" y="186"/>
                  </a:cubicBezTo>
                  <a:cubicBezTo>
                    <a:pt x="2479" y="244"/>
                    <a:pt x="2438" y="297"/>
                    <a:pt x="2390" y="341"/>
                  </a:cubicBezTo>
                  <a:cubicBezTo>
                    <a:pt x="2344" y="386"/>
                    <a:pt x="2292" y="427"/>
                    <a:pt x="2235" y="462"/>
                  </a:cubicBezTo>
                  <a:lnTo>
                    <a:pt x="2193" y="488"/>
                  </a:lnTo>
                  <a:cubicBezTo>
                    <a:pt x="2178" y="497"/>
                    <a:pt x="2164" y="504"/>
                    <a:pt x="2149" y="511"/>
                  </a:cubicBezTo>
                  <a:cubicBezTo>
                    <a:pt x="2120" y="527"/>
                    <a:pt x="2091" y="542"/>
                    <a:pt x="2061" y="555"/>
                  </a:cubicBezTo>
                  <a:lnTo>
                    <a:pt x="2015" y="573"/>
                  </a:lnTo>
                  <a:cubicBezTo>
                    <a:pt x="2000" y="581"/>
                    <a:pt x="1986" y="587"/>
                    <a:pt x="1970" y="591"/>
                  </a:cubicBezTo>
                  <a:lnTo>
                    <a:pt x="1875" y="623"/>
                  </a:lnTo>
                  <a:lnTo>
                    <a:pt x="1780" y="649"/>
                  </a:lnTo>
                  <a:cubicBezTo>
                    <a:pt x="1749" y="658"/>
                    <a:pt x="1716" y="662"/>
                    <a:pt x="1684" y="669"/>
                  </a:cubicBezTo>
                  <a:cubicBezTo>
                    <a:pt x="1555" y="694"/>
                    <a:pt x="1423" y="705"/>
                    <a:pt x="1291" y="707"/>
                  </a:cubicBezTo>
                  <a:cubicBezTo>
                    <a:pt x="1159" y="707"/>
                    <a:pt x="1029" y="697"/>
                    <a:pt x="898" y="675"/>
                  </a:cubicBezTo>
                  <a:lnTo>
                    <a:pt x="801" y="656"/>
                  </a:lnTo>
                  <a:lnTo>
                    <a:pt x="707" y="630"/>
                  </a:lnTo>
                  <a:cubicBezTo>
                    <a:pt x="698" y="629"/>
                    <a:pt x="691" y="627"/>
                    <a:pt x="682" y="624"/>
                  </a:cubicBezTo>
                  <a:lnTo>
                    <a:pt x="659" y="616"/>
                  </a:lnTo>
                  <a:lnTo>
                    <a:pt x="612" y="601"/>
                  </a:lnTo>
                  <a:cubicBezTo>
                    <a:pt x="596" y="595"/>
                    <a:pt x="580" y="591"/>
                    <a:pt x="566" y="584"/>
                  </a:cubicBezTo>
                  <a:lnTo>
                    <a:pt x="520" y="566"/>
                  </a:lnTo>
                  <a:lnTo>
                    <a:pt x="475" y="546"/>
                  </a:lnTo>
                  <a:cubicBezTo>
                    <a:pt x="460" y="540"/>
                    <a:pt x="446" y="531"/>
                    <a:pt x="431" y="524"/>
                  </a:cubicBezTo>
                  <a:cubicBezTo>
                    <a:pt x="402" y="508"/>
                    <a:pt x="372" y="495"/>
                    <a:pt x="344" y="476"/>
                  </a:cubicBezTo>
                  <a:cubicBezTo>
                    <a:pt x="288" y="443"/>
                    <a:pt x="235" y="402"/>
                    <a:pt x="188" y="357"/>
                  </a:cubicBezTo>
                  <a:cubicBezTo>
                    <a:pt x="138" y="314"/>
                    <a:pt x="98" y="262"/>
                    <a:pt x="63" y="205"/>
                  </a:cubicBezTo>
                  <a:cubicBezTo>
                    <a:pt x="47" y="176"/>
                    <a:pt x="34" y="147"/>
                    <a:pt x="22" y="115"/>
                  </a:cubicBezTo>
                  <a:cubicBezTo>
                    <a:pt x="12" y="85"/>
                    <a:pt x="5" y="52"/>
                    <a:pt x="0" y="20"/>
                  </a:cubicBezTo>
                  <a:lnTo>
                    <a:pt x="0" y="20"/>
                  </a:lnTo>
                  <a:cubicBezTo>
                    <a:pt x="5" y="52"/>
                    <a:pt x="11" y="85"/>
                    <a:pt x="21" y="115"/>
                  </a:cubicBezTo>
                  <a:cubicBezTo>
                    <a:pt x="31" y="147"/>
                    <a:pt x="45" y="178"/>
                    <a:pt x="61" y="207"/>
                  </a:cubicBezTo>
                  <a:cubicBezTo>
                    <a:pt x="93" y="265"/>
                    <a:pt x="135" y="317"/>
                    <a:pt x="183" y="362"/>
                  </a:cubicBezTo>
                  <a:cubicBezTo>
                    <a:pt x="231" y="408"/>
                    <a:pt x="285" y="447"/>
                    <a:pt x="340" y="482"/>
                  </a:cubicBezTo>
                  <a:cubicBezTo>
                    <a:pt x="369" y="501"/>
                    <a:pt x="398" y="515"/>
                    <a:pt x="427" y="530"/>
                  </a:cubicBezTo>
                  <a:cubicBezTo>
                    <a:pt x="441" y="539"/>
                    <a:pt x="456" y="546"/>
                    <a:pt x="472" y="553"/>
                  </a:cubicBezTo>
                  <a:lnTo>
                    <a:pt x="517" y="573"/>
                  </a:lnTo>
                  <a:lnTo>
                    <a:pt x="563" y="592"/>
                  </a:lnTo>
                  <a:cubicBezTo>
                    <a:pt x="578" y="600"/>
                    <a:pt x="594" y="604"/>
                    <a:pt x="609" y="610"/>
                  </a:cubicBezTo>
                  <a:lnTo>
                    <a:pt x="656" y="626"/>
                  </a:lnTo>
                  <a:lnTo>
                    <a:pt x="679" y="633"/>
                  </a:lnTo>
                  <a:cubicBezTo>
                    <a:pt x="688" y="636"/>
                    <a:pt x="695" y="637"/>
                    <a:pt x="704" y="640"/>
                  </a:cubicBezTo>
                  <a:lnTo>
                    <a:pt x="799" y="665"/>
                  </a:lnTo>
                  <a:lnTo>
                    <a:pt x="897" y="685"/>
                  </a:lnTo>
                  <a:cubicBezTo>
                    <a:pt x="1027" y="708"/>
                    <a:pt x="1159" y="720"/>
                    <a:pt x="1291" y="720"/>
                  </a:cubicBezTo>
                  <a:cubicBezTo>
                    <a:pt x="1424" y="719"/>
                    <a:pt x="1556" y="704"/>
                    <a:pt x="1685" y="679"/>
                  </a:cubicBezTo>
                  <a:cubicBezTo>
                    <a:pt x="1717" y="672"/>
                    <a:pt x="1751" y="668"/>
                    <a:pt x="1783" y="659"/>
                  </a:cubicBezTo>
                  <a:lnTo>
                    <a:pt x="1878" y="633"/>
                  </a:lnTo>
                  <a:lnTo>
                    <a:pt x="1973" y="600"/>
                  </a:lnTo>
                  <a:cubicBezTo>
                    <a:pt x="1989" y="595"/>
                    <a:pt x="2003" y="589"/>
                    <a:pt x="2019" y="582"/>
                  </a:cubicBezTo>
                  <a:lnTo>
                    <a:pt x="2064" y="562"/>
                  </a:lnTo>
                  <a:cubicBezTo>
                    <a:pt x="2094" y="550"/>
                    <a:pt x="2125" y="534"/>
                    <a:pt x="2154" y="518"/>
                  </a:cubicBezTo>
                  <a:cubicBezTo>
                    <a:pt x="2168" y="511"/>
                    <a:pt x="2183" y="504"/>
                    <a:pt x="2197" y="495"/>
                  </a:cubicBezTo>
                  <a:lnTo>
                    <a:pt x="2239" y="469"/>
                  </a:lnTo>
                  <a:cubicBezTo>
                    <a:pt x="2294" y="434"/>
                    <a:pt x="2347" y="392"/>
                    <a:pt x="2395" y="346"/>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5"/>
            <p:cNvSpPr/>
            <p:nvPr/>
          </p:nvSpPr>
          <p:spPr>
            <a:xfrm>
              <a:off x="5154950" y="2199875"/>
              <a:ext cx="64250" cy="18025"/>
            </a:xfrm>
            <a:custGeom>
              <a:avLst/>
              <a:gdLst/>
              <a:ahLst/>
              <a:cxnLst/>
              <a:rect l="l" t="t" r="r" b="b"/>
              <a:pathLst>
                <a:path w="2570" h="721" extrusionOk="0">
                  <a:moveTo>
                    <a:pt x="2569" y="1"/>
                  </a:moveTo>
                  <a:cubicBezTo>
                    <a:pt x="2563" y="66"/>
                    <a:pt x="2544" y="130"/>
                    <a:pt x="2511" y="188"/>
                  </a:cubicBezTo>
                  <a:cubicBezTo>
                    <a:pt x="2479" y="246"/>
                    <a:pt x="2438" y="298"/>
                    <a:pt x="2390" y="343"/>
                  </a:cubicBezTo>
                  <a:cubicBezTo>
                    <a:pt x="2342" y="389"/>
                    <a:pt x="2292" y="430"/>
                    <a:pt x="2235" y="465"/>
                  </a:cubicBezTo>
                  <a:lnTo>
                    <a:pt x="2193" y="489"/>
                  </a:lnTo>
                  <a:cubicBezTo>
                    <a:pt x="2178" y="498"/>
                    <a:pt x="2164" y="505"/>
                    <a:pt x="2149" y="513"/>
                  </a:cubicBezTo>
                  <a:cubicBezTo>
                    <a:pt x="2120" y="529"/>
                    <a:pt x="2091" y="543"/>
                    <a:pt x="2061" y="556"/>
                  </a:cubicBezTo>
                  <a:lnTo>
                    <a:pt x="2015" y="575"/>
                  </a:lnTo>
                  <a:cubicBezTo>
                    <a:pt x="2000" y="582"/>
                    <a:pt x="1986" y="588"/>
                    <a:pt x="1970" y="594"/>
                  </a:cubicBezTo>
                  <a:lnTo>
                    <a:pt x="1875" y="624"/>
                  </a:lnTo>
                  <a:lnTo>
                    <a:pt x="1780" y="650"/>
                  </a:lnTo>
                  <a:cubicBezTo>
                    <a:pt x="1748" y="659"/>
                    <a:pt x="1716" y="663"/>
                    <a:pt x="1684" y="671"/>
                  </a:cubicBezTo>
                  <a:cubicBezTo>
                    <a:pt x="1555" y="695"/>
                    <a:pt x="1423" y="708"/>
                    <a:pt x="1291" y="708"/>
                  </a:cubicBezTo>
                  <a:cubicBezTo>
                    <a:pt x="1284" y="708"/>
                    <a:pt x="1276" y="709"/>
                    <a:pt x="1269" y="709"/>
                  </a:cubicBezTo>
                  <a:cubicBezTo>
                    <a:pt x="1144" y="709"/>
                    <a:pt x="1021" y="697"/>
                    <a:pt x="898" y="677"/>
                  </a:cubicBezTo>
                  <a:lnTo>
                    <a:pt x="801" y="658"/>
                  </a:lnTo>
                  <a:lnTo>
                    <a:pt x="705" y="633"/>
                  </a:lnTo>
                  <a:cubicBezTo>
                    <a:pt x="698" y="630"/>
                    <a:pt x="689" y="629"/>
                    <a:pt x="682" y="626"/>
                  </a:cubicBezTo>
                  <a:lnTo>
                    <a:pt x="659" y="619"/>
                  </a:lnTo>
                  <a:lnTo>
                    <a:pt x="612" y="603"/>
                  </a:lnTo>
                  <a:cubicBezTo>
                    <a:pt x="596" y="597"/>
                    <a:pt x="580" y="592"/>
                    <a:pt x="566" y="585"/>
                  </a:cubicBezTo>
                  <a:lnTo>
                    <a:pt x="520" y="566"/>
                  </a:lnTo>
                  <a:lnTo>
                    <a:pt x="475" y="547"/>
                  </a:lnTo>
                  <a:cubicBezTo>
                    <a:pt x="460" y="540"/>
                    <a:pt x="446" y="533"/>
                    <a:pt x="431" y="524"/>
                  </a:cubicBezTo>
                  <a:cubicBezTo>
                    <a:pt x="401" y="510"/>
                    <a:pt x="372" y="495"/>
                    <a:pt x="344" y="478"/>
                  </a:cubicBezTo>
                  <a:cubicBezTo>
                    <a:pt x="288" y="443"/>
                    <a:pt x="235" y="404"/>
                    <a:pt x="186" y="359"/>
                  </a:cubicBezTo>
                  <a:cubicBezTo>
                    <a:pt x="138" y="314"/>
                    <a:pt x="96" y="263"/>
                    <a:pt x="63" y="207"/>
                  </a:cubicBezTo>
                  <a:cubicBezTo>
                    <a:pt x="47" y="178"/>
                    <a:pt x="34" y="147"/>
                    <a:pt x="22" y="117"/>
                  </a:cubicBezTo>
                  <a:cubicBezTo>
                    <a:pt x="12" y="85"/>
                    <a:pt x="5" y="53"/>
                    <a:pt x="0" y="20"/>
                  </a:cubicBezTo>
                  <a:lnTo>
                    <a:pt x="0" y="20"/>
                  </a:lnTo>
                  <a:cubicBezTo>
                    <a:pt x="5" y="53"/>
                    <a:pt x="11" y="85"/>
                    <a:pt x="21" y="117"/>
                  </a:cubicBezTo>
                  <a:cubicBezTo>
                    <a:pt x="31" y="149"/>
                    <a:pt x="45" y="179"/>
                    <a:pt x="60" y="208"/>
                  </a:cubicBezTo>
                  <a:cubicBezTo>
                    <a:pt x="93" y="265"/>
                    <a:pt x="135" y="318"/>
                    <a:pt x="183" y="363"/>
                  </a:cubicBezTo>
                  <a:cubicBezTo>
                    <a:pt x="231" y="408"/>
                    <a:pt x="283" y="449"/>
                    <a:pt x="340" y="484"/>
                  </a:cubicBezTo>
                  <a:cubicBezTo>
                    <a:pt x="369" y="501"/>
                    <a:pt x="398" y="517"/>
                    <a:pt x="427" y="532"/>
                  </a:cubicBezTo>
                  <a:cubicBezTo>
                    <a:pt x="441" y="539"/>
                    <a:pt x="456" y="547"/>
                    <a:pt x="472" y="555"/>
                  </a:cubicBezTo>
                  <a:lnTo>
                    <a:pt x="517" y="574"/>
                  </a:lnTo>
                  <a:lnTo>
                    <a:pt x="563" y="594"/>
                  </a:lnTo>
                  <a:cubicBezTo>
                    <a:pt x="578" y="601"/>
                    <a:pt x="594" y="604"/>
                    <a:pt x="609" y="610"/>
                  </a:cubicBezTo>
                  <a:lnTo>
                    <a:pt x="656" y="626"/>
                  </a:lnTo>
                  <a:lnTo>
                    <a:pt x="679" y="634"/>
                  </a:lnTo>
                  <a:cubicBezTo>
                    <a:pt x="688" y="637"/>
                    <a:pt x="695" y="639"/>
                    <a:pt x="704" y="642"/>
                  </a:cubicBezTo>
                  <a:lnTo>
                    <a:pt x="799" y="666"/>
                  </a:lnTo>
                  <a:lnTo>
                    <a:pt x="897" y="687"/>
                  </a:lnTo>
                  <a:cubicBezTo>
                    <a:pt x="1027" y="708"/>
                    <a:pt x="1159" y="720"/>
                    <a:pt x="1291" y="720"/>
                  </a:cubicBezTo>
                  <a:cubicBezTo>
                    <a:pt x="1424" y="719"/>
                    <a:pt x="1556" y="706"/>
                    <a:pt x="1685" y="681"/>
                  </a:cubicBezTo>
                  <a:cubicBezTo>
                    <a:pt x="1717" y="674"/>
                    <a:pt x="1751" y="668"/>
                    <a:pt x="1783" y="659"/>
                  </a:cubicBezTo>
                  <a:lnTo>
                    <a:pt x="1878" y="634"/>
                  </a:lnTo>
                  <a:lnTo>
                    <a:pt x="1973" y="601"/>
                  </a:lnTo>
                  <a:cubicBezTo>
                    <a:pt x="1989" y="597"/>
                    <a:pt x="2003" y="590"/>
                    <a:pt x="2019" y="582"/>
                  </a:cubicBezTo>
                  <a:lnTo>
                    <a:pt x="2064" y="563"/>
                  </a:lnTo>
                  <a:cubicBezTo>
                    <a:pt x="2094" y="550"/>
                    <a:pt x="2125" y="536"/>
                    <a:pt x="2154" y="520"/>
                  </a:cubicBezTo>
                  <a:cubicBezTo>
                    <a:pt x="2168" y="511"/>
                    <a:pt x="2183" y="504"/>
                    <a:pt x="2197" y="497"/>
                  </a:cubicBezTo>
                  <a:lnTo>
                    <a:pt x="2239" y="471"/>
                  </a:lnTo>
                  <a:cubicBezTo>
                    <a:pt x="2294" y="434"/>
                    <a:pt x="2347" y="394"/>
                    <a:pt x="2395" y="347"/>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5"/>
            <p:cNvSpPr/>
            <p:nvPr/>
          </p:nvSpPr>
          <p:spPr>
            <a:xfrm>
              <a:off x="5154950" y="2203850"/>
              <a:ext cx="64250" cy="18000"/>
            </a:xfrm>
            <a:custGeom>
              <a:avLst/>
              <a:gdLst/>
              <a:ahLst/>
              <a:cxnLst/>
              <a:rect l="l" t="t" r="r" b="b"/>
              <a:pathLst>
                <a:path w="2570" h="720" extrusionOk="0">
                  <a:moveTo>
                    <a:pt x="2570" y="0"/>
                  </a:moveTo>
                  <a:cubicBezTo>
                    <a:pt x="2567" y="32"/>
                    <a:pt x="2560" y="65"/>
                    <a:pt x="2550" y="96"/>
                  </a:cubicBezTo>
                  <a:cubicBezTo>
                    <a:pt x="2540" y="127"/>
                    <a:pt x="2526" y="158"/>
                    <a:pt x="2511" y="187"/>
                  </a:cubicBezTo>
                  <a:cubicBezTo>
                    <a:pt x="2479" y="245"/>
                    <a:pt x="2438" y="297"/>
                    <a:pt x="2390" y="342"/>
                  </a:cubicBezTo>
                  <a:cubicBezTo>
                    <a:pt x="2344" y="387"/>
                    <a:pt x="2292" y="428"/>
                    <a:pt x="2235" y="464"/>
                  </a:cubicBezTo>
                  <a:lnTo>
                    <a:pt x="2193" y="489"/>
                  </a:lnTo>
                  <a:cubicBezTo>
                    <a:pt x="2178" y="497"/>
                    <a:pt x="2164" y="504"/>
                    <a:pt x="2149" y="512"/>
                  </a:cubicBezTo>
                  <a:cubicBezTo>
                    <a:pt x="2120" y="528"/>
                    <a:pt x="2091" y="542"/>
                    <a:pt x="2061" y="555"/>
                  </a:cubicBezTo>
                  <a:lnTo>
                    <a:pt x="2015" y="574"/>
                  </a:lnTo>
                  <a:cubicBezTo>
                    <a:pt x="2000" y="581"/>
                    <a:pt x="1986" y="587"/>
                    <a:pt x="1970" y="591"/>
                  </a:cubicBezTo>
                  <a:lnTo>
                    <a:pt x="1875" y="623"/>
                  </a:lnTo>
                  <a:lnTo>
                    <a:pt x="1780" y="649"/>
                  </a:lnTo>
                  <a:cubicBezTo>
                    <a:pt x="1749" y="658"/>
                    <a:pt x="1716" y="663"/>
                    <a:pt x="1684" y="670"/>
                  </a:cubicBezTo>
                  <a:cubicBezTo>
                    <a:pt x="1555" y="694"/>
                    <a:pt x="1423" y="706"/>
                    <a:pt x="1291" y="707"/>
                  </a:cubicBezTo>
                  <a:cubicBezTo>
                    <a:pt x="1159" y="707"/>
                    <a:pt x="1029" y="697"/>
                    <a:pt x="898" y="676"/>
                  </a:cubicBezTo>
                  <a:lnTo>
                    <a:pt x="801" y="657"/>
                  </a:lnTo>
                  <a:lnTo>
                    <a:pt x="707" y="631"/>
                  </a:lnTo>
                  <a:cubicBezTo>
                    <a:pt x="698" y="629"/>
                    <a:pt x="691" y="628"/>
                    <a:pt x="682" y="625"/>
                  </a:cubicBezTo>
                  <a:lnTo>
                    <a:pt x="659" y="616"/>
                  </a:lnTo>
                  <a:lnTo>
                    <a:pt x="612" y="602"/>
                  </a:lnTo>
                  <a:cubicBezTo>
                    <a:pt x="596" y="596"/>
                    <a:pt x="580" y="591"/>
                    <a:pt x="566" y="584"/>
                  </a:cubicBezTo>
                  <a:lnTo>
                    <a:pt x="520" y="565"/>
                  </a:lnTo>
                  <a:lnTo>
                    <a:pt x="475" y="547"/>
                  </a:lnTo>
                  <a:cubicBezTo>
                    <a:pt x="460" y="541"/>
                    <a:pt x="446" y="532"/>
                    <a:pt x="431" y="525"/>
                  </a:cubicBezTo>
                  <a:cubicBezTo>
                    <a:pt x="402" y="509"/>
                    <a:pt x="372" y="496"/>
                    <a:pt x="344" y="477"/>
                  </a:cubicBezTo>
                  <a:cubicBezTo>
                    <a:pt x="288" y="444"/>
                    <a:pt x="235" y="403"/>
                    <a:pt x="188" y="358"/>
                  </a:cubicBezTo>
                  <a:cubicBezTo>
                    <a:pt x="138" y="314"/>
                    <a:pt x="98" y="262"/>
                    <a:pt x="63" y="206"/>
                  </a:cubicBezTo>
                  <a:cubicBezTo>
                    <a:pt x="47" y="177"/>
                    <a:pt x="34" y="146"/>
                    <a:pt x="22" y="116"/>
                  </a:cubicBezTo>
                  <a:cubicBezTo>
                    <a:pt x="12" y="84"/>
                    <a:pt x="5" y="52"/>
                    <a:pt x="0" y="19"/>
                  </a:cubicBezTo>
                  <a:lnTo>
                    <a:pt x="0" y="19"/>
                  </a:lnTo>
                  <a:cubicBezTo>
                    <a:pt x="5" y="52"/>
                    <a:pt x="11" y="84"/>
                    <a:pt x="21" y="116"/>
                  </a:cubicBezTo>
                  <a:cubicBezTo>
                    <a:pt x="31" y="146"/>
                    <a:pt x="45" y="177"/>
                    <a:pt x="61" y="206"/>
                  </a:cubicBezTo>
                  <a:cubicBezTo>
                    <a:pt x="93" y="264"/>
                    <a:pt x="135" y="316"/>
                    <a:pt x="183" y="362"/>
                  </a:cubicBezTo>
                  <a:cubicBezTo>
                    <a:pt x="231" y="407"/>
                    <a:pt x="285" y="448"/>
                    <a:pt x="340" y="483"/>
                  </a:cubicBezTo>
                  <a:cubicBezTo>
                    <a:pt x="369" y="500"/>
                    <a:pt x="398" y="515"/>
                    <a:pt x="427" y="531"/>
                  </a:cubicBezTo>
                  <a:cubicBezTo>
                    <a:pt x="441" y="538"/>
                    <a:pt x="456" y="547"/>
                    <a:pt x="472" y="554"/>
                  </a:cubicBezTo>
                  <a:lnTo>
                    <a:pt x="517" y="573"/>
                  </a:lnTo>
                  <a:lnTo>
                    <a:pt x="563" y="591"/>
                  </a:lnTo>
                  <a:cubicBezTo>
                    <a:pt x="578" y="599"/>
                    <a:pt x="594" y="603"/>
                    <a:pt x="609" y="609"/>
                  </a:cubicBezTo>
                  <a:lnTo>
                    <a:pt x="656" y="625"/>
                  </a:lnTo>
                  <a:lnTo>
                    <a:pt x="679" y="634"/>
                  </a:lnTo>
                  <a:cubicBezTo>
                    <a:pt x="688" y="635"/>
                    <a:pt x="695" y="638"/>
                    <a:pt x="704" y="639"/>
                  </a:cubicBezTo>
                  <a:lnTo>
                    <a:pt x="799" y="665"/>
                  </a:lnTo>
                  <a:lnTo>
                    <a:pt x="897" y="684"/>
                  </a:lnTo>
                  <a:cubicBezTo>
                    <a:pt x="1027" y="707"/>
                    <a:pt x="1159" y="719"/>
                    <a:pt x="1291" y="719"/>
                  </a:cubicBezTo>
                  <a:cubicBezTo>
                    <a:pt x="1424" y="718"/>
                    <a:pt x="1556" y="705"/>
                    <a:pt x="1685" y="680"/>
                  </a:cubicBezTo>
                  <a:cubicBezTo>
                    <a:pt x="1717" y="673"/>
                    <a:pt x="1751" y="667"/>
                    <a:pt x="1783" y="658"/>
                  </a:cubicBezTo>
                  <a:lnTo>
                    <a:pt x="1878" y="632"/>
                  </a:lnTo>
                  <a:lnTo>
                    <a:pt x="1973" y="600"/>
                  </a:lnTo>
                  <a:cubicBezTo>
                    <a:pt x="1989" y="594"/>
                    <a:pt x="2003" y="589"/>
                    <a:pt x="2019" y="581"/>
                  </a:cubicBezTo>
                  <a:lnTo>
                    <a:pt x="2064" y="562"/>
                  </a:lnTo>
                  <a:cubicBezTo>
                    <a:pt x="2094" y="549"/>
                    <a:pt x="2125" y="535"/>
                    <a:pt x="2154" y="519"/>
                  </a:cubicBezTo>
                  <a:cubicBezTo>
                    <a:pt x="2168" y="510"/>
                    <a:pt x="2183" y="503"/>
                    <a:pt x="2197" y="496"/>
                  </a:cubicBezTo>
                  <a:lnTo>
                    <a:pt x="2239" y="470"/>
                  </a:lnTo>
                  <a:cubicBezTo>
                    <a:pt x="2294" y="433"/>
                    <a:pt x="2347" y="393"/>
                    <a:pt x="2395" y="346"/>
                  </a:cubicBezTo>
                  <a:cubicBezTo>
                    <a:pt x="2442" y="300"/>
                    <a:pt x="2483" y="246"/>
                    <a:pt x="2513" y="188"/>
                  </a:cubicBezTo>
                  <a:cubicBezTo>
                    <a:pt x="2529" y="159"/>
                    <a:pt x="2542" y="129"/>
                    <a:pt x="2551" y="97"/>
                  </a:cubicBezTo>
                  <a:cubicBezTo>
                    <a:pt x="2561" y="65"/>
                    <a:pt x="2567" y="32"/>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5"/>
            <p:cNvSpPr/>
            <p:nvPr/>
          </p:nvSpPr>
          <p:spPr>
            <a:xfrm>
              <a:off x="5154975" y="2200600"/>
              <a:ext cx="75075" cy="92875"/>
            </a:xfrm>
            <a:custGeom>
              <a:avLst/>
              <a:gdLst/>
              <a:ahLst/>
              <a:cxnLst/>
              <a:rect l="l" t="t" r="r" b="b"/>
              <a:pathLst>
                <a:path w="3003" h="3715" extrusionOk="0">
                  <a:moveTo>
                    <a:pt x="1" y="1"/>
                  </a:moveTo>
                  <a:lnTo>
                    <a:pt x="1" y="1982"/>
                  </a:lnTo>
                  <a:lnTo>
                    <a:pt x="3003" y="3714"/>
                  </a:lnTo>
                  <a:lnTo>
                    <a:pt x="3003" y="1734"/>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5"/>
            <p:cNvSpPr/>
            <p:nvPr/>
          </p:nvSpPr>
          <p:spPr>
            <a:xfrm>
              <a:off x="5154975" y="2194550"/>
              <a:ext cx="85800" cy="49400"/>
            </a:xfrm>
            <a:custGeom>
              <a:avLst/>
              <a:gdLst/>
              <a:ahLst/>
              <a:cxnLst/>
              <a:rect l="l" t="t" r="r" b="b"/>
              <a:pathLst>
                <a:path w="3432" h="1976" extrusionOk="0">
                  <a:moveTo>
                    <a:pt x="429" y="1"/>
                  </a:moveTo>
                  <a:cubicBezTo>
                    <a:pt x="422" y="1"/>
                    <a:pt x="416" y="3"/>
                    <a:pt x="410" y="6"/>
                  </a:cubicBezTo>
                  <a:lnTo>
                    <a:pt x="1" y="243"/>
                  </a:lnTo>
                  <a:lnTo>
                    <a:pt x="3003" y="1976"/>
                  </a:lnTo>
                  <a:lnTo>
                    <a:pt x="3432" y="1729"/>
                  </a:lnTo>
                  <a:lnTo>
                    <a:pt x="449" y="6"/>
                  </a:lnTo>
                  <a:cubicBezTo>
                    <a:pt x="442" y="3"/>
                    <a:pt x="436" y="1"/>
                    <a:pt x="42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5"/>
            <p:cNvSpPr/>
            <p:nvPr/>
          </p:nvSpPr>
          <p:spPr>
            <a:xfrm>
              <a:off x="5112075" y="2225375"/>
              <a:ext cx="85825" cy="49525"/>
            </a:xfrm>
            <a:custGeom>
              <a:avLst/>
              <a:gdLst/>
              <a:ahLst/>
              <a:cxnLst/>
              <a:rect l="l" t="t" r="r" b="b"/>
              <a:pathLst>
                <a:path w="3433" h="1981" extrusionOk="0">
                  <a:moveTo>
                    <a:pt x="1717" y="0"/>
                  </a:moveTo>
                  <a:lnTo>
                    <a:pt x="0" y="991"/>
                  </a:lnTo>
                  <a:lnTo>
                    <a:pt x="1717" y="1981"/>
                  </a:lnTo>
                  <a:lnTo>
                    <a:pt x="3432" y="991"/>
                  </a:lnTo>
                  <a:lnTo>
                    <a:pt x="17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5"/>
            <p:cNvSpPr/>
            <p:nvPr/>
          </p:nvSpPr>
          <p:spPr>
            <a:xfrm>
              <a:off x="5111925" y="2250025"/>
              <a:ext cx="42900" cy="24775"/>
            </a:xfrm>
            <a:custGeom>
              <a:avLst/>
              <a:gdLst/>
              <a:ahLst/>
              <a:cxnLst/>
              <a:rect l="l" t="t" r="r" b="b"/>
              <a:pathLst>
                <a:path w="1716" h="991" extrusionOk="0">
                  <a:moveTo>
                    <a:pt x="0" y="0"/>
                  </a:moveTo>
                  <a:lnTo>
                    <a:pt x="0" y="0"/>
                  </a:lnTo>
                  <a:cubicBezTo>
                    <a:pt x="141" y="86"/>
                    <a:pt x="283" y="170"/>
                    <a:pt x="425" y="254"/>
                  </a:cubicBezTo>
                  <a:lnTo>
                    <a:pt x="853" y="503"/>
                  </a:lnTo>
                  <a:lnTo>
                    <a:pt x="1282" y="750"/>
                  </a:lnTo>
                  <a:lnTo>
                    <a:pt x="1498" y="872"/>
                  </a:lnTo>
                  <a:lnTo>
                    <a:pt x="1716" y="991"/>
                  </a:lnTo>
                  <a:lnTo>
                    <a:pt x="1504" y="864"/>
                  </a:lnTo>
                  <a:lnTo>
                    <a:pt x="1291" y="737"/>
                  </a:lnTo>
                  <a:lnTo>
                    <a:pt x="862" y="487"/>
                  </a:lnTo>
                  <a:lnTo>
                    <a:pt x="432" y="242"/>
                  </a:lnTo>
                  <a:cubicBezTo>
                    <a:pt x="289" y="161"/>
                    <a:pt x="145" y="80"/>
                    <a:pt x="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5"/>
            <p:cNvSpPr/>
            <p:nvPr/>
          </p:nvSpPr>
          <p:spPr>
            <a:xfrm>
              <a:off x="5069175" y="2250125"/>
              <a:ext cx="85825" cy="49550"/>
            </a:xfrm>
            <a:custGeom>
              <a:avLst/>
              <a:gdLst/>
              <a:ahLst/>
              <a:cxnLst/>
              <a:rect l="l" t="t" r="r" b="b"/>
              <a:pathLst>
                <a:path w="3433" h="1982" extrusionOk="0">
                  <a:moveTo>
                    <a:pt x="1716" y="1"/>
                  </a:moveTo>
                  <a:lnTo>
                    <a:pt x="1" y="991"/>
                  </a:lnTo>
                  <a:lnTo>
                    <a:pt x="1716" y="1981"/>
                  </a:lnTo>
                  <a:lnTo>
                    <a:pt x="3433" y="991"/>
                  </a:lnTo>
                  <a:lnTo>
                    <a:pt x="17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5"/>
            <p:cNvSpPr/>
            <p:nvPr/>
          </p:nvSpPr>
          <p:spPr>
            <a:xfrm>
              <a:off x="5069175" y="2274875"/>
              <a:ext cx="42925" cy="24800"/>
            </a:xfrm>
            <a:custGeom>
              <a:avLst/>
              <a:gdLst/>
              <a:ahLst/>
              <a:cxnLst/>
              <a:rect l="l" t="t" r="r" b="b"/>
              <a:pathLst>
                <a:path w="1717" h="992" extrusionOk="0">
                  <a:moveTo>
                    <a:pt x="1" y="1"/>
                  </a:moveTo>
                  <a:lnTo>
                    <a:pt x="1" y="1"/>
                  </a:lnTo>
                  <a:cubicBezTo>
                    <a:pt x="141" y="87"/>
                    <a:pt x="283" y="172"/>
                    <a:pt x="425" y="253"/>
                  </a:cubicBezTo>
                  <a:lnTo>
                    <a:pt x="853" y="504"/>
                  </a:lnTo>
                  <a:lnTo>
                    <a:pt x="1284" y="749"/>
                  </a:lnTo>
                  <a:lnTo>
                    <a:pt x="1499" y="871"/>
                  </a:lnTo>
                  <a:lnTo>
                    <a:pt x="1716" y="991"/>
                  </a:lnTo>
                  <a:lnTo>
                    <a:pt x="1504" y="864"/>
                  </a:lnTo>
                  <a:lnTo>
                    <a:pt x="1291" y="738"/>
                  </a:lnTo>
                  <a:lnTo>
                    <a:pt x="863" y="488"/>
                  </a:lnTo>
                  <a:lnTo>
                    <a:pt x="433" y="243"/>
                  </a:lnTo>
                  <a:cubicBezTo>
                    <a:pt x="289" y="162"/>
                    <a:pt x="146" y="81"/>
                    <a:pt x="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5"/>
            <p:cNvSpPr/>
            <p:nvPr/>
          </p:nvSpPr>
          <p:spPr>
            <a:xfrm>
              <a:off x="4972675" y="2250300"/>
              <a:ext cx="139425" cy="80325"/>
            </a:xfrm>
            <a:custGeom>
              <a:avLst/>
              <a:gdLst/>
              <a:ahLst/>
              <a:cxnLst/>
              <a:rect l="l" t="t" r="r" b="b"/>
              <a:pathLst>
                <a:path w="5577" h="3213" extrusionOk="0">
                  <a:moveTo>
                    <a:pt x="2145" y="0"/>
                  </a:moveTo>
                  <a:cubicBezTo>
                    <a:pt x="2137" y="0"/>
                    <a:pt x="2129" y="2"/>
                    <a:pt x="2122" y="7"/>
                  </a:cubicBezTo>
                  <a:lnTo>
                    <a:pt x="0" y="1232"/>
                  </a:lnTo>
                  <a:lnTo>
                    <a:pt x="3431" y="3213"/>
                  </a:lnTo>
                  <a:lnTo>
                    <a:pt x="5576" y="1974"/>
                  </a:lnTo>
                  <a:lnTo>
                    <a:pt x="2167" y="7"/>
                  </a:lnTo>
                  <a:cubicBezTo>
                    <a:pt x="2160" y="2"/>
                    <a:pt x="2153" y="0"/>
                    <a:pt x="214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5"/>
            <p:cNvSpPr/>
            <p:nvPr/>
          </p:nvSpPr>
          <p:spPr>
            <a:xfrm>
              <a:off x="4972675" y="2281075"/>
              <a:ext cx="85800" cy="74325"/>
            </a:xfrm>
            <a:custGeom>
              <a:avLst/>
              <a:gdLst/>
              <a:ahLst/>
              <a:cxnLst/>
              <a:rect l="l" t="t" r="r" b="b"/>
              <a:pathLst>
                <a:path w="3432" h="2973" extrusionOk="0">
                  <a:moveTo>
                    <a:pt x="0" y="1"/>
                  </a:moveTo>
                  <a:lnTo>
                    <a:pt x="0" y="978"/>
                  </a:lnTo>
                  <a:cubicBezTo>
                    <a:pt x="0" y="986"/>
                    <a:pt x="5" y="994"/>
                    <a:pt x="12" y="999"/>
                  </a:cubicBezTo>
                  <a:lnTo>
                    <a:pt x="3431" y="2972"/>
                  </a:lnTo>
                  <a:lnTo>
                    <a:pt x="3431" y="1982"/>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5"/>
            <p:cNvSpPr/>
            <p:nvPr/>
          </p:nvSpPr>
          <p:spPr>
            <a:xfrm>
              <a:off x="5079900" y="2237725"/>
              <a:ext cx="160875" cy="142425"/>
            </a:xfrm>
            <a:custGeom>
              <a:avLst/>
              <a:gdLst/>
              <a:ahLst/>
              <a:cxnLst/>
              <a:rect l="l" t="t" r="r" b="b"/>
              <a:pathLst>
                <a:path w="6435" h="5697" extrusionOk="0">
                  <a:moveTo>
                    <a:pt x="6435" y="1"/>
                  </a:moveTo>
                  <a:lnTo>
                    <a:pt x="1" y="3716"/>
                  </a:lnTo>
                  <a:lnTo>
                    <a:pt x="1" y="5697"/>
                  </a:lnTo>
                  <a:lnTo>
                    <a:pt x="6404" y="2000"/>
                  </a:lnTo>
                  <a:cubicBezTo>
                    <a:pt x="6423" y="1989"/>
                    <a:pt x="6435" y="1968"/>
                    <a:pt x="6435" y="1948"/>
                  </a:cubicBezTo>
                  <a:lnTo>
                    <a:pt x="64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5"/>
            <p:cNvSpPr/>
            <p:nvPr/>
          </p:nvSpPr>
          <p:spPr>
            <a:xfrm>
              <a:off x="5004825" y="2281075"/>
              <a:ext cx="85850" cy="49550"/>
            </a:xfrm>
            <a:custGeom>
              <a:avLst/>
              <a:gdLst/>
              <a:ahLst/>
              <a:cxnLst/>
              <a:rect l="l" t="t" r="r" b="b"/>
              <a:pathLst>
                <a:path w="3434" h="1982" extrusionOk="0">
                  <a:moveTo>
                    <a:pt x="430" y="1"/>
                  </a:moveTo>
                  <a:lnTo>
                    <a:pt x="1" y="249"/>
                  </a:lnTo>
                  <a:lnTo>
                    <a:pt x="3004" y="1982"/>
                  </a:lnTo>
                  <a:lnTo>
                    <a:pt x="3433" y="1734"/>
                  </a:lnTo>
                  <a:lnTo>
                    <a:pt x="43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5"/>
            <p:cNvSpPr/>
            <p:nvPr/>
          </p:nvSpPr>
          <p:spPr>
            <a:xfrm>
              <a:off x="5069175" y="2231575"/>
              <a:ext cx="171600" cy="99050"/>
            </a:xfrm>
            <a:custGeom>
              <a:avLst/>
              <a:gdLst/>
              <a:ahLst/>
              <a:cxnLst/>
              <a:rect l="l" t="t" r="r" b="b"/>
              <a:pathLst>
                <a:path w="6864" h="3962" extrusionOk="0">
                  <a:moveTo>
                    <a:pt x="6435" y="0"/>
                  </a:moveTo>
                  <a:lnTo>
                    <a:pt x="1" y="3714"/>
                  </a:lnTo>
                  <a:lnTo>
                    <a:pt x="430" y="3962"/>
                  </a:lnTo>
                  <a:lnTo>
                    <a:pt x="6864" y="247"/>
                  </a:lnTo>
                  <a:lnTo>
                    <a:pt x="643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5"/>
            <p:cNvSpPr/>
            <p:nvPr/>
          </p:nvSpPr>
          <p:spPr>
            <a:xfrm>
              <a:off x="5004825" y="2287275"/>
              <a:ext cx="75100" cy="92875"/>
            </a:xfrm>
            <a:custGeom>
              <a:avLst/>
              <a:gdLst/>
              <a:ahLst/>
              <a:cxnLst/>
              <a:rect l="l" t="t" r="r" b="b"/>
              <a:pathLst>
                <a:path w="3004" h="3715" extrusionOk="0">
                  <a:moveTo>
                    <a:pt x="1" y="1"/>
                  </a:moveTo>
                  <a:lnTo>
                    <a:pt x="1" y="1961"/>
                  </a:lnTo>
                  <a:cubicBezTo>
                    <a:pt x="1" y="1974"/>
                    <a:pt x="8" y="1986"/>
                    <a:pt x="18" y="1992"/>
                  </a:cubicBezTo>
                  <a:lnTo>
                    <a:pt x="3004" y="3715"/>
                  </a:lnTo>
                  <a:lnTo>
                    <a:pt x="3004" y="1734"/>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5"/>
            <p:cNvSpPr/>
            <p:nvPr/>
          </p:nvSpPr>
          <p:spPr>
            <a:xfrm>
              <a:off x="5152425" y="2207550"/>
              <a:ext cx="42725" cy="46675"/>
            </a:xfrm>
            <a:custGeom>
              <a:avLst/>
              <a:gdLst/>
              <a:ahLst/>
              <a:cxnLst/>
              <a:rect l="l" t="t" r="r" b="b"/>
              <a:pathLst>
                <a:path w="1709" h="1867" extrusionOk="0">
                  <a:moveTo>
                    <a:pt x="1507" y="0"/>
                  </a:moveTo>
                  <a:cubicBezTo>
                    <a:pt x="1501" y="0"/>
                    <a:pt x="1494" y="1"/>
                    <a:pt x="1488" y="3"/>
                  </a:cubicBezTo>
                  <a:cubicBezTo>
                    <a:pt x="1175" y="74"/>
                    <a:pt x="921" y="374"/>
                    <a:pt x="637" y="757"/>
                  </a:cubicBezTo>
                  <a:cubicBezTo>
                    <a:pt x="600" y="807"/>
                    <a:pt x="547" y="844"/>
                    <a:pt x="487" y="861"/>
                  </a:cubicBezTo>
                  <a:cubicBezTo>
                    <a:pt x="455" y="867"/>
                    <a:pt x="457" y="903"/>
                    <a:pt x="445" y="934"/>
                  </a:cubicBezTo>
                  <a:cubicBezTo>
                    <a:pt x="406" y="1035"/>
                    <a:pt x="223" y="1274"/>
                    <a:pt x="136" y="1493"/>
                  </a:cubicBezTo>
                  <a:cubicBezTo>
                    <a:pt x="0" y="1831"/>
                    <a:pt x="20" y="1867"/>
                    <a:pt x="76" y="1867"/>
                  </a:cubicBezTo>
                  <a:cubicBezTo>
                    <a:pt x="87" y="1867"/>
                    <a:pt x="100" y="1865"/>
                    <a:pt x="113" y="1865"/>
                  </a:cubicBezTo>
                  <a:cubicBezTo>
                    <a:pt x="427" y="1845"/>
                    <a:pt x="960" y="1299"/>
                    <a:pt x="1107" y="1299"/>
                  </a:cubicBezTo>
                  <a:cubicBezTo>
                    <a:pt x="1115" y="1299"/>
                    <a:pt x="1122" y="1301"/>
                    <a:pt x="1128" y="1305"/>
                  </a:cubicBezTo>
                  <a:cubicBezTo>
                    <a:pt x="1150" y="1320"/>
                    <a:pt x="1167" y="1326"/>
                    <a:pt x="1179" y="1326"/>
                  </a:cubicBezTo>
                  <a:cubicBezTo>
                    <a:pt x="1223" y="1326"/>
                    <a:pt x="1212" y="1251"/>
                    <a:pt x="1212" y="1251"/>
                  </a:cubicBezTo>
                  <a:cubicBezTo>
                    <a:pt x="1266" y="1126"/>
                    <a:pt x="1631" y="1077"/>
                    <a:pt x="1670" y="848"/>
                  </a:cubicBezTo>
                  <a:cubicBezTo>
                    <a:pt x="1708" y="629"/>
                    <a:pt x="1563" y="136"/>
                    <a:pt x="1557" y="132"/>
                  </a:cubicBezTo>
                  <a:cubicBezTo>
                    <a:pt x="1552" y="127"/>
                    <a:pt x="1552" y="85"/>
                    <a:pt x="1554" y="45"/>
                  </a:cubicBezTo>
                  <a:cubicBezTo>
                    <a:pt x="1556" y="15"/>
                    <a:pt x="1534" y="0"/>
                    <a:pt x="150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5"/>
            <p:cNvSpPr/>
            <p:nvPr/>
          </p:nvSpPr>
          <p:spPr>
            <a:xfrm>
              <a:off x="5134700" y="2217225"/>
              <a:ext cx="42725" cy="46700"/>
            </a:xfrm>
            <a:custGeom>
              <a:avLst/>
              <a:gdLst/>
              <a:ahLst/>
              <a:cxnLst/>
              <a:rect l="l" t="t" r="r" b="b"/>
              <a:pathLst>
                <a:path w="1709" h="1868" extrusionOk="0">
                  <a:moveTo>
                    <a:pt x="1504" y="1"/>
                  </a:moveTo>
                  <a:cubicBezTo>
                    <a:pt x="1499" y="1"/>
                    <a:pt x="1493" y="2"/>
                    <a:pt x="1488" y="3"/>
                  </a:cubicBezTo>
                  <a:cubicBezTo>
                    <a:pt x="1174" y="75"/>
                    <a:pt x="919" y="374"/>
                    <a:pt x="635" y="757"/>
                  </a:cubicBezTo>
                  <a:cubicBezTo>
                    <a:pt x="599" y="808"/>
                    <a:pt x="547" y="845"/>
                    <a:pt x="486" y="861"/>
                  </a:cubicBezTo>
                  <a:cubicBezTo>
                    <a:pt x="454" y="868"/>
                    <a:pt x="457" y="903"/>
                    <a:pt x="445" y="934"/>
                  </a:cubicBezTo>
                  <a:cubicBezTo>
                    <a:pt x="404" y="1037"/>
                    <a:pt x="223" y="1275"/>
                    <a:pt x="135" y="1493"/>
                  </a:cubicBezTo>
                  <a:cubicBezTo>
                    <a:pt x="0" y="1831"/>
                    <a:pt x="20" y="1867"/>
                    <a:pt x="74" y="1867"/>
                  </a:cubicBezTo>
                  <a:cubicBezTo>
                    <a:pt x="85" y="1867"/>
                    <a:pt x="98" y="1865"/>
                    <a:pt x="112" y="1865"/>
                  </a:cubicBezTo>
                  <a:cubicBezTo>
                    <a:pt x="425" y="1847"/>
                    <a:pt x="957" y="1299"/>
                    <a:pt x="1105" y="1299"/>
                  </a:cubicBezTo>
                  <a:cubicBezTo>
                    <a:pt x="1113" y="1299"/>
                    <a:pt x="1121" y="1301"/>
                    <a:pt x="1127" y="1305"/>
                  </a:cubicBezTo>
                  <a:cubicBezTo>
                    <a:pt x="1149" y="1320"/>
                    <a:pt x="1166" y="1326"/>
                    <a:pt x="1178" y="1326"/>
                  </a:cubicBezTo>
                  <a:cubicBezTo>
                    <a:pt x="1222" y="1326"/>
                    <a:pt x="1211" y="1251"/>
                    <a:pt x="1211" y="1251"/>
                  </a:cubicBezTo>
                  <a:cubicBezTo>
                    <a:pt x="1264" y="1127"/>
                    <a:pt x="1630" y="1079"/>
                    <a:pt x="1670" y="848"/>
                  </a:cubicBezTo>
                  <a:cubicBezTo>
                    <a:pt x="1708" y="629"/>
                    <a:pt x="1562" y="136"/>
                    <a:pt x="1556" y="132"/>
                  </a:cubicBezTo>
                  <a:cubicBezTo>
                    <a:pt x="1550" y="128"/>
                    <a:pt x="1551" y="85"/>
                    <a:pt x="1553" y="45"/>
                  </a:cubicBezTo>
                  <a:cubicBezTo>
                    <a:pt x="1555" y="16"/>
                    <a:pt x="1532" y="1"/>
                    <a:pt x="150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5"/>
            <p:cNvSpPr/>
            <p:nvPr/>
          </p:nvSpPr>
          <p:spPr>
            <a:xfrm>
              <a:off x="5115950" y="2228675"/>
              <a:ext cx="42725" cy="46700"/>
            </a:xfrm>
            <a:custGeom>
              <a:avLst/>
              <a:gdLst/>
              <a:ahLst/>
              <a:cxnLst/>
              <a:rect l="l" t="t" r="r" b="b"/>
              <a:pathLst>
                <a:path w="1709" h="1868" extrusionOk="0">
                  <a:moveTo>
                    <a:pt x="1507" y="1"/>
                  </a:moveTo>
                  <a:cubicBezTo>
                    <a:pt x="1501" y="1"/>
                    <a:pt x="1495" y="1"/>
                    <a:pt x="1488" y="3"/>
                  </a:cubicBezTo>
                  <a:cubicBezTo>
                    <a:pt x="1175" y="74"/>
                    <a:pt x="921" y="373"/>
                    <a:pt x="635" y="756"/>
                  </a:cubicBezTo>
                  <a:cubicBezTo>
                    <a:pt x="599" y="808"/>
                    <a:pt x="547" y="844"/>
                    <a:pt x="486" y="861"/>
                  </a:cubicBezTo>
                  <a:cubicBezTo>
                    <a:pt x="454" y="867"/>
                    <a:pt x="457" y="904"/>
                    <a:pt x="445" y="934"/>
                  </a:cubicBezTo>
                  <a:cubicBezTo>
                    <a:pt x="405" y="1035"/>
                    <a:pt x="223" y="1273"/>
                    <a:pt x="135" y="1492"/>
                  </a:cubicBezTo>
                  <a:cubicBezTo>
                    <a:pt x="1" y="1831"/>
                    <a:pt x="20" y="1867"/>
                    <a:pt x="75" y="1867"/>
                  </a:cubicBezTo>
                  <a:cubicBezTo>
                    <a:pt x="86" y="1867"/>
                    <a:pt x="99" y="1866"/>
                    <a:pt x="112" y="1865"/>
                  </a:cubicBezTo>
                  <a:cubicBezTo>
                    <a:pt x="426" y="1846"/>
                    <a:pt x="960" y="1298"/>
                    <a:pt x="1107" y="1298"/>
                  </a:cubicBezTo>
                  <a:cubicBezTo>
                    <a:pt x="1115" y="1298"/>
                    <a:pt x="1123" y="1300"/>
                    <a:pt x="1128" y="1304"/>
                  </a:cubicBezTo>
                  <a:cubicBezTo>
                    <a:pt x="1151" y="1319"/>
                    <a:pt x="1168" y="1325"/>
                    <a:pt x="1180" y="1325"/>
                  </a:cubicBezTo>
                  <a:cubicBezTo>
                    <a:pt x="1222" y="1325"/>
                    <a:pt x="1211" y="1252"/>
                    <a:pt x="1211" y="1252"/>
                  </a:cubicBezTo>
                  <a:cubicBezTo>
                    <a:pt x="1265" y="1125"/>
                    <a:pt x="1630" y="1078"/>
                    <a:pt x="1671" y="847"/>
                  </a:cubicBezTo>
                  <a:cubicBezTo>
                    <a:pt x="1708" y="629"/>
                    <a:pt x="1563" y="136"/>
                    <a:pt x="1556" y="132"/>
                  </a:cubicBezTo>
                  <a:cubicBezTo>
                    <a:pt x="1550" y="128"/>
                    <a:pt x="1552" y="84"/>
                    <a:pt x="1555" y="45"/>
                  </a:cubicBezTo>
                  <a:cubicBezTo>
                    <a:pt x="1556" y="16"/>
                    <a:pt x="1534" y="1"/>
                    <a:pt x="150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5"/>
            <p:cNvSpPr/>
            <p:nvPr/>
          </p:nvSpPr>
          <p:spPr>
            <a:xfrm>
              <a:off x="5047725" y="2287650"/>
              <a:ext cx="53625" cy="30625"/>
            </a:xfrm>
            <a:custGeom>
              <a:avLst/>
              <a:gdLst/>
              <a:ahLst/>
              <a:cxnLst/>
              <a:rect l="l" t="t" r="r" b="b"/>
              <a:pathLst>
                <a:path w="2145" h="1225" extrusionOk="0">
                  <a:moveTo>
                    <a:pt x="857" y="0"/>
                  </a:moveTo>
                  <a:cubicBezTo>
                    <a:pt x="841" y="0"/>
                    <a:pt x="825" y="5"/>
                    <a:pt x="811" y="13"/>
                  </a:cubicBezTo>
                  <a:lnTo>
                    <a:pt x="0" y="480"/>
                  </a:lnTo>
                  <a:lnTo>
                    <a:pt x="1288" y="1224"/>
                  </a:lnTo>
                  <a:lnTo>
                    <a:pt x="2145" y="728"/>
                  </a:lnTo>
                  <a:lnTo>
                    <a:pt x="904" y="13"/>
                  </a:lnTo>
                  <a:cubicBezTo>
                    <a:pt x="889" y="5"/>
                    <a:pt x="873" y="0"/>
                    <a:pt x="85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5"/>
            <p:cNvSpPr/>
            <p:nvPr/>
          </p:nvSpPr>
          <p:spPr>
            <a:xfrm>
              <a:off x="5165675" y="2243925"/>
              <a:ext cx="10750" cy="18600"/>
            </a:xfrm>
            <a:custGeom>
              <a:avLst/>
              <a:gdLst/>
              <a:ahLst/>
              <a:cxnLst/>
              <a:rect l="l" t="t" r="r" b="b"/>
              <a:pathLst>
                <a:path w="430" h="744" extrusionOk="0">
                  <a:moveTo>
                    <a:pt x="1" y="1"/>
                  </a:moveTo>
                  <a:lnTo>
                    <a:pt x="1" y="497"/>
                  </a:lnTo>
                  <a:lnTo>
                    <a:pt x="430" y="743"/>
                  </a:lnTo>
                  <a:lnTo>
                    <a:pt x="430" y="2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5"/>
            <p:cNvSpPr/>
            <p:nvPr/>
          </p:nvSpPr>
          <p:spPr>
            <a:xfrm>
              <a:off x="5176400" y="2225325"/>
              <a:ext cx="43100" cy="37200"/>
            </a:xfrm>
            <a:custGeom>
              <a:avLst/>
              <a:gdLst/>
              <a:ahLst/>
              <a:cxnLst/>
              <a:rect l="l" t="t" r="r" b="b"/>
              <a:pathLst>
                <a:path w="1724" h="1488" extrusionOk="0">
                  <a:moveTo>
                    <a:pt x="1724" y="1"/>
                  </a:moveTo>
                  <a:lnTo>
                    <a:pt x="1" y="993"/>
                  </a:lnTo>
                  <a:lnTo>
                    <a:pt x="1" y="1487"/>
                  </a:lnTo>
                  <a:lnTo>
                    <a:pt x="1724" y="497"/>
                  </a:lnTo>
                  <a:lnTo>
                    <a:pt x="17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5"/>
            <p:cNvSpPr/>
            <p:nvPr/>
          </p:nvSpPr>
          <p:spPr>
            <a:xfrm>
              <a:off x="5165675" y="2219100"/>
              <a:ext cx="53825" cy="31050"/>
            </a:xfrm>
            <a:custGeom>
              <a:avLst/>
              <a:gdLst/>
              <a:ahLst/>
              <a:cxnLst/>
              <a:rect l="l" t="t" r="r" b="b"/>
              <a:pathLst>
                <a:path w="2153" h="1242" extrusionOk="0">
                  <a:moveTo>
                    <a:pt x="1719" y="0"/>
                  </a:moveTo>
                  <a:lnTo>
                    <a:pt x="1" y="994"/>
                  </a:lnTo>
                  <a:lnTo>
                    <a:pt x="430" y="1242"/>
                  </a:lnTo>
                  <a:lnTo>
                    <a:pt x="2153" y="250"/>
                  </a:lnTo>
                  <a:lnTo>
                    <a:pt x="171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5"/>
            <p:cNvSpPr/>
            <p:nvPr/>
          </p:nvSpPr>
          <p:spPr>
            <a:xfrm>
              <a:off x="5165575" y="2243775"/>
              <a:ext cx="11075" cy="18675"/>
            </a:xfrm>
            <a:custGeom>
              <a:avLst/>
              <a:gdLst/>
              <a:ahLst/>
              <a:cxnLst/>
              <a:rect l="l" t="t" r="r" b="b"/>
              <a:pathLst>
                <a:path w="443" h="747" extrusionOk="0">
                  <a:moveTo>
                    <a:pt x="0" y="1"/>
                  </a:moveTo>
                  <a:cubicBezTo>
                    <a:pt x="35" y="24"/>
                    <a:pt x="71" y="46"/>
                    <a:pt x="106" y="68"/>
                  </a:cubicBezTo>
                  <a:lnTo>
                    <a:pt x="213" y="131"/>
                  </a:lnTo>
                  <a:cubicBezTo>
                    <a:pt x="250" y="153"/>
                    <a:pt x="286" y="175"/>
                    <a:pt x="322" y="195"/>
                  </a:cubicBezTo>
                  <a:lnTo>
                    <a:pt x="425" y="256"/>
                  </a:lnTo>
                  <a:lnTo>
                    <a:pt x="425" y="256"/>
                  </a:lnTo>
                  <a:lnTo>
                    <a:pt x="425" y="375"/>
                  </a:lnTo>
                  <a:cubicBezTo>
                    <a:pt x="427" y="416"/>
                    <a:pt x="427" y="458"/>
                    <a:pt x="427" y="498"/>
                  </a:cubicBezTo>
                  <a:cubicBezTo>
                    <a:pt x="428" y="581"/>
                    <a:pt x="431" y="663"/>
                    <a:pt x="434" y="746"/>
                  </a:cubicBezTo>
                  <a:cubicBezTo>
                    <a:pt x="438" y="663"/>
                    <a:pt x="440" y="582"/>
                    <a:pt x="440" y="498"/>
                  </a:cubicBezTo>
                  <a:cubicBezTo>
                    <a:pt x="441" y="458"/>
                    <a:pt x="441" y="416"/>
                    <a:pt x="441" y="375"/>
                  </a:cubicBezTo>
                  <a:lnTo>
                    <a:pt x="443" y="250"/>
                  </a:lnTo>
                  <a:lnTo>
                    <a:pt x="443" y="246"/>
                  </a:lnTo>
                  <a:lnTo>
                    <a:pt x="438" y="243"/>
                  </a:lnTo>
                  <a:lnTo>
                    <a:pt x="329" y="181"/>
                  </a:lnTo>
                  <a:cubicBezTo>
                    <a:pt x="293" y="160"/>
                    <a:pt x="257" y="140"/>
                    <a:pt x="221" y="120"/>
                  </a:cubicBezTo>
                  <a:lnTo>
                    <a:pt x="112" y="59"/>
                  </a:lnTo>
                  <a:cubicBezTo>
                    <a:pt x="74" y="40"/>
                    <a:pt x="37" y="20"/>
                    <a:pt x="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5"/>
            <p:cNvSpPr/>
            <p:nvPr/>
          </p:nvSpPr>
          <p:spPr>
            <a:xfrm>
              <a:off x="5122600" y="2268725"/>
              <a:ext cx="10775" cy="18575"/>
            </a:xfrm>
            <a:custGeom>
              <a:avLst/>
              <a:gdLst/>
              <a:ahLst/>
              <a:cxnLst/>
              <a:rect l="l" t="t" r="r" b="b"/>
              <a:pathLst>
                <a:path w="431" h="743" extrusionOk="0">
                  <a:moveTo>
                    <a:pt x="1" y="0"/>
                  </a:moveTo>
                  <a:lnTo>
                    <a:pt x="1" y="496"/>
                  </a:lnTo>
                  <a:lnTo>
                    <a:pt x="430" y="743"/>
                  </a:lnTo>
                  <a:lnTo>
                    <a:pt x="430" y="248"/>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5"/>
            <p:cNvSpPr/>
            <p:nvPr/>
          </p:nvSpPr>
          <p:spPr>
            <a:xfrm>
              <a:off x="5133350" y="2250125"/>
              <a:ext cx="43075" cy="37175"/>
            </a:xfrm>
            <a:custGeom>
              <a:avLst/>
              <a:gdLst/>
              <a:ahLst/>
              <a:cxnLst/>
              <a:rect l="l" t="t" r="r" b="b"/>
              <a:pathLst>
                <a:path w="1723" h="1487" extrusionOk="0">
                  <a:moveTo>
                    <a:pt x="1723" y="1"/>
                  </a:moveTo>
                  <a:lnTo>
                    <a:pt x="0" y="992"/>
                  </a:lnTo>
                  <a:lnTo>
                    <a:pt x="0" y="1487"/>
                  </a:lnTo>
                  <a:lnTo>
                    <a:pt x="1723" y="495"/>
                  </a:lnTo>
                  <a:lnTo>
                    <a:pt x="17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5"/>
            <p:cNvSpPr/>
            <p:nvPr/>
          </p:nvSpPr>
          <p:spPr>
            <a:xfrm>
              <a:off x="5122600" y="2243900"/>
              <a:ext cx="53825" cy="31050"/>
            </a:xfrm>
            <a:custGeom>
              <a:avLst/>
              <a:gdLst/>
              <a:ahLst/>
              <a:cxnLst/>
              <a:rect l="l" t="t" r="r" b="b"/>
              <a:pathLst>
                <a:path w="2153" h="1242" extrusionOk="0">
                  <a:moveTo>
                    <a:pt x="1719" y="0"/>
                  </a:moveTo>
                  <a:lnTo>
                    <a:pt x="1" y="993"/>
                  </a:lnTo>
                  <a:lnTo>
                    <a:pt x="430" y="1241"/>
                  </a:lnTo>
                  <a:lnTo>
                    <a:pt x="2153" y="250"/>
                  </a:lnTo>
                  <a:lnTo>
                    <a:pt x="171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5"/>
            <p:cNvSpPr/>
            <p:nvPr/>
          </p:nvSpPr>
          <p:spPr>
            <a:xfrm>
              <a:off x="5122675" y="2268650"/>
              <a:ext cx="11050" cy="18650"/>
            </a:xfrm>
            <a:custGeom>
              <a:avLst/>
              <a:gdLst/>
              <a:ahLst/>
              <a:cxnLst/>
              <a:rect l="l" t="t" r="r" b="b"/>
              <a:pathLst>
                <a:path w="442" h="746" extrusionOk="0">
                  <a:moveTo>
                    <a:pt x="1" y="1"/>
                  </a:moveTo>
                  <a:lnTo>
                    <a:pt x="1" y="1"/>
                  </a:lnTo>
                  <a:cubicBezTo>
                    <a:pt x="36" y="22"/>
                    <a:pt x="72" y="44"/>
                    <a:pt x="107" y="67"/>
                  </a:cubicBezTo>
                  <a:lnTo>
                    <a:pt x="214" y="131"/>
                  </a:lnTo>
                  <a:cubicBezTo>
                    <a:pt x="249" y="153"/>
                    <a:pt x="285" y="173"/>
                    <a:pt x="321" y="195"/>
                  </a:cubicBezTo>
                  <a:lnTo>
                    <a:pt x="426" y="255"/>
                  </a:lnTo>
                  <a:lnTo>
                    <a:pt x="426" y="255"/>
                  </a:lnTo>
                  <a:lnTo>
                    <a:pt x="426" y="373"/>
                  </a:lnTo>
                  <a:cubicBezTo>
                    <a:pt x="426" y="415"/>
                    <a:pt x="426" y="456"/>
                    <a:pt x="427" y="498"/>
                  </a:cubicBezTo>
                  <a:cubicBezTo>
                    <a:pt x="429" y="581"/>
                    <a:pt x="430" y="663"/>
                    <a:pt x="434" y="746"/>
                  </a:cubicBezTo>
                  <a:cubicBezTo>
                    <a:pt x="437" y="663"/>
                    <a:pt x="440" y="581"/>
                    <a:pt x="440" y="498"/>
                  </a:cubicBezTo>
                  <a:cubicBezTo>
                    <a:pt x="442" y="456"/>
                    <a:pt x="442" y="415"/>
                    <a:pt x="442" y="373"/>
                  </a:cubicBezTo>
                  <a:lnTo>
                    <a:pt x="442" y="250"/>
                  </a:lnTo>
                  <a:lnTo>
                    <a:pt x="442" y="244"/>
                  </a:lnTo>
                  <a:lnTo>
                    <a:pt x="437" y="243"/>
                  </a:lnTo>
                  <a:lnTo>
                    <a:pt x="329" y="180"/>
                  </a:lnTo>
                  <a:cubicBezTo>
                    <a:pt x="292" y="160"/>
                    <a:pt x="256" y="138"/>
                    <a:pt x="220" y="119"/>
                  </a:cubicBezTo>
                  <a:lnTo>
                    <a:pt x="111" y="59"/>
                  </a:lnTo>
                  <a:cubicBezTo>
                    <a:pt x="75" y="40"/>
                    <a:pt x="37" y="18"/>
                    <a:pt x="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5"/>
            <p:cNvSpPr/>
            <p:nvPr/>
          </p:nvSpPr>
          <p:spPr>
            <a:xfrm>
              <a:off x="5069175" y="2299650"/>
              <a:ext cx="10750" cy="18625"/>
            </a:xfrm>
            <a:custGeom>
              <a:avLst/>
              <a:gdLst/>
              <a:ahLst/>
              <a:cxnLst/>
              <a:rect l="l" t="t" r="r" b="b"/>
              <a:pathLst>
                <a:path w="430" h="745" extrusionOk="0">
                  <a:moveTo>
                    <a:pt x="1" y="0"/>
                  </a:moveTo>
                  <a:lnTo>
                    <a:pt x="1" y="496"/>
                  </a:lnTo>
                  <a:lnTo>
                    <a:pt x="430" y="744"/>
                  </a:lnTo>
                  <a:lnTo>
                    <a:pt x="430" y="248"/>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5"/>
            <p:cNvSpPr/>
            <p:nvPr/>
          </p:nvSpPr>
          <p:spPr>
            <a:xfrm>
              <a:off x="5079900" y="2274875"/>
              <a:ext cx="53650" cy="43400"/>
            </a:xfrm>
            <a:custGeom>
              <a:avLst/>
              <a:gdLst/>
              <a:ahLst/>
              <a:cxnLst/>
              <a:rect l="l" t="t" r="r" b="b"/>
              <a:pathLst>
                <a:path w="2146" h="1736" extrusionOk="0">
                  <a:moveTo>
                    <a:pt x="2145" y="1"/>
                  </a:moveTo>
                  <a:lnTo>
                    <a:pt x="1" y="1239"/>
                  </a:lnTo>
                  <a:lnTo>
                    <a:pt x="1" y="1735"/>
                  </a:lnTo>
                  <a:lnTo>
                    <a:pt x="2145" y="497"/>
                  </a:lnTo>
                  <a:lnTo>
                    <a:pt x="214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5"/>
            <p:cNvSpPr/>
            <p:nvPr/>
          </p:nvSpPr>
          <p:spPr>
            <a:xfrm>
              <a:off x="5069175" y="2268650"/>
              <a:ext cx="64375" cy="37225"/>
            </a:xfrm>
            <a:custGeom>
              <a:avLst/>
              <a:gdLst/>
              <a:ahLst/>
              <a:cxnLst/>
              <a:rect l="l" t="t" r="r" b="b"/>
              <a:pathLst>
                <a:path w="2575" h="1489" extrusionOk="0">
                  <a:moveTo>
                    <a:pt x="2141" y="1"/>
                  </a:moveTo>
                  <a:lnTo>
                    <a:pt x="1" y="1240"/>
                  </a:lnTo>
                  <a:lnTo>
                    <a:pt x="430" y="1488"/>
                  </a:lnTo>
                  <a:lnTo>
                    <a:pt x="2574" y="250"/>
                  </a:lnTo>
                  <a:lnTo>
                    <a:pt x="214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5"/>
            <p:cNvSpPr/>
            <p:nvPr/>
          </p:nvSpPr>
          <p:spPr>
            <a:xfrm>
              <a:off x="5026300" y="2293450"/>
              <a:ext cx="42900" cy="61950"/>
            </a:xfrm>
            <a:custGeom>
              <a:avLst/>
              <a:gdLst/>
              <a:ahLst/>
              <a:cxnLst/>
              <a:rect l="l" t="t" r="r" b="b"/>
              <a:pathLst>
                <a:path w="1716" h="2478" extrusionOk="0">
                  <a:moveTo>
                    <a:pt x="429" y="0"/>
                  </a:moveTo>
                  <a:lnTo>
                    <a:pt x="48" y="221"/>
                  </a:lnTo>
                  <a:cubicBezTo>
                    <a:pt x="19" y="238"/>
                    <a:pt x="0" y="270"/>
                    <a:pt x="0" y="303"/>
                  </a:cubicBezTo>
                  <a:lnTo>
                    <a:pt x="0" y="1735"/>
                  </a:lnTo>
                  <a:lnTo>
                    <a:pt x="1288" y="2477"/>
                  </a:lnTo>
                  <a:lnTo>
                    <a:pt x="1288" y="1047"/>
                  </a:lnTo>
                  <a:cubicBezTo>
                    <a:pt x="1288" y="1013"/>
                    <a:pt x="1305" y="981"/>
                    <a:pt x="1336" y="965"/>
                  </a:cubicBezTo>
                  <a:lnTo>
                    <a:pt x="1716" y="744"/>
                  </a:lnTo>
                  <a:lnTo>
                    <a:pt x="42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5"/>
            <p:cNvSpPr/>
            <p:nvPr/>
          </p:nvSpPr>
          <p:spPr>
            <a:xfrm>
              <a:off x="5057025" y="2354975"/>
              <a:ext cx="1450" cy="7875"/>
            </a:xfrm>
            <a:custGeom>
              <a:avLst/>
              <a:gdLst/>
              <a:ahLst/>
              <a:cxnLst/>
              <a:rect l="l" t="t" r="r" b="b"/>
              <a:pathLst>
                <a:path w="58" h="315" extrusionOk="0">
                  <a:moveTo>
                    <a:pt x="30" y="0"/>
                  </a:moveTo>
                  <a:cubicBezTo>
                    <a:pt x="14" y="0"/>
                    <a:pt x="1" y="12"/>
                    <a:pt x="1" y="28"/>
                  </a:cubicBezTo>
                  <a:lnTo>
                    <a:pt x="1" y="287"/>
                  </a:lnTo>
                  <a:cubicBezTo>
                    <a:pt x="1" y="302"/>
                    <a:pt x="14" y="315"/>
                    <a:pt x="30" y="315"/>
                  </a:cubicBezTo>
                  <a:cubicBezTo>
                    <a:pt x="44" y="315"/>
                    <a:pt x="57" y="302"/>
                    <a:pt x="57" y="287"/>
                  </a:cubicBezTo>
                  <a:lnTo>
                    <a:pt x="57" y="28"/>
                  </a:lnTo>
                  <a:cubicBezTo>
                    <a:pt x="57" y="12"/>
                    <a:pt x="44" y="0"/>
                    <a:pt x="3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5"/>
            <p:cNvSpPr/>
            <p:nvPr/>
          </p:nvSpPr>
          <p:spPr>
            <a:xfrm>
              <a:off x="5056200" y="2353800"/>
              <a:ext cx="2700" cy="2325"/>
            </a:xfrm>
            <a:custGeom>
              <a:avLst/>
              <a:gdLst/>
              <a:ahLst/>
              <a:cxnLst/>
              <a:rect l="l" t="t" r="r" b="b"/>
              <a:pathLst>
                <a:path w="108" h="93" extrusionOk="0">
                  <a:moveTo>
                    <a:pt x="63" y="1"/>
                  </a:moveTo>
                  <a:cubicBezTo>
                    <a:pt x="21" y="1"/>
                    <a:pt x="0" y="50"/>
                    <a:pt x="29" y="79"/>
                  </a:cubicBezTo>
                  <a:cubicBezTo>
                    <a:pt x="39" y="88"/>
                    <a:pt x="50" y="93"/>
                    <a:pt x="62" y="93"/>
                  </a:cubicBezTo>
                  <a:cubicBezTo>
                    <a:pt x="85" y="93"/>
                    <a:pt x="108" y="75"/>
                    <a:pt x="108" y="47"/>
                  </a:cubicBezTo>
                  <a:cubicBezTo>
                    <a:pt x="108" y="21"/>
                    <a:pt x="87"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5"/>
            <p:cNvSpPr/>
            <p:nvPr/>
          </p:nvSpPr>
          <p:spPr>
            <a:xfrm>
              <a:off x="5055075" y="2353850"/>
              <a:ext cx="1450" cy="7875"/>
            </a:xfrm>
            <a:custGeom>
              <a:avLst/>
              <a:gdLst/>
              <a:ahLst/>
              <a:cxnLst/>
              <a:rect l="l" t="t" r="r" b="b"/>
              <a:pathLst>
                <a:path w="58" h="315" extrusionOk="0">
                  <a:moveTo>
                    <a:pt x="30" y="0"/>
                  </a:moveTo>
                  <a:cubicBezTo>
                    <a:pt x="14" y="0"/>
                    <a:pt x="1" y="12"/>
                    <a:pt x="1" y="28"/>
                  </a:cubicBezTo>
                  <a:lnTo>
                    <a:pt x="1" y="287"/>
                  </a:lnTo>
                  <a:cubicBezTo>
                    <a:pt x="1" y="302"/>
                    <a:pt x="14" y="315"/>
                    <a:pt x="30" y="315"/>
                  </a:cubicBezTo>
                  <a:cubicBezTo>
                    <a:pt x="44" y="315"/>
                    <a:pt x="57" y="302"/>
                    <a:pt x="57" y="287"/>
                  </a:cubicBezTo>
                  <a:lnTo>
                    <a:pt x="57" y="28"/>
                  </a:lnTo>
                  <a:cubicBezTo>
                    <a:pt x="57" y="12"/>
                    <a:pt x="44" y="0"/>
                    <a:pt x="3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5"/>
            <p:cNvSpPr/>
            <p:nvPr/>
          </p:nvSpPr>
          <p:spPr>
            <a:xfrm>
              <a:off x="5054250" y="2352675"/>
              <a:ext cx="2700" cy="2325"/>
            </a:xfrm>
            <a:custGeom>
              <a:avLst/>
              <a:gdLst/>
              <a:ahLst/>
              <a:cxnLst/>
              <a:rect l="l" t="t" r="r" b="b"/>
              <a:pathLst>
                <a:path w="108" h="93" extrusionOk="0">
                  <a:moveTo>
                    <a:pt x="63" y="1"/>
                  </a:moveTo>
                  <a:cubicBezTo>
                    <a:pt x="20" y="1"/>
                    <a:pt x="0" y="50"/>
                    <a:pt x="29" y="79"/>
                  </a:cubicBezTo>
                  <a:cubicBezTo>
                    <a:pt x="39" y="89"/>
                    <a:pt x="50" y="93"/>
                    <a:pt x="61" y="93"/>
                  </a:cubicBezTo>
                  <a:cubicBezTo>
                    <a:pt x="85" y="93"/>
                    <a:pt x="107" y="75"/>
                    <a:pt x="107" y="47"/>
                  </a:cubicBezTo>
                  <a:cubicBezTo>
                    <a:pt x="107" y="21"/>
                    <a:pt x="87"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5"/>
            <p:cNvSpPr/>
            <p:nvPr/>
          </p:nvSpPr>
          <p:spPr>
            <a:xfrm>
              <a:off x="5053125" y="2352725"/>
              <a:ext cx="1425" cy="7875"/>
            </a:xfrm>
            <a:custGeom>
              <a:avLst/>
              <a:gdLst/>
              <a:ahLst/>
              <a:cxnLst/>
              <a:rect l="l" t="t" r="r" b="b"/>
              <a:pathLst>
                <a:path w="57" h="315" extrusionOk="0">
                  <a:moveTo>
                    <a:pt x="29" y="0"/>
                  </a:moveTo>
                  <a:cubicBezTo>
                    <a:pt x="13" y="0"/>
                    <a:pt x="0" y="12"/>
                    <a:pt x="0" y="28"/>
                  </a:cubicBezTo>
                  <a:lnTo>
                    <a:pt x="0" y="287"/>
                  </a:lnTo>
                  <a:cubicBezTo>
                    <a:pt x="0" y="302"/>
                    <a:pt x="13" y="315"/>
                    <a:pt x="29" y="315"/>
                  </a:cubicBezTo>
                  <a:cubicBezTo>
                    <a:pt x="44" y="315"/>
                    <a:pt x="57" y="302"/>
                    <a:pt x="57" y="287"/>
                  </a:cubicBezTo>
                  <a:lnTo>
                    <a:pt x="57" y="28"/>
                  </a:lnTo>
                  <a:cubicBezTo>
                    <a:pt x="57" y="12"/>
                    <a:pt x="44" y="0"/>
                    <a:pt x="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5"/>
            <p:cNvSpPr/>
            <p:nvPr/>
          </p:nvSpPr>
          <p:spPr>
            <a:xfrm>
              <a:off x="5052275" y="2351550"/>
              <a:ext cx="2725" cy="2325"/>
            </a:xfrm>
            <a:custGeom>
              <a:avLst/>
              <a:gdLst/>
              <a:ahLst/>
              <a:cxnLst/>
              <a:rect l="l" t="t" r="r" b="b"/>
              <a:pathLst>
                <a:path w="109" h="93" extrusionOk="0">
                  <a:moveTo>
                    <a:pt x="63" y="1"/>
                  </a:moveTo>
                  <a:cubicBezTo>
                    <a:pt x="21" y="1"/>
                    <a:pt x="1" y="50"/>
                    <a:pt x="30" y="79"/>
                  </a:cubicBezTo>
                  <a:cubicBezTo>
                    <a:pt x="39" y="89"/>
                    <a:pt x="51" y="93"/>
                    <a:pt x="62" y="93"/>
                  </a:cubicBezTo>
                  <a:cubicBezTo>
                    <a:pt x="86" y="93"/>
                    <a:pt x="108" y="75"/>
                    <a:pt x="108" y="47"/>
                  </a:cubicBezTo>
                  <a:cubicBezTo>
                    <a:pt x="108" y="21"/>
                    <a:pt x="88"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5"/>
            <p:cNvSpPr/>
            <p:nvPr/>
          </p:nvSpPr>
          <p:spPr>
            <a:xfrm>
              <a:off x="5051150" y="2351600"/>
              <a:ext cx="1450" cy="7875"/>
            </a:xfrm>
            <a:custGeom>
              <a:avLst/>
              <a:gdLst/>
              <a:ahLst/>
              <a:cxnLst/>
              <a:rect l="l" t="t" r="r" b="b"/>
              <a:pathLst>
                <a:path w="58" h="315" extrusionOk="0">
                  <a:moveTo>
                    <a:pt x="28" y="0"/>
                  </a:moveTo>
                  <a:cubicBezTo>
                    <a:pt x="14" y="0"/>
                    <a:pt x="1" y="12"/>
                    <a:pt x="1" y="28"/>
                  </a:cubicBezTo>
                  <a:lnTo>
                    <a:pt x="1" y="287"/>
                  </a:lnTo>
                  <a:cubicBezTo>
                    <a:pt x="1" y="302"/>
                    <a:pt x="14" y="315"/>
                    <a:pt x="28" y="315"/>
                  </a:cubicBezTo>
                  <a:cubicBezTo>
                    <a:pt x="44" y="315"/>
                    <a:pt x="57" y="302"/>
                    <a:pt x="57" y="287"/>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5"/>
            <p:cNvSpPr/>
            <p:nvPr/>
          </p:nvSpPr>
          <p:spPr>
            <a:xfrm>
              <a:off x="5050325" y="2350425"/>
              <a:ext cx="2700" cy="2325"/>
            </a:xfrm>
            <a:custGeom>
              <a:avLst/>
              <a:gdLst/>
              <a:ahLst/>
              <a:cxnLst/>
              <a:rect l="l" t="t" r="r" b="b"/>
              <a:pathLst>
                <a:path w="108" h="93" extrusionOk="0">
                  <a:moveTo>
                    <a:pt x="61" y="1"/>
                  </a:moveTo>
                  <a:cubicBezTo>
                    <a:pt x="21" y="1"/>
                    <a:pt x="1" y="50"/>
                    <a:pt x="30" y="79"/>
                  </a:cubicBezTo>
                  <a:cubicBezTo>
                    <a:pt x="39" y="89"/>
                    <a:pt x="51" y="93"/>
                    <a:pt x="62" y="93"/>
                  </a:cubicBezTo>
                  <a:cubicBezTo>
                    <a:pt x="85" y="93"/>
                    <a:pt x="108" y="75"/>
                    <a:pt x="108" y="47"/>
                  </a:cubicBezTo>
                  <a:cubicBezTo>
                    <a:pt x="108" y="21"/>
                    <a:pt x="88"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5"/>
            <p:cNvSpPr/>
            <p:nvPr/>
          </p:nvSpPr>
          <p:spPr>
            <a:xfrm>
              <a:off x="5049200" y="2350475"/>
              <a:ext cx="1450" cy="7900"/>
            </a:xfrm>
            <a:custGeom>
              <a:avLst/>
              <a:gdLst/>
              <a:ahLst/>
              <a:cxnLst/>
              <a:rect l="l" t="t" r="r" b="b"/>
              <a:pathLst>
                <a:path w="58" h="316" extrusionOk="0">
                  <a:moveTo>
                    <a:pt x="28" y="0"/>
                  </a:moveTo>
                  <a:cubicBezTo>
                    <a:pt x="14" y="0"/>
                    <a:pt x="1" y="12"/>
                    <a:pt x="1" y="28"/>
                  </a:cubicBezTo>
                  <a:lnTo>
                    <a:pt x="1" y="287"/>
                  </a:lnTo>
                  <a:cubicBezTo>
                    <a:pt x="1" y="302"/>
                    <a:pt x="14" y="315"/>
                    <a:pt x="28" y="315"/>
                  </a:cubicBezTo>
                  <a:cubicBezTo>
                    <a:pt x="44" y="315"/>
                    <a:pt x="57" y="302"/>
                    <a:pt x="57" y="287"/>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5"/>
            <p:cNvSpPr/>
            <p:nvPr/>
          </p:nvSpPr>
          <p:spPr>
            <a:xfrm>
              <a:off x="5048375" y="2349300"/>
              <a:ext cx="2700" cy="2325"/>
            </a:xfrm>
            <a:custGeom>
              <a:avLst/>
              <a:gdLst/>
              <a:ahLst/>
              <a:cxnLst/>
              <a:rect l="l" t="t" r="r" b="b"/>
              <a:pathLst>
                <a:path w="108" h="93" extrusionOk="0">
                  <a:moveTo>
                    <a:pt x="61" y="1"/>
                  </a:moveTo>
                  <a:cubicBezTo>
                    <a:pt x="21" y="1"/>
                    <a:pt x="0" y="50"/>
                    <a:pt x="29" y="79"/>
                  </a:cubicBezTo>
                  <a:cubicBezTo>
                    <a:pt x="39" y="89"/>
                    <a:pt x="50" y="93"/>
                    <a:pt x="62" y="93"/>
                  </a:cubicBezTo>
                  <a:cubicBezTo>
                    <a:pt x="85" y="93"/>
                    <a:pt x="108" y="75"/>
                    <a:pt x="108" y="47"/>
                  </a:cubicBezTo>
                  <a:cubicBezTo>
                    <a:pt x="108" y="21"/>
                    <a:pt x="87"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5"/>
            <p:cNvSpPr/>
            <p:nvPr/>
          </p:nvSpPr>
          <p:spPr>
            <a:xfrm>
              <a:off x="5047250" y="2349350"/>
              <a:ext cx="1425" cy="7900"/>
            </a:xfrm>
            <a:custGeom>
              <a:avLst/>
              <a:gdLst/>
              <a:ahLst/>
              <a:cxnLst/>
              <a:rect l="l" t="t" r="r" b="b"/>
              <a:pathLst>
                <a:path w="57" h="316" extrusionOk="0">
                  <a:moveTo>
                    <a:pt x="28" y="0"/>
                  </a:moveTo>
                  <a:cubicBezTo>
                    <a:pt x="12" y="0"/>
                    <a:pt x="0" y="12"/>
                    <a:pt x="0" y="28"/>
                  </a:cubicBezTo>
                  <a:lnTo>
                    <a:pt x="0" y="288"/>
                  </a:lnTo>
                  <a:cubicBezTo>
                    <a:pt x="0" y="302"/>
                    <a:pt x="12" y="315"/>
                    <a:pt x="28" y="315"/>
                  </a:cubicBezTo>
                  <a:cubicBezTo>
                    <a:pt x="44" y="315"/>
                    <a:pt x="57" y="302"/>
                    <a:pt x="57" y="288"/>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5"/>
            <p:cNvSpPr/>
            <p:nvPr/>
          </p:nvSpPr>
          <p:spPr>
            <a:xfrm>
              <a:off x="5046400" y="2348200"/>
              <a:ext cx="2725" cy="2300"/>
            </a:xfrm>
            <a:custGeom>
              <a:avLst/>
              <a:gdLst/>
              <a:ahLst/>
              <a:cxnLst/>
              <a:rect l="l" t="t" r="r" b="b"/>
              <a:pathLst>
                <a:path w="109" h="92" extrusionOk="0">
                  <a:moveTo>
                    <a:pt x="62" y="0"/>
                  </a:moveTo>
                  <a:cubicBezTo>
                    <a:pt x="21" y="0"/>
                    <a:pt x="1" y="49"/>
                    <a:pt x="30" y="78"/>
                  </a:cubicBezTo>
                  <a:cubicBezTo>
                    <a:pt x="39" y="88"/>
                    <a:pt x="51" y="92"/>
                    <a:pt x="62" y="92"/>
                  </a:cubicBezTo>
                  <a:cubicBezTo>
                    <a:pt x="86" y="92"/>
                    <a:pt x="108" y="74"/>
                    <a:pt x="108" y="46"/>
                  </a:cubicBezTo>
                  <a:cubicBezTo>
                    <a:pt x="108" y="20"/>
                    <a:pt x="88"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5"/>
            <p:cNvSpPr/>
            <p:nvPr/>
          </p:nvSpPr>
          <p:spPr>
            <a:xfrm>
              <a:off x="5045275" y="2348225"/>
              <a:ext cx="1450" cy="7900"/>
            </a:xfrm>
            <a:custGeom>
              <a:avLst/>
              <a:gdLst/>
              <a:ahLst/>
              <a:cxnLst/>
              <a:rect l="l" t="t" r="r" b="b"/>
              <a:pathLst>
                <a:path w="58" h="316" extrusionOk="0">
                  <a:moveTo>
                    <a:pt x="29" y="0"/>
                  </a:moveTo>
                  <a:cubicBezTo>
                    <a:pt x="13" y="0"/>
                    <a:pt x="1" y="14"/>
                    <a:pt x="1" y="29"/>
                  </a:cubicBezTo>
                  <a:lnTo>
                    <a:pt x="1" y="288"/>
                  </a:lnTo>
                  <a:cubicBezTo>
                    <a:pt x="1" y="302"/>
                    <a:pt x="13" y="315"/>
                    <a:pt x="29" y="315"/>
                  </a:cubicBezTo>
                  <a:cubicBezTo>
                    <a:pt x="44" y="315"/>
                    <a:pt x="58" y="302"/>
                    <a:pt x="58" y="288"/>
                  </a:cubicBezTo>
                  <a:lnTo>
                    <a:pt x="58" y="29"/>
                  </a:lnTo>
                  <a:cubicBezTo>
                    <a:pt x="58" y="14"/>
                    <a:pt x="44" y="0"/>
                    <a:pt x="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5"/>
            <p:cNvSpPr/>
            <p:nvPr/>
          </p:nvSpPr>
          <p:spPr>
            <a:xfrm>
              <a:off x="5044850" y="2347075"/>
              <a:ext cx="2300" cy="2300"/>
            </a:xfrm>
            <a:custGeom>
              <a:avLst/>
              <a:gdLst/>
              <a:ahLst/>
              <a:cxnLst/>
              <a:rect l="l" t="t" r="r" b="b"/>
              <a:pathLst>
                <a:path w="92" h="92" extrusionOk="0">
                  <a:moveTo>
                    <a:pt x="46" y="0"/>
                  </a:moveTo>
                  <a:cubicBezTo>
                    <a:pt x="21" y="0"/>
                    <a:pt x="1" y="20"/>
                    <a:pt x="1" y="46"/>
                  </a:cubicBezTo>
                  <a:cubicBezTo>
                    <a:pt x="1" y="71"/>
                    <a:pt x="21" y="91"/>
                    <a:pt x="46" y="91"/>
                  </a:cubicBezTo>
                  <a:cubicBezTo>
                    <a:pt x="72" y="91"/>
                    <a:pt x="92" y="71"/>
                    <a:pt x="92" y="46"/>
                  </a:cubicBezTo>
                  <a:cubicBezTo>
                    <a:pt x="92" y="20"/>
                    <a:pt x="72" y="0"/>
                    <a:pt x="46"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5"/>
            <p:cNvSpPr/>
            <p:nvPr/>
          </p:nvSpPr>
          <p:spPr>
            <a:xfrm>
              <a:off x="5043325" y="2347100"/>
              <a:ext cx="1450" cy="7900"/>
            </a:xfrm>
            <a:custGeom>
              <a:avLst/>
              <a:gdLst/>
              <a:ahLst/>
              <a:cxnLst/>
              <a:rect l="l" t="t" r="r" b="b"/>
              <a:pathLst>
                <a:path w="58" h="316" extrusionOk="0">
                  <a:moveTo>
                    <a:pt x="28" y="1"/>
                  </a:moveTo>
                  <a:cubicBezTo>
                    <a:pt x="12" y="1"/>
                    <a:pt x="1" y="12"/>
                    <a:pt x="1" y="28"/>
                  </a:cubicBezTo>
                  <a:lnTo>
                    <a:pt x="1" y="288"/>
                  </a:lnTo>
                  <a:cubicBezTo>
                    <a:pt x="1" y="302"/>
                    <a:pt x="12" y="315"/>
                    <a:pt x="28" y="315"/>
                  </a:cubicBezTo>
                  <a:cubicBezTo>
                    <a:pt x="44" y="315"/>
                    <a:pt x="57" y="302"/>
                    <a:pt x="57" y="288"/>
                  </a:cubicBezTo>
                  <a:lnTo>
                    <a:pt x="57" y="28"/>
                  </a:lnTo>
                  <a:cubicBezTo>
                    <a:pt x="57" y="12"/>
                    <a:pt x="44" y="1"/>
                    <a:pt x="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5"/>
            <p:cNvSpPr/>
            <p:nvPr/>
          </p:nvSpPr>
          <p:spPr>
            <a:xfrm>
              <a:off x="5042500" y="2345950"/>
              <a:ext cx="2700" cy="2325"/>
            </a:xfrm>
            <a:custGeom>
              <a:avLst/>
              <a:gdLst/>
              <a:ahLst/>
              <a:cxnLst/>
              <a:rect l="l" t="t" r="r" b="b"/>
              <a:pathLst>
                <a:path w="108" h="93" extrusionOk="0">
                  <a:moveTo>
                    <a:pt x="61" y="0"/>
                  </a:moveTo>
                  <a:cubicBezTo>
                    <a:pt x="21" y="0"/>
                    <a:pt x="0" y="49"/>
                    <a:pt x="29" y="78"/>
                  </a:cubicBezTo>
                  <a:cubicBezTo>
                    <a:pt x="39" y="88"/>
                    <a:pt x="50" y="92"/>
                    <a:pt x="62" y="92"/>
                  </a:cubicBezTo>
                  <a:cubicBezTo>
                    <a:pt x="85" y="92"/>
                    <a:pt x="108" y="74"/>
                    <a:pt x="108" y="47"/>
                  </a:cubicBezTo>
                  <a:cubicBezTo>
                    <a:pt x="108" y="20"/>
                    <a:pt x="87" y="0"/>
                    <a:pt x="6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5"/>
            <p:cNvSpPr/>
            <p:nvPr/>
          </p:nvSpPr>
          <p:spPr>
            <a:xfrm>
              <a:off x="5041325" y="2345975"/>
              <a:ext cx="1475" cy="7900"/>
            </a:xfrm>
            <a:custGeom>
              <a:avLst/>
              <a:gdLst/>
              <a:ahLst/>
              <a:cxnLst/>
              <a:rect l="l" t="t" r="r" b="b"/>
              <a:pathLst>
                <a:path w="59" h="316" extrusionOk="0">
                  <a:moveTo>
                    <a:pt x="28" y="0"/>
                  </a:moveTo>
                  <a:cubicBezTo>
                    <a:pt x="13" y="0"/>
                    <a:pt x="1" y="13"/>
                    <a:pt x="2" y="28"/>
                  </a:cubicBezTo>
                  <a:lnTo>
                    <a:pt x="2" y="288"/>
                  </a:lnTo>
                  <a:cubicBezTo>
                    <a:pt x="1" y="302"/>
                    <a:pt x="14" y="315"/>
                    <a:pt x="30" y="315"/>
                  </a:cubicBezTo>
                  <a:cubicBezTo>
                    <a:pt x="46" y="315"/>
                    <a:pt x="59" y="302"/>
                    <a:pt x="59" y="286"/>
                  </a:cubicBezTo>
                  <a:lnTo>
                    <a:pt x="59" y="28"/>
                  </a:lnTo>
                  <a:cubicBezTo>
                    <a:pt x="59" y="12"/>
                    <a:pt x="46" y="1"/>
                    <a:pt x="30" y="1"/>
                  </a:cubicBezTo>
                  <a:cubicBezTo>
                    <a:pt x="29" y="0"/>
                    <a:pt x="28"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5"/>
            <p:cNvSpPr/>
            <p:nvPr/>
          </p:nvSpPr>
          <p:spPr>
            <a:xfrm>
              <a:off x="5040550" y="2344825"/>
              <a:ext cx="2700" cy="2325"/>
            </a:xfrm>
            <a:custGeom>
              <a:avLst/>
              <a:gdLst/>
              <a:ahLst/>
              <a:cxnLst/>
              <a:rect l="l" t="t" r="r" b="b"/>
              <a:pathLst>
                <a:path w="108" h="93" extrusionOk="0">
                  <a:moveTo>
                    <a:pt x="61" y="0"/>
                  </a:moveTo>
                  <a:cubicBezTo>
                    <a:pt x="20" y="0"/>
                    <a:pt x="0" y="49"/>
                    <a:pt x="29" y="78"/>
                  </a:cubicBezTo>
                  <a:cubicBezTo>
                    <a:pt x="38" y="88"/>
                    <a:pt x="49" y="92"/>
                    <a:pt x="61" y="92"/>
                  </a:cubicBezTo>
                  <a:cubicBezTo>
                    <a:pt x="84" y="92"/>
                    <a:pt x="107" y="74"/>
                    <a:pt x="107" y="47"/>
                  </a:cubicBezTo>
                  <a:cubicBezTo>
                    <a:pt x="107" y="20"/>
                    <a:pt x="87" y="0"/>
                    <a:pt x="6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5"/>
            <p:cNvSpPr/>
            <p:nvPr/>
          </p:nvSpPr>
          <p:spPr>
            <a:xfrm>
              <a:off x="5039425" y="234485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4" y="315"/>
                    <a:pt x="57" y="302"/>
                    <a:pt x="57" y="288"/>
                  </a:cubicBezTo>
                  <a:lnTo>
                    <a:pt x="57" y="28"/>
                  </a:lnTo>
                  <a:cubicBezTo>
                    <a:pt x="57" y="12"/>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5"/>
            <p:cNvSpPr/>
            <p:nvPr/>
          </p:nvSpPr>
          <p:spPr>
            <a:xfrm>
              <a:off x="5038575" y="2343700"/>
              <a:ext cx="2725" cy="2325"/>
            </a:xfrm>
            <a:custGeom>
              <a:avLst/>
              <a:gdLst/>
              <a:ahLst/>
              <a:cxnLst/>
              <a:rect l="l" t="t" r="r" b="b"/>
              <a:pathLst>
                <a:path w="109" h="93" extrusionOk="0">
                  <a:moveTo>
                    <a:pt x="62" y="0"/>
                  </a:moveTo>
                  <a:cubicBezTo>
                    <a:pt x="21" y="0"/>
                    <a:pt x="1" y="49"/>
                    <a:pt x="30" y="78"/>
                  </a:cubicBezTo>
                  <a:cubicBezTo>
                    <a:pt x="39" y="88"/>
                    <a:pt x="51" y="92"/>
                    <a:pt x="62" y="92"/>
                  </a:cubicBezTo>
                  <a:cubicBezTo>
                    <a:pt x="86" y="92"/>
                    <a:pt x="108" y="74"/>
                    <a:pt x="108" y="47"/>
                  </a:cubicBezTo>
                  <a:cubicBezTo>
                    <a:pt x="108" y="20"/>
                    <a:pt x="88"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5"/>
            <p:cNvSpPr/>
            <p:nvPr/>
          </p:nvSpPr>
          <p:spPr>
            <a:xfrm>
              <a:off x="5037425" y="2343725"/>
              <a:ext cx="1475" cy="7900"/>
            </a:xfrm>
            <a:custGeom>
              <a:avLst/>
              <a:gdLst/>
              <a:ahLst/>
              <a:cxnLst/>
              <a:rect l="l" t="t" r="r" b="b"/>
              <a:pathLst>
                <a:path w="59" h="316" extrusionOk="0">
                  <a:moveTo>
                    <a:pt x="29" y="1"/>
                  </a:moveTo>
                  <a:cubicBezTo>
                    <a:pt x="13" y="1"/>
                    <a:pt x="0" y="12"/>
                    <a:pt x="0" y="28"/>
                  </a:cubicBezTo>
                  <a:lnTo>
                    <a:pt x="0" y="288"/>
                  </a:lnTo>
                  <a:cubicBezTo>
                    <a:pt x="0" y="302"/>
                    <a:pt x="13" y="315"/>
                    <a:pt x="29" y="315"/>
                  </a:cubicBezTo>
                  <a:cubicBezTo>
                    <a:pt x="45" y="315"/>
                    <a:pt x="58" y="302"/>
                    <a:pt x="58" y="288"/>
                  </a:cubicBezTo>
                  <a:lnTo>
                    <a:pt x="58" y="28"/>
                  </a:lnTo>
                  <a:cubicBezTo>
                    <a:pt x="58"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5"/>
            <p:cNvSpPr/>
            <p:nvPr/>
          </p:nvSpPr>
          <p:spPr>
            <a:xfrm>
              <a:off x="5036575" y="2342575"/>
              <a:ext cx="2750" cy="2325"/>
            </a:xfrm>
            <a:custGeom>
              <a:avLst/>
              <a:gdLst/>
              <a:ahLst/>
              <a:cxnLst/>
              <a:rect l="l" t="t" r="r" b="b"/>
              <a:pathLst>
                <a:path w="110" h="93" extrusionOk="0">
                  <a:moveTo>
                    <a:pt x="63" y="0"/>
                  </a:moveTo>
                  <a:cubicBezTo>
                    <a:pt x="23" y="0"/>
                    <a:pt x="1" y="50"/>
                    <a:pt x="30" y="79"/>
                  </a:cubicBezTo>
                  <a:cubicBezTo>
                    <a:pt x="39" y="88"/>
                    <a:pt x="51" y="92"/>
                    <a:pt x="63" y="92"/>
                  </a:cubicBezTo>
                  <a:cubicBezTo>
                    <a:pt x="87" y="92"/>
                    <a:pt x="110" y="74"/>
                    <a:pt x="110" y="47"/>
                  </a:cubicBezTo>
                  <a:cubicBezTo>
                    <a:pt x="110"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5"/>
            <p:cNvSpPr/>
            <p:nvPr/>
          </p:nvSpPr>
          <p:spPr>
            <a:xfrm>
              <a:off x="5035475" y="234260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5" y="315"/>
                    <a:pt x="57" y="302"/>
                    <a:pt x="57" y="288"/>
                  </a:cubicBezTo>
                  <a:lnTo>
                    <a:pt x="57" y="28"/>
                  </a:lnTo>
                  <a:cubicBezTo>
                    <a:pt x="57"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5"/>
            <p:cNvSpPr/>
            <p:nvPr/>
          </p:nvSpPr>
          <p:spPr>
            <a:xfrm>
              <a:off x="5034625" y="2341450"/>
              <a:ext cx="2750" cy="2325"/>
            </a:xfrm>
            <a:custGeom>
              <a:avLst/>
              <a:gdLst/>
              <a:ahLst/>
              <a:cxnLst/>
              <a:rect l="l" t="t" r="r" b="b"/>
              <a:pathLst>
                <a:path w="110" h="93" extrusionOk="0">
                  <a:moveTo>
                    <a:pt x="63" y="0"/>
                  </a:moveTo>
                  <a:cubicBezTo>
                    <a:pt x="22" y="0"/>
                    <a:pt x="1" y="50"/>
                    <a:pt x="30" y="79"/>
                  </a:cubicBezTo>
                  <a:cubicBezTo>
                    <a:pt x="39" y="88"/>
                    <a:pt x="51" y="92"/>
                    <a:pt x="62" y="92"/>
                  </a:cubicBezTo>
                  <a:cubicBezTo>
                    <a:pt x="86" y="92"/>
                    <a:pt x="108" y="74"/>
                    <a:pt x="109" y="47"/>
                  </a:cubicBezTo>
                  <a:cubicBezTo>
                    <a:pt x="109"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5"/>
            <p:cNvSpPr/>
            <p:nvPr/>
          </p:nvSpPr>
          <p:spPr>
            <a:xfrm>
              <a:off x="5033550" y="2341475"/>
              <a:ext cx="1425" cy="7900"/>
            </a:xfrm>
            <a:custGeom>
              <a:avLst/>
              <a:gdLst/>
              <a:ahLst/>
              <a:cxnLst/>
              <a:rect l="l" t="t" r="r" b="b"/>
              <a:pathLst>
                <a:path w="57" h="316" extrusionOk="0">
                  <a:moveTo>
                    <a:pt x="28" y="1"/>
                  </a:moveTo>
                  <a:cubicBezTo>
                    <a:pt x="12" y="1"/>
                    <a:pt x="0" y="12"/>
                    <a:pt x="0" y="28"/>
                  </a:cubicBezTo>
                  <a:lnTo>
                    <a:pt x="0" y="288"/>
                  </a:lnTo>
                  <a:cubicBezTo>
                    <a:pt x="0" y="302"/>
                    <a:pt x="12" y="315"/>
                    <a:pt x="28" y="315"/>
                  </a:cubicBezTo>
                  <a:cubicBezTo>
                    <a:pt x="44" y="315"/>
                    <a:pt x="57" y="302"/>
                    <a:pt x="57" y="288"/>
                  </a:cubicBezTo>
                  <a:lnTo>
                    <a:pt x="57" y="28"/>
                  </a:lnTo>
                  <a:cubicBezTo>
                    <a:pt x="57" y="12"/>
                    <a:pt x="44" y="1"/>
                    <a:pt x="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5"/>
            <p:cNvSpPr/>
            <p:nvPr/>
          </p:nvSpPr>
          <p:spPr>
            <a:xfrm>
              <a:off x="5032675" y="2340325"/>
              <a:ext cx="2750" cy="2325"/>
            </a:xfrm>
            <a:custGeom>
              <a:avLst/>
              <a:gdLst/>
              <a:ahLst/>
              <a:cxnLst/>
              <a:rect l="l" t="t" r="r" b="b"/>
              <a:pathLst>
                <a:path w="110" h="93" extrusionOk="0">
                  <a:moveTo>
                    <a:pt x="63" y="0"/>
                  </a:moveTo>
                  <a:cubicBezTo>
                    <a:pt x="21" y="0"/>
                    <a:pt x="0" y="50"/>
                    <a:pt x="29" y="79"/>
                  </a:cubicBezTo>
                  <a:cubicBezTo>
                    <a:pt x="39" y="88"/>
                    <a:pt x="51" y="92"/>
                    <a:pt x="62" y="92"/>
                  </a:cubicBezTo>
                  <a:cubicBezTo>
                    <a:pt x="86" y="92"/>
                    <a:pt x="109" y="74"/>
                    <a:pt x="109" y="47"/>
                  </a:cubicBezTo>
                  <a:cubicBezTo>
                    <a:pt x="109" y="21"/>
                    <a:pt x="87"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5"/>
            <p:cNvSpPr/>
            <p:nvPr/>
          </p:nvSpPr>
          <p:spPr>
            <a:xfrm>
              <a:off x="5031550" y="234035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5" y="315"/>
                    <a:pt x="57" y="302"/>
                    <a:pt x="57" y="288"/>
                  </a:cubicBezTo>
                  <a:lnTo>
                    <a:pt x="57" y="28"/>
                  </a:lnTo>
                  <a:cubicBezTo>
                    <a:pt x="57"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5"/>
            <p:cNvSpPr/>
            <p:nvPr/>
          </p:nvSpPr>
          <p:spPr>
            <a:xfrm>
              <a:off x="5030725" y="2339200"/>
              <a:ext cx="2700" cy="2325"/>
            </a:xfrm>
            <a:custGeom>
              <a:avLst/>
              <a:gdLst/>
              <a:ahLst/>
              <a:cxnLst/>
              <a:rect l="l" t="t" r="r" b="b"/>
              <a:pathLst>
                <a:path w="108" h="93" extrusionOk="0">
                  <a:moveTo>
                    <a:pt x="62" y="0"/>
                  </a:moveTo>
                  <a:cubicBezTo>
                    <a:pt x="20" y="0"/>
                    <a:pt x="0" y="50"/>
                    <a:pt x="29" y="79"/>
                  </a:cubicBezTo>
                  <a:cubicBezTo>
                    <a:pt x="38" y="88"/>
                    <a:pt x="50" y="92"/>
                    <a:pt x="61" y="92"/>
                  </a:cubicBezTo>
                  <a:cubicBezTo>
                    <a:pt x="85" y="92"/>
                    <a:pt x="107" y="74"/>
                    <a:pt x="107" y="47"/>
                  </a:cubicBezTo>
                  <a:cubicBezTo>
                    <a:pt x="107" y="21"/>
                    <a:pt x="87"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5"/>
            <p:cNvSpPr/>
            <p:nvPr/>
          </p:nvSpPr>
          <p:spPr>
            <a:xfrm>
              <a:off x="5029600" y="2339225"/>
              <a:ext cx="1425" cy="7925"/>
            </a:xfrm>
            <a:custGeom>
              <a:avLst/>
              <a:gdLst/>
              <a:ahLst/>
              <a:cxnLst/>
              <a:rect l="l" t="t" r="r" b="b"/>
              <a:pathLst>
                <a:path w="57" h="317" extrusionOk="0">
                  <a:moveTo>
                    <a:pt x="29" y="1"/>
                  </a:moveTo>
                  <a:cubicBezTo>
                    <a:pt x="13" y="1"/>
                    <a:pt x="0" y="14"/>
                    <a:pt x="0" y="30"/>
                  </a:cubicBezTo>
                  <a:lnTo>
                    <a:pt x="0" y="288"/>
                  </a:lnTo>
                  <a:cubicBezTo>
                    <a:pt x="0" y="304"/>
                    <a:pt x="13" y="317"/>
                    <a:pt x="29" y="317"/>
                  </a:cubicBezTo>
                  <a:cubicBezTo>
                    <a:pt x="44" y="317"/>
                    <a:pt x="57" y="304"/>
                    <a:pt x="57" y="288"/>
                  </a:cubicBezTo>
                  <a:lnTo>
                    <a:pt x="57" y="30"/>
                  </a:lnTo>
                  <a:cubicBezTo>
                    <a:pt x="57" y="14"/>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5"/>
            <p:cNvSpPr/>
            <p:nvPr/>
          </p:nvSpPr>
          <p:spPr>
            <a:xfrm>
              <a:off x="5028750" y="2338075"/>
              <a:ext cx="2725" cy="2325"/>
            </a:xfrm>
            <a:custGeom>
              <a:avLst/>
              <a:gdLst/>
              <a:ahLst/>
              <a:cxnLst/>
              <a:rect l="l" t="t" r="r" b="b"/>
              <a:pathLst>
                <a:path w="109" h="93" extrusionOk="0">
                  <a:moveTo>
                    <a:pt x="63" y="0"/>
                  </a:moveTo>
                  <a:cubicBezTo>
                    <a:pt x="21" y="0"/>
                    <a:pt x="1" y="50"/>
                    <a:pt x="30" y="79"/>
                  </a:cubicBezTo>
                  <a:cubicBezTo>
                    <a:pt x="39" y="88"/>
                    <a:pt x="51" y="92"/>
                    <a:pt x="62" y="92"/>
                  </a:cubicBezTo>
                  <a:cubicBezTo>
                    <a:pt x="86" y="92"/>
                    <a:pt x="108" y="74"/>
                    <a:pt x="108" y="47"/>
                  </a:cubicBezTo>
                  <a:cubicBezTo>
                    <a:pt x="108"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5"/>
            <p:cNvSpPr/>
            <p:nvPr/>
          </p:nvSpPr>
          <p:spPr>
            <a:xfrm>
              <a:off x="5027625" y="2338100"/>
              <a:ext cx="1450" cy="7900"/>
            </a:xfrm>
            <a:custGeom>
              <a:avLst/>
              <a:gdLst/>
              <a:ahLst/>
              <a:cxnLst/>
              <a:rect l="l" t="t" r="r" b="b"/>
              <a:pathLst>
                <a:path w="58" h="316" extrusionOk="0">
                  <a:moveTo>
                    <a:pt x="30" y="1"/>
                  </a:moveTo>
                  <a:cubicBezTo>
                    <a:pt x="14" y="1"/>
                    <a:pt x="1" y="12"/>
                    <a:pt x="1" y="28"/>
                  </a:cubicBezTo>
                  <a:lnTo>
                    <a:pt x="1" y="288"/>
                  </a:lnTo>
                  <a:cubicBezTo>
                    <a:pt x="1" y="302"/>
                    <a:pt x="14" y="316"/>
                    <a:pt x="30" y="316"/>
                  </a:cubicBezTo>
                  <a:cubicBezTo>
                    <a:pt x="44" y="316"/>
                    <a:pt x="57" y="302"/>
                    <a:pt x="57" y="288"/>
                  </a:cubicBezTo>
                  <a:lnTo>
                    <a:pt x="57" y="28"/>
                  </a:lnTo>
                  <a:cubicBezTo>
                    <a:pt x="57" y="12"/>
                    <a:pt x="44" y="1"/>
                    <a:pt x="3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5"/>
            <p:cNvSpPr/>
            <p:nvPr/>
          </p:nvSpPr>
          <p:spPr>
            <a:xfrm>
              <a:off x="5026800" y="2336950"/>
              <a:ext cx="2700" cy="2325"/>
            </a:xfrm>
            <a:custGeom>
              <a:avLst/>
              <a:gdLst/>
              <a:ahLst/>
              <a:cxnLst/>
              <a:rect l="l" t="t" r="r" b="b"/>
              <a:pathLst>
                <a:path w="108" h="93" extrusionOk="0">
                  <a:moveTo>
                    <a:pt x="63" y="0"/>
                  </a:moveTo>
                  <a:cubicBezTo>
                    <a:pt x="21" y="0"/>
                    <a:pt x="0" y="50"/>
                    <a:pt x="29" y="79"/>
                  </a:cubicBezTo>
                  <a:cubicBezTo>
                    <a:pt x="39" y="88"/>
                    <a:pt x="50" y="92"/>
                    <a:pt x="62" y="92"/>
                  </a:cubicBezTo>
                  <a:cubicBezTo>
                    <a:pt x="85" y="92"/>
                    <a:pt x="108" y="74"/>
                    <a:pt x="108" y="47"/>
                  </a:cubicBezTo>
                  <a:cubicBezTo>
                    <a:pt x="108" y="21"/>
                    <a:pt x="87"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5"/>
            <p:cNvSpPr/>
            <p:nvPr/>
          </p:nvSpPr>
          <p:spPr>
            <a:xfrm>
              <a:off x="5025675" y="2336975"/>
              <a:ext cx="1450" cy="7900"/>
            </a:xfrm>
            <a:custGeom>
              <a:avLst/>
              <a:gdLst/>
              <a:ahLst/>
              <a:cxnLst/>
              <a:rect l="l" t="t" r="r" b="b"/>
              <a:pathLst>
                <a:path w="58" h="316" extrusionOk="0">
                  <a:moveTo>
                    <a:pt x="29" y="1"/>
                  </a:moveTo>
                  <a:cubicBezTo>
                    <a:pt x="14" y="1"/>
                    <a:pt x="0" y="13"/>
                    <a:pt x="0" y="28"/>
                  </a:cubicBezTo>
                  <a:lnTo>
                    <a:pt x="0" y="288"/>
                  </a:lnTo>
                  <a:cubicBezTo>
                    <a:pt x="0" y="303"/>
                    <a:pt x="14" y="316"/>
                    <a:pt x="29" y="316"/>
                  </a:cubicBezTo>
                  <a:cubicBezTo>
                    <a:pt x="44" y="316"/>
                    <a:pt x="57" y="303"/>
                    <a:pt x="57" y="288"/>
                  </a:cubicBezTo>
                  <a:lnTo>
                    <a:pt x="57" y="28"/>
                  </a:lnTo>
                  <a:cubicBezTo>
                    <a:pt x="57" y="13"/>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5"/>
            <p:cNvSpPr/>
            <p:nvPr/>
          </p:nvSpPr>
          <p:spPr>
            <a:xfrm>
              <a:off x="5024850" y="2335825"/>
              <a:ext cx="2700" cy="2325"/>
            </a:xfrm>
            <a:custGeom>
              <a:avLst/>
              <a:gdLst/>
              <a:ahLst/>
              <a:cxnLst/>
              <a:rect l="l" t="t" r="r" b="b"/>
              <a:pathLst>
                <a:path w="108" h="93" extrusionOk="0">
                  <a:moveTo>
                    <a:pt x="61" y="1"/>
                  </a:moveTo>
                  <a:cubicBezTo>
                    <a:pt x="20" y="1"/>
                    <a:pt x="0" y="50"/>
                    <a:pt x="29" y="79"/>
                  </a:cubicBezTo>
                  <a:cubicBezTo>
                    <a:pt x="39" y="88"/>
                    <a:pt x="50" y="92"/>
                    <a:pt x="61" y="92"/>
                  </a:cubicBezTo>
                  <a:cubicBezTo>
                    <a:pt x="85" y="92"/>
                    <a:pt x="107" y="74"/>
                    <a:pt x="107" y="47"/>
                  </a:cubicBezTo>
                  <a:cubicBezTo>
                    <a:pt x="107" y="21"/>
                    <a:pt x="87"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5"/>
            <p:cNvSpPr/>
            <p:nvPr/>
          </p:nvSpPr>
          <p:spPr>
            <a:xfrm>
              <a:off x="5024450" y="2029925"/>
              <a:ext cx="24775" cy="91175"/>
            </a:xfrm>
            <a:custGeom>
              <a:avLst/>
              <a:gdLst/>
              <a:ahLst/>
              <a:cxnLst/>
              <a:rect l="l" t="t" r="r" b="b"/>
              <a:pathLst>
                <a:path w="991" h="3647" extrusionOk="0">
                  <a:moveTo>
                    <a:pt x="825" y="1"/>
                  </a:moveTo>
                  <a:lnTo>
                    <a:pt x="0" y="3564"/>
                  </a:lnTo>
                  <a:cubicBezTo>
                    <a:pt x="0" y="3609"/>
                    <a:pt x="38" y="3646"/>
                    <a:pt x="83" y="3646"/>
                  </a:cubicBezTo>
                  <a:cubicBezTo>
                    <a:pt x="129" y="3646"/>
                    <a:pt x="165" y="3609"/>
                    <a:pt x="165" y="3564"/>
                  </a:cubicBezTo>
                  <a:lnTo>
                    <a:pt x="99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5"/>
            <p:cNvSpPr/>
            <p:nvPr/>
          </p:nvSpPr>
          <p:spPr>
            <a:xfrm>
              <a:off x="5045025" y="2029925"/>
              <a:ext cx="24800" cy="91175"/>
            </a:xfrm>
            <a:custGeom>
              <a:avLst/>
              <a:gdLst/>
              <a:ahLst/>
              <a:cxnLst/>
              <a:rect l="l" t="t" r="r" b="b"/>
              <a:pathLst>
                <a:path w="992" h="3647" extrusionOk="0">
                  <a:moveTo>
                    <a:pt x="1" y="1"/>
                  </a:moveTo>
                  <a:lnTo>
                    <a:pt x="824" y="3564"/>
                  </a:lnTo>
                  <a:cubicBezTo>
                    <a:pt x="824" y="3610"/>
                    <a:pt x="862" y="3646"/>
                    <a:pt x="909" y="3646"/>
                  </a:cubicBezTo>
                  <a:cubicBezTo>
                    <a:pt x="954" y="3646"/>
                    <a:pt x="991" y="3609"/>
                    <a:pt x="991" y="3564"/>
                  </a:cubicBezTo>
                  <a:lnTo>
                    <a:pt x="16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5"/>
            <p:cNvSpPr/>
            <p:nvPr/>
          </p:nvSpPr>
          <p:spPr>
            <a:xfrm>
              <a:off x="5045025" y="2029925"/>
              <a:ext cx="4175" cy="104225"/>
            </a:xfrm>
            <a:custGeom>
              <a:avLst/>
              <a:gdLst/>
              <a:ahLst/>
              <a:cxnLst/>
              <a:rect l="l" t="t" r="r" b="b"/>
              <a:pathLst>
                <a:path w="167" h="4169" extrusionOk="0">
                  <a:moveTo>
                    <a:pt x="1" y="1"/>
                  </a:moveTo>
                  <a:lnTo>
                    <a:pt x="1" y="4086"/>
                  </a:lnTo>
                  <a:cubicBezTo>
                    <a:pt x="1" y="4131"/>
                    <a:pt x="39" y="4168"/>
                    <a:pt x="83" y="4168"/>
                  </a:cubicBezTo>
                  <a:cubicBezTo>
                    <a:pt x="130" y="4168"/>
                    <a:pt x="166" y="4131"/>
                    <a:pt x="166" y="4086"/>
                  </a:cubicBezTo>
                  <a:lnTo>
                    <a:pt x="16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5"/>
            <p:cNvSpPr/>
            <p:nvPr/>
          </p:nvSpPr>
          <p:spPr>
            <a:xfrm>
              <a:off x="5020900" y="1982250"/>
              <a:ext cx="52475" cy="62825"/>
            </a:xfrm>
            <a:custGeom>
              <a:avLst/>
              <a:gdLst/>
              <a:ahLst/>
              <a:cxnLst/>
              <a:rect l="l" t="t" r="r" b="b"/>
              <a:pathLst>
                <a:path w="2099" h="2513" extrusionOk="0">
                  <a:moveTo>
                    <a:pt x="1055" y="1"/>
                  </a:moveTo>
                  <a:cubicBezTo>
                    <a:pt x="786" y="1"/>
                    <a:pt x="516" y="56"/>
                    <a:pt x="310" y="168"/>
                  </a:cubicBezTo>
                  <a:cubicBezTo>
                    <a:pt x="106" y="279"/>
                    <a:pt x="3" y="424"/>
                    <a:pt x="2" y="569"/>
                  </a:cubicBezTo>
                  <a:lnTo>
                    <a:pt x="2" y="1908"/>
                  </a:lnTo>
                  <a:cubicBezTo>
                    <a:pt x="0" y="2063"/>
                    <a:pt x="102" y="2218"/>
                    <a:pt x="306" y="2336"/>
                  </a:cubicBezTo>
                  <a:cubicBezTo>
                    <a:pt x="509" y="2453"/>
                    <a:pt x="776" y="2512"/>
                    <a:pt x="1043" y="2512"/>
                  </a:cubicBezTo>
                  <a:cubicBezTo>
                    <a:pt x="1312" y="2512"/>
                    <a:pt x="1581" y="2453"/>
                    <a:pt x="1787" y="2334"/>
                  </a:cubicBezTo>
                  <a:cubicBezTo>
                    <a:pt x="1991" y="2215"/>
                    <a:pt x="2095" y="2062"/>
                    <a:pt x="2097" y="1908"/>
                  </a:cubicBezTo>
                  <a:lnTo>
                    <a:pt x="2097" y="569"/>
                  </a:lnTo>
                  <a:cubicBezTo>
                    <a:pt x="2098" y="423"/>
                    <a:pt x="1997" y="277"/>
                    <a:pt x="1792" y="166"/>
                  </a:cubicBezTo>
                  <a:cubicBezTo>
                    <a:pt x="1589" y="56"/>
                    <a:pt x="1322" y="1"/>
                    <a:pt x="105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5"/>
            <p:cNvSpPr/>
            <p:nvPr/>
          </p:nvSpPr>
          <p:spPr>
            <a:xfrm>
              <a:off x="5021000" y="1982625"/>
              <a:ext cx="51525" cy="28925"/>
            </a:xfrm>
            <a:custGeom>
              <a:avLst/>
              <a:gdLst/>
              <a:ahLst/>
              <a:cxnLst/>
              <a:rect l="l" t="t" r="r" b="b"/>
              <a:pathLst>
                <a:path w="2061" h="1157" extrusionOk="0">
                  <a:moveTo>
                    <a:pt x="1025" y="0"/>
                  </a:moveTo>
                  <a:cubicBezTo>
                    <a:pt x="461" y="0"/>
                    <a:pt x="3" y="256"/>
                    <a:pt x="2" y="573"/>
                  </a:cubicBezTo>
                  <a:cubicBezTo>
                    <a:pt x="0" y="892"/>
                    <a:pt x="460" y="1153"/>
                    <a:pt x="1029" y="1156"/>
                  </a:cubicBezTo>
                  <a:cubicBezTo>
                    <a:pt x="1032" y="1156"/>
                    <a:pt x="1035" y="1156"/>
                    <a:pt x="1038" y="1156"/>
                  </a:cubicBezTo>
                  <a:cubicBezTo>
                    <a:pt x="1601" y="1156"/>
                    <a:pt x="2058" y="901"/>
                    <a:pt x="2060" y="583"/>
                  </a:cubicBezTo>
                  <a:cubicBezTo>
                    <a:pt x="2061" y="264"/>
                    <a:pt x="1603" y="3"/>
                    <a:pt x="1034" y="1"/>
                  </a:cubicBezTo>
                  <a:cubicBezTo>
                    <a:pt x="1031" y="1"/>
                    <a:pt x="1028" y="0"/>
                    <a:pt x="102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5"/>
            <p:cNvSpPr/>
            <p:nvPr/>
          </p:nvSpPr>
          <p:spPr>
            <a:xfrm>
              <a:off x="5008050" y="2191950"/>
              <a:ext cx="122275" cy="70500"/>
            </a:xfrm>
            <a:custGeom>
              <a:avLst/>
              <a:gdLst/>
              <a:ahLst/>
              <a:cxnLst/>
              <a:rect l="l" t="t" r="r" b="b"/>
              <a:pathLst>
                <a:path w="4891" h="2820" extrusionOk="0">
                  <a:moveTo>
                    <a:pt x="2446" y="113"/>
                  </a:moveTo>
                  <a:lnTo>
                    <a:pt x="4695" y="1411"/>
                  </a:lnTo>
                  <a:lnTo>
                    <a:pt x="2446" y="2706"/>
                  </a:lnTo>
                  <a:lnTo>
                    <a:pt x="197" y="1411"/>
                  </a:lnTo>
                  <a:lnTo>
                    <a:pt x="2446" y="113"/>
                  </a:lnTo>
                  <a:close/>
                  <a:moveTo>
                    <a:pt x="2446" y="0"/>
                  </a:moveTo>
                  <a:lnTo>
                    <a:pt x="1" y="1411"/>
                  </a:lnTo>
                  <a:lnTo>
                    <a:pt x="2446" y="2819"/>
                  </a:lnTo>
                  <a:lnTo>
                    <a:pt x="4890" y="1411"/>
                  </a:lnTo>
                  <a:lnTo>
                    <a:pt x="244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5"/>
            <p:cNvSpPr/>
            <p:nvPr/>
          </p:nvSpPr>
          <p:spPr>
            <a:xfrm>
              <a:off x="5039600" y="2210175"/>
              <a:ext cx="59150" cy="34025"/>
            </a:xfrm>
            <a:custGeom>
              <a:avLst/>
              <a:gdLst/>
              <a:ahLst/>
              <a:cxnLst/>
              <a:rect l="l" t="t" r="r" b="b"/>
              <a:pathLst>
                <a:path w="2366" h="1361" fill="none" extrusionOk="0">
                  <a:moveTo>
                    <a:pt x="0" y="1361"/>
                  </a:moveTo>
                  <a:lnTo>
                    <a:pt x="2365" y="1"/>
                  </a:lnTo>
                </a:path>
              </a:pathLst>
            </a:custGeom>
            <a:noFill/>
            <a:ln w="500" cap="flat" cmpd="sng">
              <a:solidFill>
                <a:srgbClr val="8FDFD6"/>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5"/>
            <p:cNvSpPr/>
            <p:nvPr/>
          </p:nvSpPr>
          <p:spPr>
            <a:xfrm>
              <a:off x="5069175" y="2201075"/>
              <a:ext cx="61150" cy="61375"/>
            </a:xfrm>
            <a:custGeom>
              <a:avLst/>
              <a:gdLst/>
              <a:ahLst/>
              <a:cxnLst/>
              <a:rect l="l" t="t" r="r" b="b"/>
              <a:pathLst>
                <a:path w="2446" h="2455" extrusionOk="0">
                  <a:moveTo>
                    <a:pt x="2348" y="170"/>
                  </a:moveTo>
                  <a:lnTo>
                    <a:pt x="2348" y="990"/>
                  </a:lnTo>
                  <a:lnTo>
                    <a:pt x="98" y="2284"/>
                  </a:lnTo>
                  <a:lnTo>
                    <a:pt x="98" y="1468"/>
                  </a:lnTo>
                  <a:lnTo>
                    <a:pt x="2348" y="170"/>
                  </a:lnTo>
                  <a:close/>
                  <a:moveTo>
                    <a:pt x="2445" y="1"/>
                  </a:moveTo>
                  <a:lnTo>
                    <a:pt x="1" y="1412"/>
                  </a:lnTo>
                  <a:lnTo>
                    <a:pt x="1" y="2454"/>
                  </a:lnTo>
                  <a:lnTo>
                    <a:pt x="2445" y="1046"/>
                  </a:lnTo>
                  <a:lnTo>
                    <a:pt x="244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5"/>
            <p:cNvSpPr/>
            <p:nvPr/>
          </p:nvSpPr>
          <p:spPr>
            <a:xfrm>
              <a:off x="5008050" y="2201050"/>
              <a:ext cx="61150" cy="61350"/>
            </a:xfrm>
            <a:custGeom>
              <a:avLst/>
              <a:gdLst/>
              <a:ahLst/>
              <a:cxnLst/>
              <a:rect l="l" t="t" r="r" b="b"/>
              <a:pathLst>
                <a:path w="2446" h="2454" extrusionOk="0">
                  <a:moveTo>
                    <a:pt x="98" y="170"/>
                  </a:moveTo>
                  <a:lnTo>
                    <a:pt x="2348" y="1469"/>
                  </a:lnTo>
                  <a:lnTo>
                    <a:pt x="2348" y="2284"/>
                  </a:lnTo>
                  <a:lnTo>
                    <a:pt x="98" y="989"/>
                  </a:lnTo>
                  <a:lnTo>
                    <a:pt x="98" y="170"/>
                  </a:lnTo>
                  <a:close/>
                  <a:moveTo>
                    <a:pt x="1" y="0"/>
                  </a:moveTo>
                  <a:lnTo>
                    <a:pt x="1" y="1047"/>
                  </a:lnTo>
                  <a:lnTo>
                    <a:pt x="2446" y="2454"/>
                  </a:lnTo>
                  <a:lnTo>
                    <a:pt x="2446" y="1413"/>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5"/>
            <p:cNvSpPr/>
            <p:nvPr/>
          </p:nvSpPr>
          <p:spPr>
            <a:xfrm>
              <a:off x="5008050" y="2199000"/>
              <a:ext cx="122275" cy="37375"/>
            </a:xfrm>
            <a:custGeom>
              <a:avLst/>
              <a:gdLst/>
              <a:ahLst/>
              <a:cxnLst/>
              <a:rect l="l" t="t" r="r" b="b"/>
              <a:pathLst>
                <a:path w="4891" h="1495" extrusionOk="0">
                  <a:moveTo>
                    <a:pt x="1" y="1"/>
                  </a:moveTo>
                  <a:lnTo>
                    <a:pt x="1" y="84"/>
                  </a:lnTo>
                  <a:lnTo>
                    <a:pt x="2446" y="1495"/>
                  </a:lnTo>
                  <a:lnTo>
                    <a:pt x="4890" y="84"/>
                  </a:lnTo>
                  <a:lnTo>
                    <a:pt x="489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5"/>
            <p:cNvSpPr/>
            <p:nvPr/>
          </p:nvSpPr>
          <p:spPr>
            <a:xfrm>
              <a:off x="5008050" y="2163700"/>
              <a:ext cx="122275" cy="70600"/>
            </a:xfrm>
            <a:custGeom>
              <a:avLst/>
              <a:gdLst/>
              <a:ahLst/>
              <a:cxnLst/>
              <a:rect l="l" t="t" r="r" b="b"/>
              <a:pathLst>
                <a:path w="4891" h="2824" extrusionOk="0">
                  <a:moveTo>
                    <a:pt x="2446" y="1"/>
                  </a:moveTo>
                  <a:lnTo>
                    <a:pt x="1" y="1413"/>
                  </a:lnTo>
                  <a:lnTo>
                    <a:pt x="2446" y="2824"/>
                  </a:lnTo>
                  <a:lnTo>
                    <a:pt x="4890" y="1413"/>
                  </a:lnTo>
                  <a:lnTo>
                    <a:pt x="244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5"/>
            <p:cNvSpPr/>
            <p:nvPr/>
          </p:nvSpPr>
          <p:spPr>
            <a:xfrm>
              <a:off x="5056275" y="2158550"/>
              <a:ext cx="25675" cy="14850"/>
            </a:xfrm>
            <a:custGeom>
              <a:avLst/>
              <a:gdLst/>
              <a:ahLst/>
              <a:cxnLst/>
              <a:rect l="l" t="t" r="r" b="b"/>
              <a:pathLst>
                <a:path w="1027" h="594" extrusionOk="0">
                  <a:moveTo>
                    <a:pt x="514" y="1"/>
                  </a:moveTo>
                  <a:lnTo>
                    <a:pt x="0" y="298"/>
                  </a:lnTo>
                  <a:lnTo>
                    <a:pt x="514" y="594"/>
                  </a:lnTo>
                  <a:lnTo>
                    <a:pt x="1027" y="298"/>
                  </a:lnTo>
                  <a:lnTo>
                    <a:pt x="5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5"/>
            <p:cNvSpPr/>
            <p:nvPr/>
          </p:nvSpPr>
          <p:spPr>
            <a:xfrm>
              <a:off x="5059450" y="2162250"/>
              <a:ext cx="19275" cy="11150"/>
            </a:xfrm>
            <a:custGeom>
              <a:avLst/>
              <a:gdLst/>
              <a:ahLst/>
              <a:cxnLst/>
              <a:rect l="l" t="t" r="r" b="b"/>
              <a:pathLst>
                <a:path w="771" h="446" extrusionOk="0">
                  <a:moveTo>
                    <a:pt x="387" y="1"/>
                  </a:moveTo>
                  <a:lnTo>
                    <a:pt x="1" y="224"/>
                  </a:lnTo>
                  <a:lnTo>
                    <a:pt x="387" y="446"/>
                  </a:lnTo>
                  <a:lnTo>
                    <a:pt x="771" y="224"/>
                  </a:lnTo>
                  <a:lnTo>
                    <a:pt x="38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5"/>
            <p:cNvSpPr/>
            <p:nvPr/>
          </p:nvSpPr>
          <p:spPr>
            <a:xfrm>
              <a:off x="5056275" y="2165975"/>
              <a:ext cx="12850" cy="22250"/>
            </a:xfrm>
            <a:custGeom>
              <a:avLst/>
              <a:gdLst/>
              <a:ahLst/>
              <a:cxnLst/>
              <a:rect l="l" t="t" r="r" b="b"/>
              <a:pathLst>
                <a:path w="514" h="890" extrusionOk="0">
                  <a:moveTo>
                    <a:pt x="0" y="1"/>
                  </a:moveTo>
                  <a:lnTo>
                    <a:pt x="0" y="594"/>
                  </a:lnTo>
                  <a:lnTo>
                    <a:pt x="514" y="890"/>
                  </a:lnTo>
                  <a:lnTo>
                    <a:pt x="514" y="297"/>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5"/>
            <p:cNvSpPr/>
            <p:nvPr/>
          </p:nvSpPr>
          <p:spPr>
            <a:xfrm>
              <a:off x="5069100" y="2165975"/>
              <a:ext cx="12850" cy="22250"/>
            </a:xfrm>
            <a:custGeom>
              <a:avLst/>
              <a:gdLst/>
              <a:ahLst/>
              <a:cxnLst/>
              <a:rect l="l" t="t" r="r" b="b"/>
              <a:pathLst>
                <a:path w="514" h="890" extrusionOk="0">
                  <a:moveTo>
                    <a:pt x="514" y="1"/>
                  </a:moveTo>
                  <a:lnTo>
                    <a:pt x="1" y="297"/>
                  </a:lnTo>
                  <a:lnTo>
                    <a:pt x="1" y="890"/>
                  </a:lnTo>
                  <a:lnTo>
                    <a:pt x="514" y="594"/>
                  </a:lnTo>
                  <a:lnTo>
                    <a:pt x="5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5"/>
            <p:cNvSpPr/>
            <p:nvPr/>
          </p:nvSpPr>
          <p:spPr>
            <a:xfrm>
              <a:off x="5056275" y="2158550"/>
              <a:ext cx="25675" cy="14850"/>
            </a:xfrm>
            <a:custGeom>
              <a:avLst/>
              <a:gdLst/>
              <a:ahLst/>
              <a:cxnLst/>
              <a:rect l="l" t="t" r="r" b="b"/>
              <a:pathLst>
                <a:path w="1027" h="594" fill="none" extrusionOk="0">
                  <a:moveTo>
                    <a:pt x="0" y="298"/>
                  </a:moveTo>
                  <a:lnTo>
                    <a:pt x="514" y="1"/>
                  </a:lnTo>
                  <a:lnTo>
                    <a:pt x="1027" y="298"/>
                  </a:lnTo>
                  <a:lnTo>
                    <a:pt x="514" y="594"/>
                  </a:lnTo>
                  <a:close/>
                </a:path>
              </a:pathLst>
            </a:custGeom>
            <a:noFill/>
            <a:ln w="475" cap="flat"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5"/>
            <p:cNvSpPr/>
            <p:nvPr/>
          </p:nvSpPr>
          <p:spPr>
            <a:xfrm>
              <a:off x="5068450" y="2155300"/>
              <a:ext cx="1050" cy="13875"/>
            </a:xfrm>
            <a:custGeom>
              <a:avLst/>
              <a:gdLst/>
              <a:ahLst/>
              <a:cxnLst/>
              <a:rect l="l" t="t" r="r" b="b"/>
              <a:pathLst>
                <a:path w="42" h="555" extrusionOk="0">
                  <a:moveTo>
                    <a:pt x="14" y="0"/>
                  </a:moveTo>
                  <a:lnTo>
                    <a:pt x="1" y="554"/>
                  </a:lnTo>
                  <a:lnTo>
                    <a:pt x="41" y="554"/>
                  </a:lnTo>
                  <a:lnTo>
                    <a:pt x="27" y="0"/>
                  </a:lnTo>
                  <a:lnTo>
                    <a:pt x="21" y="3"/>
                  </a:lnTo>
                  <a:lnTo>
                    <a:pt x="1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5"/>
            <p:cNvSpPr/>
            <p:nvPr/>
          </p:nvSpPr>
          <p:spPr>
            <a:xfrm>
              <a:off x="5068950" y="2147100"/>
              <a:ext cx="12425" cy="8300"/>
            </a:xfrm>
            <a:custGeom>
              <a:avLst/>
              <a:gdLst/>
              <a:ahLst/>
              <a:cxnLst/>
              <a:rect l="l" t="t" r="r" b="b"/>
              <a:pathLst>
                <a:path w="497" h="332" extrusionOk="0">
                  <a:moveTo>
                    <a:pt x="225" y="0"/>
                  </a:moveTo>
                  <a:cubicBezTo>
                    <a:pt x="61" y="0"/>
                    <a:pt x="1" y="331"/>
                    <a:pt x="1" y="331"/>
                  </a:cubicBezTo>
                  <a:cubicBezTo>
                    <a:pt x="1" y="331"/>
                    <a:pt x="497" y="111"/>
                    <a:pt x="287" y="15"/>
                  </a:cubicBezTo>
                  <a:cubicBezTo>
                    <a:pt x="264" y="5"/>
                    <a:pt x="244" y="0"/>
                    <a:pt x="22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5"/>
            <p:cNvSpPr/>
            <p:nvPr/>
          </p:nvSpPr>
          <p:spPr>
            <a:xfrm>
              <a:off x="5058150" y="2147850"/>
              <a:ext cx="10825" cy="7550"/>
            </a:xfrm>
            <a:custGeom>
              <a:avLst/>
              <a:gdLst/>
              <a:ahLst/>
              <a:cxnLst/>
              <a:rect l="l" t="t" r="r" b="b"/>
              <a:pathLst>
                <a:path w="433" h="302" extrusionOk="0">
                  <a:moveTo>
                    <a:pt x="205" y="0"/>
                  </a:moveTo>
                  <a:cubicBezTo>
                    <a:pt x="186" y="0"/>
                    <a:pt x="166" y="8"/>
                    <a:pt x="146" y="26"/>
                  </a:cubicBezTo>
                  <a:cubicBezTo>
                    <a:pt x="1" y="156"/>
                    <a:pt x="433" y="301"/>
                    <a:pt x="433" y="301"/>
                  </a:cubicBezTo>
                  <a:cubicBezTo>
                    <a:pt x="433" y="301"/>
                    <a:pt x="327" y="0"/>
                    <a:pt x="20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5"/>
            <p:cNvSpPr/>
            <p:nvPr/>
          </p:nvSpPr>
          <p:spPr>
            <a:xfrm>
              <a:off x="5072650" y="2158400"/>
              <a:ext cx="725" cy="9500"/>
            </a:xfrm>
            <a:custGeom>
              <a:avLst/>
              <a:gdLst/>
              <a:ahLst/>
              <a:cxnLst/>
              <a:rect l="l" t="t" r="r" b="b"/>
              <a:pathLst>
                <a:path w="29" h="380" extrusionOk="0">
                  <a:moveTo>
                    <a:pt x="9" y="1"/>
                  </a:moveTo>
                  <a:lnTo>
                    <a:pt x="1" y="379"/>
                  </a:lnTo>
                  <a:lnTo>
                    <a:pt x="28" y="379"/>
                  </a:lnTo>
                  <a:lnTo>
                    <a:pt x="18" y="1"/>
                  </a:lnTo>
                  <a:lnTo>
                    <a:pt x="14" y="4"/>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5"/>
            <p:cNvSpPr/>
            <p:nvPr/>
          </p:nvSpPr>
          <p:spPr>
            <a:xfrm>
              <a:off x="5072975" y="2152825"/>
              <a:ext cx="8525" cy="5675"/>
            </a:xfrm>
            <a:custGeom>
              <a:avLst/>
              <a:gdLst/>
              <a:ahLst/>
              <a:cxnLst/>
              <a:rect l="l" t="t" r="r" b="b"/>
              <a:pathLst>
                <a:path w="341" h="227" extrusionOk="0">
                  <a:moveTo>
                    <a:pt x="154" y="1"/>
                  </a:moveTo>
                  <a:cubicBezTo>
                    <a:pt x="43" y="1"/>
                    <a:pt x="1" y="227"/>
                    <a:pt x="1" y="227"/>
                  </a:cubicBezTo>
                  <a:cubicBezTo>
                    <a:pt x="1" y="227"/>
                    <a:pt x="340" y="76"/>
                    <a:pt x="197" y="11"/>
                  </a:cubicBezTo>
                  <a:cubicBezTo>
                    <a:pt x="181" y="4"/>
                    <a:pt x="167" y="1"/>
                    <a:pt x="1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5"/>
            <p:cNvSpPr/>
            <p:nvPr/>
          </p:nvSpPr>
          <p:spPr>
            <a:xfrm>
              <a:off x="5065625" y="2153325"/>
              <a:ext cx="7375" cy="5175"/>
            </a:xfrm>
            <a:custGeom>
              <a:avLst/>
              <a:gdLst/>
              <a:ahLst/>
              <a:cxnLst/>
              <a:rect l="l" t="t" r="r" b="b"/>
              <a:pathLst>
                <a:path w="295" h="207" extrusionOk="0">
                  <a:moveTo>
                    <a:pt x="140" y="1"/>
                  </a:moveTo>
                  <a:cubicBezTo>
                    <a:pt x="127" y="1"/>
                    <a:pt x="113" y="6"/>
                    <a:pt x="99" y="18"/>
                  </a:cubicBezTo>
                  <a:cubicBezTo>
                    <a:pt x="0" y="108"/>
                    <a:pt x="295" y="207"/>
                    <a:pt x="295" y="207"/>
                  </a:cubicBezTo>
                  <a:cubicBezTo>
                    <a:pt x="295" y="207"/>
                    <a:pt x="224" y="1"/>
                    <a:pt x="14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5"/>
            <p:cNvSpPr/>
            <p:nvPr/>
          </p:nvSpPr>
          <p:spPr>
            <a:xfrm>
              <a:off x="5065225" y="2159725"/>
              <a:ext cx="725" cy="9450"/>
            </a:xfrm>
            <a:custGeom>
              <a:avLst/>
              <a:gdLst/>
              <a:ahLst/>
              <a:cxnLst/>
              <a:rect l="l" t="t" r="r" b="b"/>
              <a:pathLst>
                <a:path w="29" h="378" extrusionOk="0">
                  <a:moveTo>
                    <a:pt x="9" y="0"/>
                  </a:moveTo>
                  <a:lnTo>
                    <a:pt x="1" y="377"/>
                  </a:lnTo>
                  <a:lnTo>
                    <a:pt x="28" y="377"/>
                  </a:lnTo>
                  <a:lnTo>
                    <a:pt x="18" y="0"/>
                  </a:lnTo>
                  <a:lnTo>
                    <a:pt x="14"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5"/>
            <p:cNvSpPr/>
            <p:nvPr/>
          </p:nvSpPr>
          <p:spPr>
            <a:xfrm>
              <a:off x="5065550" y="2154100"/>
              <a:ext cx="8500" cy="5675"/>
            </a:xfrm>
            <a:custGeom>
              <a:avLst/>
              <a:gdLst/>
              <a:ahLst/>
              <a:cxnLst/>
              <a:rect l="l" t="t" r="r" b="b"/>
              <a:pathLst>
                <a:path w="340" h="227" extrusionOk="0">
                  <a:moveTo>
                    <a:pt x="154" y="0"/>
                  </a:moveTo>
                  <a:cubicBezTo>
                    <a:pt x="42" y="0"/>
                    <a:pt x="1" y="227"/>
                    <a:pt x="1" y="227"/>
                  </a:cubicBezTo>
                  <a:cubicBezTo>
                    <a:pt x="1" y="227"/>
                    <a:pt x="340" y="76"/>
                    <a:pt x="196" y="10"/>
                  </a:cubicBezTo>
                  <a:cubicBezTo>
                    <a:pt x="181" y="3"/>
                    <a:pt x="167" y="0"/>
                    <a:pt x="15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5"/>
            <p:cNvSpPr/>
            <p:nvPr/>
          </p:nvSpPr>
          <p:spPr>
            <a:xfrm>
              <a:off x="5058200" y="2154600"/>
              <a:ext cx="7375" cy="5175"/>
            </a:xfrm>
            <a:custGeom>
              <a:avLst/>
              <a:gdLst/>
              <a:ahLst/>
              <a:cxnLst/>
              <a:rect l="l" t="t" r="r" b="b"/>
              <a:pathLst>
                <a:path w="295" h="207" extrusionOk="0">
                  <a:moveTo>
                    <a:pt x="139" y="1"/>
                  </a:moveTo>
                  <a:cubicBezTo>
                    <a:pt x="126" y="1"/>
                    <a:pt x="112" y="6"/>
                    <a:pt x="99" y="18"/>
                  </a:cubicBezTo>
                  <a:cubicBezTo>
                    <a:pt x="0" y="108"/>
                    <a:pt x="295" y="207"/>
                    <a:pt x="295" y="207"/>
                  </a:cubicBezTo>
                  <a:cubicBezTo>
                    <a:pt x="295" y="207"/>
                    <a:pt x="222" y="1"/>
                    <a:pt x="13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5"/>
            <p:cNvSpPr/>
            <p:nvPr/>
          </p:nvSpPr>
          <p:spPr>
            <a:xfrm>
              <a:off x="5068950" y="2162975"/>
              <a:ext cx="650" cy="8775"/>
            </a:xfrm>
            <a:custGeom>
              <a:avLst/>
              <a:gdLst/>
              <a:ahLst/>
              <a:cxnLst/>
              <a:rect l="l" t="t" r="r" b="b"/>
              <a:pathLst>
                <a:path w="26" h="351" extrusionOk="0">
                  <a:moveTo>
                    <a:pt x="8" y="1"/>
                  </a:moveTo>
                  <a:lnTo>
                    <a:pt x="1" y="350"/>
                  </a:lnTo>
                  <a:lnTo>
                    <a:pt x="26" y="350"/>
                  </a:lnTo>
                  <a:lnTo>
                    <a:pt x="17" y="1"/>
                  </a:lnTo>
                  <a:lnTo>
                    <a:pt x="12" y="2"/>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5"/>
            <p:cNvSpPr/>
            <p:nvPr/>
          </p:nvSpPr>
          <p:spPr>
            <a:xfrm>
              <a:off x="5069250" y="2157825"/>
              <a:ext cx="7850" cy="5225"/>
            </a:xfrm>
            <a:custGeom>
              <a:avLst/>
              <a:gdLst/>
              <a:ahLst/>
              <a:cxnLst/>
              <a:rect l="l" t="t" r="r" b="b"/>
              <a:pathLst>
                <a:path w="314" h="209" extrusionOk="0">
                  <a:moveTo>
                    <a:pt x="141" y="0"/>
                  </a:moveTo>
                  <a:cubicBezTo>
                    <a:pt x="39" y="0"/>
                    <a:pt x="0" y="208"/>
                    <a:pt x="0" y="208"/>
                  </a:cubicBezTo>
                  <a:cubicBezTo>
                    <a:pt x="0" y="208"/>
                    <a:pt x="314" y="70"/>
                    <a:pt x="180" y="9"/>
                  </a:cubicBezTo>
                  <a:cubicBezTo>
                    <a:pt x="166" y="3"/>
                    <a:pt x="154" y="0"/>
                    <a:pt x="14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5"/>
            <p:cNvSpPr/>
            <p:nvPr/>
          </p:nvSpPr>
          <p:spPr>
            <a:xfrm>
              <a:off x="5062475" y="2158300"/>
              <a:ext cx="6800" cy="4750"/>
            </a:xfrm>
            <a:custGeom>
              <a:avLst/>
              <a:gdLst/>
              <a:ahLst/>
              <a:cxnLst/>
              <a:rect l="l" t="t" r="r" b="b"/>
              <a:pathLst>
                <a:path w="272" h="190" extrusionOk="0">
                  <a:moveTo>
                    <a:pt x="128" y="0"/>
                  </a:moveTo>
                  <a:cubicBezTo>
                    <a:pt x="116" y="0"/>
                    <a:pt x="103" y="5"/>
                    <a:pt x="90" y="16"/>
                  </a:cubicBezTo>
                  <a:cubicBezTo>
                    <a:pt x="0" y="99"/>
                    <a:pt x="271" y="189"/>
                    <a:pt x="271" y="189"/>
                  </a:cubicBezTo>
                  <a:cubicBezTo>
                    <a:pt x="271" y="189"/>
                    <a:pt x="205" y="0"/>
                    <a:pt x="1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5"/>
            <p:cNvSpPr/>
            <p:nvPr/>
          </p:nvSpPr>
          <p:spPr>
            <a:xfrm>
              <a:off x="5063550" y="2154925"/>
              <a:ext cx="1050" cy="13875"/>
            </a:xfrm>
            <a:custGeom>
              <a:avLst/>
              <a:gdLst/>
              <a:ahLst/>
              <a:cxnLst/>
              <a:rect l="l" t="t" r="r" b="b"/>
              <a:pathLst>
                <a:path w="42" h="555" extrusionOk="0">
                  <a:moveTo>
                    <a:pt x="15" y="1"/>
                  </a:moveTo>
                  <a:lnTo>
                    <a:pt x="1" y="555"/>
                  </a:lnTo>
                  <a:lnTo>
                    <a:pt x="41" y="555"/>
                  </a:lnTo>
                  <a:lnTo>
                    <a:pt x="27" y="1"/>
                  </a:lnTo>
                  <a:lnTo>
                    <a:pt x="21" y="4"/>
                  </a:lnTo>
                  <a:lnTo>
                    <a:pt x="1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5"/>
            <p:cNvSpPr/>
            <p:nvPr/>
          </p:nvSpPr>
          <p:spPr>
            <a:xfrm>
              <a:off x="5064075" y="2146700"/>
              <a:ext cx="12450" cy="8325"/>
            </a:xfrm>
            <a:custGeom>
              <a:avLst/>
              <a:gdLst/>
              <a:ahLst/>
              <a:cxnLst/>
              <a:rect l="l" t="t" r="r" b="b"/>
              <a:pathLst>
                <a:path w="498" h="333" extrusionOk="0">
                  <a:moveTo>
                    <a:pt x="225" y="0"/>
                  </a:moveTo>
                  <a:cubicBezTo>
                    <a:pt x="62" y="0"/>
                    <a:pt x="0" y="333"/>
                    <a:pt x="0" y="333"/>
                  </a:cubicBezTo>
                  <a:cubicBezTo>
                    <a:pt x="0" y="333"/>
                    <a:pt x="497" y="112"/>
                    <a:pt x="287" y="15"/>
                  </a:cubicBezTo>
                  <a:cubicBezTo>
                    <a:pt x="265" y="5"/>
                    <a:pt x="245" y="0"/>
                    <a:pt x="225"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5"/>
            <p:cNvSpPr/>
            <p:nvPr/>
          </p:nvSpPr>
          <p:spPr>
            <a:xfrm>
              <a:off x="5053250" y="2147475"/>
              <a:ext cx="10850" cy="7550"/>
            </a:xfrm>
            <a:custGeom>
              <a:avLst/>
              <a:gdLst/>
              <a:ahLst/>
              <a:cxnLst/>
              <a:rect l="l" t="t" r="r" b="b"/>
              <a:pathLst>
                <a:path w="434" h="302" extrusionOk="0">
                  <a:moveTo>
                    <a:pt x="206" y="0"/>
                  </a:moveTo>
                  <a:cubicBezTo>
                    <a:pt x="186" y="0"/>
                    <a:pt x="166" y="8"/>
                    <a:pt x="146" y="26"/>
                  </a:cubicBezTo>
                  <a:cubicBezTo>
                    <a:pt x="1" y="157"/>
                    <a:pt x="433" y="302"/>
                    <a:pt x="433" y="302"/>
                  </a:cubicBezTo>
                  <a:cubicBezTo>
                    <a:pt x="433" y="302"/>
                    <a:pt x="328" y="0"/>
                    <a:pt x="206"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5"/>
            <p:cNvSpPr/>
            <p:nvPr/>
          </p:nvSpPr>
          <p:spPr>
            <a:xfrm>
              <a:off x="5075225" y="2156700"/>
              <a:ext cx="900" cy="11875"/>
            </a:xfrm>
            <a:custGeom>
              <a:avLst/>
              <a:gdLst/>
              <a:ahLst/>
              <a:cxnLst/>
              <a:rect l="l" t="t" r="r" b="b"/>
              <a:pathLst>
                <a:path w="36" h="475" extrusionOk="0">
                  <a:moveTo>
                    <a:pt x="12" y="1"/>
                  </a:moveTo>
                  <a:lnTo>
                    <a:pt x="1" y="475"/>
                  </a:lnTo>
                  <a:lnTo>
                    <a:pt x="36" y="475"/>
                  </a:lnTo>
                  <a:lnTo>
                    <a:pt x="22" y="1"/>
                  </a:lnTo>
                  <a:lnTo>
                    <a:pt x="18" y="4"/>
                  </a:lnTo>
                  <a:lnTo>
                    <a:pt x="1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5"/>
            <p:cNvSpPr/>
            <p:nvPr/>
          </p:nvSpPr>
          <p:spPr>
            <a:xfrm>
              <a:off x="5075675" y="2149650"/>
              <a:ext cx="10625" cy="7150"/>
            </a:xfrm>
            <a:custGeom>
              <a:avLst/>
              <a:gdLst/>
              <a:ahLst/>
              <a:cxnLst/>
              <a:rect l="l" t="t" r="r" b="b"/>
              <a:pathLst>
                <a:path w="425" h="286" extrusionOk="0">
                  <a:moveTo>
                    <a:pt x="193" y="1"/>
                  </a:moveTo>
                  <a:cubicBezTo>
                    <a:pt x="51" y="1"/>
                    <a:pt x="0" y="286"/>
                    <a:pt x="0" y="286"/>
                  </a:cubicBezTo>
                  <a:cubicBezTo>
                    <a:pt x="0" y="286"/>
                    <a:pt x="425" y="96"/>
                    <a:pt x="245" y="13"/>
                  </a:cubicBezTo>
                  <a:cubicBezTo>
                    <a:pt x="227" y="5"/>
                    <a:pt x="209" y="1"/>
                    <a:pt x="19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5"/>
            <p:cNvSpPr/>
            <p:nvPr/>
          </p:nvSpPr>
          <p:spPr>
            <a:xfrm>
              <a:off x="5066375" y="2150325"/>
              <a:ext cx="9325" cy="6475"/>
            </a:xfrm>
            <a:custGeom>
              <a:avLst/>
              <a:gdLst/>
              <a:ahLst/>
              <a:cxnLst/>
              <a:rect l="l" t="t" r="r" b="b"/>
              <a:pathLst>
                <a:path w="373" h="259" extrusionOk="0">
                  <a:moveTo>
                    <a:pt x="177" y="0"/>
                  </a:moveTo>
                  <a:cubicBezTo>
                    <a:pt x="160" y="0"/>
                    <a:pt x="143" y="7"/>
                    <a:pt x="126" y="22"/>
                  </a:cubicBezTo>
                  <a:cubicBezTo>
                    <a:pt x="1" y="134"/>
                    <a:pt x="372" y="259"/>
                    <a:pt x="372" y="259"/>
                  </a:cubicBezTo>
                  <a:cubicBezTo>
                    <a:pt x="372" y="259"/>
                    <a:pt x="282" y="0"/>
                    <a:pt x="17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5"/>
            <p:cNvSpPr/>
            <p:nvPr/>
          </p:nvSpPr>
          <p:spPr>
            <a:xfrm>
              <a:off x="5072050" y="2161025"/>
              <a:ext cx="700" cy="9475"/>
            </a:xfrm>
            <a:custGeom>
              <a:avLst/>
              <a:gdLst/>
              <a:ahLst/>
              <a:cxnLst/>
              <a:rect l="l" t="t" r="r" b="b"/>
              <a:pathLst>
                <a:path w="28" h="379" extrusionOk="0">
                  <a:moveTo>
                    <a:pt x="9" y="0"/>
                  </a:moveTo>
                  <a:lnTo>
                    <a:pt x="0" y="379"/>
                  </a:lnTo>
                  <a:lnTo>
                    <a:pt x="28" y="379"/>
                  </a:lnTo>
                  <a:lnTo>
                    <a:pt x="18" y="0"/>
                  </a:lnTo>
                  <a:lnTo>
                    <a:pt x="13" y="3"/>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5"/>
            <p:cNvSpPr/>
            <p:nvPr/>
          </p:nvSpPr>
          <p:spPr>
            <a:xfrm>
              <a:off x="5072375" y="2155425"/>
              <a:ext cx="8500" cy="5700"/>
            </a:xfrm>
            <a:custGeom>
              <a:avLst/>
              <a:gdLst/>
              <a:ahLst/>
              <a:cxnLst/>
              <a:rect l="l" t="t" r="r" b="b"/>
              <a:pathLst>
                <a:path w="340" h="228" extrusionOk="0">
                  <a:moveTo>
                    <a:pt x="154" y="1"/>
                  </a:moveTo>
                  <a:cubicBezTo>
                    <a:pt x="42" y="1"/>
                    <a:pt x="0" y="227"/>
                    <a:pt x="0" y="227"/>
                  </a:cubicBezTo>
                  <a:cubicBezTo>
                    <a:pt x="0" y="227"/>
                    <a:pt x="340" y="76"/>
                    <a:pt x="196" y="11"/>
                  </a:cubicBezTo>
                  <a:cubicBezTo>
                    <a:pt x="181" y="4"/>
                    <a:pt x="167" y="1"/>
                    <a:pt x="1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5"/>
            <p:cNvSpPr/>
            <p:nvPr/>
          </p:nvSpPr>
          <p:spPr>
            <a:xfrm>
              <a:off x="5065000" y="2155950"/>
              <a:ext cx="7400" cy="5175"/>
            </a:xfrm>
            <a:custGeom>
              <a:avLst/>
              <a:gdLst/>
              <a:ahLst/>
              <a:cxnLst/>
              <a:rect l="l" t="t" r="r" b="b"/>
              <a:pathLst>
                <a:path w="296" h="207" extrusionOk="0">
                  <a:moveTo>
                    <a:pt x="140" y="0"/>
                  </a:moveTo>
                  <a:cubicBezTo>
                    <a:pt x="127" y="0"/>
                    <a:pt x="113" y="6"/>
                    <a:pt x="99" y="18"/>
                  </a:cubicBezTo>
                  <a:cubicBezTo>
                    <a:pt x="1" y="108"/>
                    <a:pt x="295" y="206"/>
                    <a:pt x="295" y="206"/>
                  </a:cubicBezTo>
                  <a:cubicBezTo>
                    <a:pt x="295" y="206"/>
                    <a:pt x="224" y="0"/>
                    <a:pt x="14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5"/>
            <p:cNvSpPr/>
            <p:nvPr/>
          </p:nvSpPr>
          <p:spPr>
            <a:xfrm>
              <a:off x="5064825" y="2165375"/>
              <a:ext cx="725" cy="4600"/>
            </a:xfrm>
            <a:custGeom>
              <a:avLst/>
              <a:gdLst/>
              <a:ahLst/>
              <a:cxnLst/>
              <a:rect l="l" t="t" r="r" b="b"/>
              <a:pathLst>
                <a:path w="29" h="184" extrusionOk="0">
                  <a:moveTo>
                    <a:pt x="9" y="0"/>
                  </a:moveTo>
                  <a:lnTo>
                    <a:pt x="1" y="183"/>
                  </a:lnTo>
                  <a:lnTo>
                    <a:pt x="28" y="183"/>
                  </a:lnTo>
                  <a:lnTo>
                    <a:pt x="18" y="0"/>
                  </a:lnTo>
                  <a:lnTo>
                    <a:pt x="14"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5"/>
            <p:cNvSpPr/>
            <p:nvPr/>
          </p:nvSpPr>
          <p:spPr>
            <a:xfrm>
              <a:off x="5065200" y="2159450"/>
              <a:ext cx="8925" cy="5975"/>
            </a:xfrm>
            <a:custGeom>
              <a:avLst/>
              <a:gdLst/>
              <a:ahLst/>
              <a:cxnLst/>
              <a:rect l="l" t="t" r="r" b="b"/>
              <a:pathLst>
                <a:path w="357" h="239" extrusionOk="0">
                  <a:moveTo>
                    <a:pt x="161" y="1"/>
                  </a:moveTo>
                  <a:cubicBezTo>
                    <a:pt x="43" y="1"/>
                    <a:pt x="0" y="239"/>
                    <a:pt x="0" y="239"/>
                  </a:cubicBezTo>
                  <a:cubicBezTo>
                    <a:pt x="0" y="239"/>
                    <a:pt x="357" y="81"/>
                    <a:pt x="206" y="11"/>
                  </a:cubicBezTo>
                  <a:cubicBezTo>
                    <a:pt x="190" y="4"/>
                    <a:pt x="175" y="1"/>
                    <a:pt x="161"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5"/>
            <p:cNvSpPr/>
            <p:nvPr/>
          </p:nvSpPr>
          <p:spPr>
            <a:xfrm>
              <a:off x="5057400" y="2159975"/>
              <a:ext cx="7825" cy="5450"/>
            </a:xfrm>
            <a:custGeom>
              <a:avLst/>
              <a:gdLst/>
              <a:ahLst/>
              <a:cxnLst/>
              <a:rect l="l" t="t" r="r" b="b"/>
              <a:pathLst>
                <a:path w="313" h="218" extrusionOk="0">
                  <a:moveTo>
                    <a:pt x="147" y="1"/>
                  </a:moveTo>
                  <a:cubicBezTo>
                    <a:pt x="133" y="1"/>
                    <a:pt x="119" y="6"/>
                    <a:pt x="105" y="19"/>
                  </a:cubicBezTo>
                  <a:cubicBezTo>
                    <a:pt x="0" y="113"/>
                    <a:pt x="312" y="218"/>
                    <a:pt x="312" y="218"/>
                  </a:cubicBezTo>
                  <a:cubicBezTo>
                    <a:pt x="312" y="218"/>
                    <a:pt x="235" y="1"/>
                    <a:pt x="14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5"/>
            <p:cNvSpPr/>
            <p:nvPr/>
          </p:nvSpPr>
          <p:spPr>
            <a:xfrm>
              <a:off x="5074225" y="2164475"/>
              <a:ext cx="750" cy="4575"/>
            </a:xfrm>
            <a:custGeom>
              <a:avLst/>
              <a:gdLst/>
              <a:ahLst/>
              <a:cxnLst/>
              <a:rect l="l" t="t" r="r" b="b"/>
              <a:pathLst>
                <a:path w="30" h="183" extrusionOk="0">
                  <a:moveTo>
                    <a:pt x="9" y="0"/>
                  </a:moveTo>
                  <a:lnTo>
                    <a:pt x="0" y="183"/>
                  </a:lnTo>
                  <a:lnTo>
                    <a:pt x="29" y="183"/>
                  </a:lnTo>
                  <a:lnTo>
                    <a:pt x="18" y="0"/>
                  </a:lnTo>
                  <a:lnTo>
                    <a:pt x="15"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45"/>
            <p:cNvSpPr/>
            <p:nvPr/>
          </p:nvSpPr>
          <p:spPr>
            <a:xfrm>
              <a:off x="5074575" y="2158550"/>
              <a:ext cx="8950" cy="5975"/>
            </a:xfrm>
            <a:custGeom>
              <a:avLst/>
              <a:gdLst/>
              <a:ahLst/>
              <a:cxnLst/>
              <a:rect l="l" t="t" r="r" b="b"/>
              <a:pathLst>
                <a:path w="358" h="239" extrusionOk="0">
                  <a:moveTo>
                    <a:pt x="162" y="0"/>
                  </a:moveTo>
                  <a:cubicBezTo>
                    <a:pt x="44" y="0"/>
                    <a:pt x="1" y="239"/>
                    <a:pt x="1" y="239"/>
                  </a:cubicBezTo>
                  <a:cubicBezTo>
                    <a:pt x="1" y="239"/>
                    <a:pt x="357" y="80"/>
                    <a:pt x="207" y="11"/>
                  </a:cubicBezTo>
                  <a:cubicBezTo>
                    <a:pt x="191" y="4"/>
                    <a:pt x="176" y="0"/>
                    <a:pt x="16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45"/>
            <p:cNvSpPr/>
            <p:nvPr/>
          </p:nvSpPr>
          <p:spPr>
            <a:xfrm>
              <a:off x="5066775" y="2159075"/>
              <a:ext cx="7825" cy="5450"/>
            </a:xfrm>
            <a:custGeom>
              <a:avLst/>
              <a:gdLst/>
              <a:ahLst/>
              <a:cxnLst/>
              <a:rect l="l" t="t" r="r" b="b"/>
              <a:pathLst>
                <a:path w="313" h="218" extrusionOk="0">
                  <a:moveTo>
                    <a:pt x="148" y="1"/>
                  </a:moveTo>
                  <a:cubicBezTo>
                    <a:pt x="134" y="1"/>
                    <a:pt x="120" y="6"/>
                    <a:pt x="105" y="19"/>
                  </a:cubicBezTo>
                  <a:cubicBezTo>
                    <a:pt x="1" y="113"/>
                    <a:pt x="313" y="218"/>
                    <a:pt x="313" y="218"/>
                  </a:cubicBezTo>
                  <a:cubicBezTo>
                    <a:pt x="313" y="218"/>
                    <a:pt x="236" y="1"/>
                    <a:pt x="14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5"/>
            <p:cNvSpPr/>
            <p:nvPr/>
          </p:nvSpPr>
          <p:spPr>
            <a:xfrm>
              <a:off x="5067650" y="2166375"/>
              <a:ext cx="750" cy="4600"/>
            </a:xfrm>
            <a:custGeom>
              <a:avLst/>
              <a:gdLst/>
              <a:ahLst/>
              <a:cxnLst/>
              <a:rect l="l" t="t" r="r" b="b"/>
              <a:pathLst>
                <a:path w="30" h="184" extrusionOk="0">
                  <a:moveTo>
                    <a:pt x="11" y="1"/>
                  </a:moveTo>
                  <a:lnTo>
                    <a:pt x="1" y="184"/>
                  </a:lnTo>
                  <a:lnTo>
                    <a:pt x="30" y="184"/>
                  </a:lnTo>
                  <a:lnTo>
                    <a:pt x="20" y="1"/>
                  </a:lnTo>
                  <a:lnTo>
                    <a:pt x="15" y="4"/>
                  </a:lnTo>
                  <a:lnTo>
                    <a:pt x="1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5"/>
            <p:cNvSpPr/>
            <p:nvPr/>
          </p:nvSpPr>
          <p:spPr>
            <a:xfrm>
              <a:off x="5068025" y="2160475"/>
              <a:ext cx="8975" cy="6000"/>
            </a:xfrm>
            <a:custGeom>
              <a:avLst/>
              <a:gdLst/>
              <a:ahLst/>
              <a:cxnLst/>
              <a:rect l="l" t="t" r="r" b="b"/>
              <a:pathLst>
                <a:path w="359" h="240" extrusionOk="0">
                  <a:moveTo>
                    <a:pt x="162" y="0"/>
                  </a:moveTo>
                  <a:cubicBezTo>
                    <a:pt x="44" y="0"/>
                    <a:pt x="0" y="240"/>
                    <a:pt x="0" y="240"/>
                  </a:cubicBezTo>
                  <a:cubicBezTo>
                    <a:pt x="0" y="240"/>
                    <a:pt x="358" y="80"/>
                    <a:pt x="206" y="11"/>
                  </a:cubicBezTo>
                  <a:cubicBezTo>
                    <a:pt x="190" y="3"/>
                    <a:pt x="176" y="0"/>
                    <a:pt x="16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5"/>
            <p:cNvSpPr/>
            <p:nvPr/>
          </p:nvSpPr>
          <p:spPr>
            <a:xfrm>
              <a:off x="5060225" y="2161025"/>
              <a:ext cx="7825" cy="5450"/>
            </a:xfrm>
            <a:custGeom>
              <a:avLst/>
              <a:gdLst/>
              <a:ahLst/>
              <a:cxnLst/>
              <a:rect l="l" t="t" r="r" b="b"/>
              <a:pathLst>
                <a:path w="313" h="218" extrusionOk="0">
                  <a:moveTo>
                    <a:pt x="149" y="0"/>
                  </a:moveTo>
                  <a:cubicBezTo>
                    <a:pt x="135" y="0"/>
                    <a:pt x="121" y="6"/>
                    <a:pt x="106" y="19"/>
                  </a:cubicBezTo>
                  <a:cubicBezTo>
                    <a:pt x="0" y="113"/>
                    <a:pt x="312" y="218"/>
                    <a:pt x="312" y="218"/>
                  </a:cubicBezTo>
                  <a:cubicBezTo>
                    <a:pt x="312" y="218"/>
                    <a:pt x="237" y="0"/>
                    <a:pt x="14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5"/>
            <p:cNvSpPr/>
            <p:nvPr/>
          </p:nvSpPr>
          <p:spPr>
            <a:xfrm>
              <a:off x="5047725" y="2212975"/>
              <a:ext cx="37100" cy="12550"/>
            </a:xfrm>
            <a:custGeom>
              <a:avLst/>
              <a:gdLst/>
              <a:ahLst/>
              <a:cxnLst/>
              <a:rect l="l" t="t" r="r" b="b"/>
              <a:pathLst>
                <a:path w="1484" h="502" extrusionOk="0">
                  <a:moveTo>
                    <a:pt x="0" y="0"/>
                  </a:moveTo>
                  <a:lnTo>
                    <a:pt x="0" y="10"/>
                  </a:lnTo>
                  <a:lnTo>
                    <a:pt x="850" y="502"/>
                  </a:lnTo>
                  <a:lnTo>
                    <a:pt x="1484" y="147"/>
                  </a:lnTo>
                  <a:lnTo>
                    <a:pt x="1484" y="13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5"/>
            <p:cNvSpPr/>
            <p:nvPr/>
          </p:nvSpPr>
          <p:spPr>
            <a:xfrm>
              <a:off x="5047725" y="2204025"/>
              <a:ext cx="37100" cy="21225"/>
            </a:xfrm>
            <a:custGeom>
              <a:avLst/>
              <a:gdLst/>
              <a:ahLst/>
              <a:cxnLst/>
              <a:rect l="l" t="t" r="r" b="b"/>
              <a:pathLst>
                <a:path w="1484" h="849" extrusionOk="0">
                  <a:moveTo>
                    <a:pt x="625" y="0"/>
                  </a:moveTo>
                  <a:lnTo>
                    <a:pt x="0" y="358"/>
                  </a:lnTo>
                  <a:lnTo>
                    <a:pt x="850" y="848"/>
                  </a:lnTo>
                  <a:lnTo>
                    <a:pt x="1484" y="493"/>
                  </a:lnTo>
                  <a:lnTo>
                    <a:pt x="6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5"/>
            <p:cNvSpPr/>
            <p:nvPr/>
          </p:nvSpPr>
          <p:spPr>
            <a:xfrm>
              <a:off x="5048225" y="2208375"/>
              <a:ext cx="37100" cy="12550"/>
            </a:xfrm>
            <a:custGeom>
              <a:avLst/>
              <a:gdLst/>
              <a:ahLst/>
              <a:cxnLst/>
              <a:rect l="l" t="t" r="r" b="b"/>
              <a:pathLst>
                <a:path w="1484" h="502" extrusionOk="0">
                  <a:moveTo>
                    <a:pt x="0" y="0"/>
                  </a:moveTo>
                  <a:lnTo>
                    <a:pt x="0" y="12"/>
                  </a:lnTo>
                  <a:lnTo>
                    <a:pt x="850" y="502"/>
                  </a:lnTo>
                  <a:lnTo>
                    <a:pt x="1484" y="147"/>
                  </a:lnTo>
                  <a:lnTo>
                    <a:pt x="1484" y="135"/>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5"/>
            <p:cNvSpPr/>
            <p:nvPr/>
          </p:nvSpPr>
          <p:spPr>
            <a:xfrm>
              <a:off x="5048225" y="2199450"/>
              <a:ext cx="37100" cy="21200"/>
            </a:xfrm>
            <a:custGeom>
              <a:avLst/>
              <a:gdLst/>
              <a:ahLst/>
              <a:cxnLst/>
              <a:rect l="l" t="t" r="r" b="b"/>
              <a:pathLst>
                <a:path w="1484" h="848" extrusionOk="0">
                  <a:moveTo>
                    <a:pt x="625" y="0"/>
                  </a:moveTo>
                  <a:lnTo>
                    <a:pt x="0" y="357"/>
                  </a:lnTo>
                  <a:lnTo>
                    <a:pt x="850" y="847"/>
                  </a:lnTo>
                  <a:lnTo>
                    <a:pt x="1484" y="492"/>
                  </a:lnTo>
                  <a:lnTo>
                    <a:pt x="62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5"/>
            <p:cNvSpPr/>
            <p:nvPr/>
          </p:nvSpPr>
          <p:spPr>
            <a:xfrm>
              <a:off x="5048225" y="2203325"/>
              <a:ext cx="37100" cy="12575"/>
            </a:xfrm>
            <a:custGeom>
              <a:avLst/>
              <a:gdLst/>
              <a:ahLst/>
              <a:cxnLst/>
              <a:rect l="l" t="t" r="r" b="b"/>
              <a:pathLst>
                <a:path w="1484" h="503" extrusionOk="0">
                  <a:moveTo>
                    <a:pt x="0" y="1"/>
                  </a:moveTo>
                  <a:lnTo>
                    <a:pt x="0" y="12"/>
                  </a:lnTo>
                  <a:lnTo>
                    <a:pt x="850" y="502"/>
                  </a:lnTo>
                  <a:lnTo>
                    <a:pt x="1484" y="147"/>
                  </a:lnTo>
                  <a:lnTo>
                    <a:pt x="1484" y="135"/>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5"/>
            <p:cNvSpPr/>
            <p:nvPr/>
          </p:nvSpPr>
          <p:spPr>
            <a:xfrm>
              <a:off x="5048225" y="2194400"/>
              <a:ext cx="37100" cy="21250"/>
            </a:xfrm>
            <a:custGeom>
              <a:avLst/>
              <a:gdLst/>
              <a:ahLst/>
              <a:cxnLst/>
              <a:rect l="l" t="t" r="r" b="b"/>
              <a:pathLst>
                <a:path w="1484" h="850" extrusionOk="0">
                  <a:moveTo>
                    <a:pt x="625" y="1"/>
                  </a:moveTo>
                  <a:lnTo>
                    <a:pt x="0" y="358"/>
                  </a:lnTo>
                  <a:lnTo>
                    <a:pt x="850" y="849"/>
                  </a:lnTo>
                  <a:lnTo>
                    <a:pt x="1484" y="492"/>
                  </a:lnTo>
                  <a:lnTo>
                    <a:pt x="62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5"/>
            <p:cNvSpPr/>
            <p:nvPr/>
          </p:nvSpPr>
          <p:spPr>
            <a:xfrm>
              <a:off x="4887950" y="1972075"/>
              <a:ext cx="85800" cy="123850"/>
            </a:xfrm>
            <a:custGeom>
              <a:avLst/>
              <a:gdLst/>
              <a:ahLst/>
              <a:cxnLst/>
              <a:rect l="l" t="t" r="r" b="b"/>
              <a:pathLst>
                <a:path w="3432" h="4954" extrusionOk="0">
                  <a:moveTo>
                    <a:pt x="3432" y="1"/>
                  </a:moveTo>
                  <a:lnTo>
                    <a:pt x="1" y="1983"/>
                  </a:lnTo>
                  <a:lnTo>
                    <a:pt x="1" y="4954"/>
                  </a:lnTo>
                  <a:lnTo>
                    <a:pt x="3432" y="2973"/>
                  </a:lnTo>
                  <a:lnTo>
                    <a:pt x="343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5"/>
            <p:cNvSpPr/>
            <p:nvPr/>
          </p:nvSpPr>
          <p:spPr>
            <a:xfrm>
              <a:off x="4890100" y="1975800"/>
              <a:ext cx="81500" cy="116450"/>
            </a:xfrm>
            <a:custGeom>
              <a:avLst/>
              <a:gdLst/>
              <a:ahLst/>
              <a:cxnLst/>
              <a:rect l="l" t="t" r="r" b="b"/>
              <a:pathLst>
                <a:path w="3260" h="4658" extrusionOk="0">
                  <a:moveTo>
                    <a:pt x="3260" y="1"/>
                  </a:moveTo>
                  <a:lnTo>
                    <a:pt x="0" y="1883"/>
                  </a:lnTo>
                  <a:lnTo>
                    <a:pt x="0" y="4657"/>
                  </a:lnTo>
                  <a:lnTo>
                    <a:pt x="3260" y="2775"/>
                  </a:lnTo>
                  <a:lnTo>
                    <a:pt x="326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5"/>
            <p:cNvSpPr/>
            <p:nvPr/>
          </p:nvSpPr>
          <p:spPr>
            <a:xfrm>
              <a:off x="4890100" y="1976175"/>
              <a:ext cx="80900" cy="115400"/>
            </a:xfrm>
            <a:custGeom>
              <a:avLst/>
              <a:gdLst/>
              <a:ahLst/>
              <a:cxnLst/>
              <a:rect l="l" t="t" r="r" b="b"/>
              <a:pathLst>
                <a:path w="3236" h="4616" extrusionOk="0">
                  <a:moveTo>
                    <a:pt x="3235" y="0"/>
                  </a:moveTo>
                  <a:lnTo>
                    <a:pt x="0" y="4616"/>
                  </a:lnTo>
                  <a:lnTo>
                    <a:pt x="0" y="4616"/>
                  </a:lnTo>
                  <a:lnTo>
                    <a:pt x="3235" y="2748"/>
                  </a:lnTo>
                  <a:lnTo>
                    <a:pt x="323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5"/>
            <p:cNvSpPr/>
            <p:nvPr/>
          </p:nvSpPr>
          <p:spPr>
            <a:xfrm>
              <a:off x="4890100" y="2044500"/>
              <a:ext cx="81500" cy="47750"/>
            </a:xfrm>
            <a:custGeom>
              <a:avLst/>
              <a:gdLst/>
              <a:ahLst/>
              <a:cxnLst/>
              <a:rect l="l" t="t" r="r" b="b"/>
              <a:pathLst>
                <a:path w="3260" h="1910" extrusionOk="0">
                  <a:moveTo>
                    <a:pt x="3260" y="1"/>
                  </a:moveTo>
                  <a:lnTo>
                    <a:pt x="0" y="1883"/>
                  </a:lnTo>
                  <a:lnTo>
                    <a:pt x="0" y="1909"/>
                  </a:lnTo>
                  <a:lnTo>
                    <a:pt x="3260" y="27"/>
                  </a:lnTo>
                  <a:lnTo>
                    <a:pt x="326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5"/>
            <p:cNvSpPr/>
            <p:nvPr/>
          </p:nvSpPr>
          <p:spPr>
            <a:xfrm>
              <a:off x="4970975" y="1975800"/>
              <a:ext cx="625" cy="69375"/>
            </a:xfrm>
            <a:custGeom>
              <a:avLst/>
              <a:gdLst/>
              <a:ahLst/>
              <a:cxnLst/>
              <a:rect l="l" t="t" r="r" b="b"/>
              <a:pathLst>
                <a:path w="25" h="2775" extrusionOk="0">
                  <a:moveTo>
                    <a:pt x="25" y="1"/>
                  </a:moveTo>
                  <a:lnTo>
                    <a:pt x="0" y="15"/>
                  </a:lnTo>
                  <a:lnTo>
                    <a:pt x="0" y="2763"/>
                  </a:lnTo>
                  <a:lnTo>
                    <a:pt x="25" y="2775"/>
                  </a:lnTo>
                  <a:lnTo>
                    <a:pt x="2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5"/>
            <p:cNvSpPr/>
            <p:nvPr/>
          </p:nvSpPr>
          <p:spPr>
            <a:xfrm>
              <a:off x="4886875" y="2021050"/>
              <a:ext cx="1100" cy="74875"/>
            </a:xfrm>
            <a:custGeom>
              <a:avLst/>
              <a:gdLst/>
              <a:ahLst/>
              <a:cxnLst/>
              <a:rect l="l" t="t" r="r" b="b"/>
              <a:pathLst>
                <a:path w="44" h="2995" extrusionOk="0">
                  <a:moveTo>
                    <a:pt x="0" y="1"/>
                  </a:moveTo>
                  <a:lnTo>
                    <a:pt x="0" y="2972"/>
                  </a:lnTo>
                  <a:lnTo>
                    <a:pt x="44" y="2995"/>
                  </a:lnTo>
                  <a:lnTo>
                    <a:pt x="44" y="24"/>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5"/>
            <p:cNvSpPr/>
            <p:nvPr/>
          </p:nvSpPr>
          <p:spPr>
            <a:xfrm>
              <a:off x="4886875" y="1971500"/>
              <a:ext cx="86875" cy="50150"/>
            </a:xfrm>
            <a:custGeom>
              <a:avLst/>
              <a:gdLst/>
              <a:ahLst/>
              <a:cxnLst/>
              <a:rect l="l" t="t" r="r" b="b"/>
              <a:pathLst>
                <a:path w="3475" h="2006" extrusionOk="0">
                  <a:moveTo>
                    <a:pt x="3432" y="0"/>
                  </a:moveTo>
                  <a:lnTo>
                    <a:pt x="0" y="1983"/>
                  </a:lnTo>
                  <a:lnTo>
                    <a:pt x="44" y="2006"/>
                  </a:lnTo>
                  <a:lnTo>
                    <a:pt x="3475" y="24"/>
                  </a:lnTo>
                  <a:lnTo>
                    <a:pt x="343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5"/>
            <p:cNvSpPr/>
            <p:nvPr/>
          </p:nvSpPr>
          <p:spPr>
            <a:xfrm>
              <a:off x="4870775" y="2141775"/>
              <a:ext cx="32200" cy="68125"/>
            </a:xfrm>
            <a:custGeom>
              <a:avLst/>
              <a:gdLst/>
              <a:ahLst/>
              <a:cxnLst/>
              <a:rect l="l" t="t" r="r" b="b"/>
              <a:pathLst>
                <a:path w="1288" h="2725" extrusionOk="0">
                  <a:moveTo>
                    <a:pt x="0" y="0"/>
                  </a:moveTo>
                  <a:lnTo>
                    <a:pt x="0" y="1981"/>
                  </a:lnTo>
                  <a:lnTo>
                    <a:pt x="1288" y="2725"/>
                  </a:lnTo>
                  <a:lnTo>
                    <a:pt x="1288" y="743"/>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5"/>
            <p:cNvSpPr/>
            <p:nvPr/>
          </p:nvSpPr>
          <p:spPr>
            <a:xfrm>
              <a:off x="4902950" y="2092250"/>
              <a:ext cx="118000" cy="117650"/>
            </a:xfrm>
            <a:custGeom>
              <a:avLst/>
              <a:gdLst/>
              <a:ahLst/>
              <a:cxnLst/>
              <a:rect l="l" t="t" r="r" b="b"/>
              <a:pathLst>
                <a:path w="4720" h="4706" extrusionOk="0">
                  <a:moveTo>
                    <a:pt x="4720" y="1"/>
                  </a:moveTo>
                  <a:lnTo>
                    <a:pt x="1" y="2724"/>
                  </a:lnTo>
                  <a:lnTo>
                    <a:pt x="1" y="4706"/>
                  </a:lnTo>
                  <a:lnTo>
                    <a:pt x="4720" y="1981"/>
                  </a:lnTo>
                  <a:lnTo>
                    <a:pt x="472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5"/>
            <p:cNvSpPr/>
            <p:nvPr/>
          </p:nvSpPr>
          <p:spPr>
            <a:xfrm>
              <a:off x="4870775" y="2073650"/>
              <a:ext cx="150175" cy="86700"/>
            </a:xfrm>
            <a:custGeom>
              <a:avLst/>
              <a:gdLst/>
              <a:ahLst/>
              <a:cxnLst/>
              <a:rect l="l" t="t" r="r" b="b"/>
              <a:pathLst>
                <a:path w="6007" h="3468" extrusionOk="0">
                  <a:moveTo>
                    <a:pt x="4719" y="1"/>
                  </a:moveTo>
                  <a:lnTo>
                    <a:pt x="0" y="2725"/>
                  </a:lnTo>
                  <a:lnTo>
                    <a:pt x="1288" y="3468"/>
                  </a:lnTo>
                  <a:lnTo>
                    <a:pt x="6007" y="745"/>
                  </a:lnTo>
                  <a:lnTo>
                    <a:pt x="471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5"/>
            <p:cNvSpPr/>
            <p:nvPr/>
          </p:nvSpPr>
          <p:spPr>
            <a:xfrm>
              <a:off x="4905575" y="2097225"/>
              <a:ext cx="112775" cy="76975"/>
            </a:xfrm>
            <a:custGeom>
              <a:avLst/>
              <a:gdLst/>
              <a:ahLst/>
              <a:cxnLst/>
              <a:rect l="l" t="t" r="r" b="b"/>
              <a:pathLst>
                <a:path w="4511" h="3079" extrusionOk="0">
                  <a:moveTo>
                    <a:pt x="4510" y="0"/>
                  </a:moveTo>
                  <a:lnTo>
                    <a:pt x="0" y="2605"/>
                  </a:lnTo>
                  <a:lnTo>
                    <a:pt x="0" y="3079"/>
                  </a:lnTo>
                  <a:lnTo>
                    <a:pt x="4510" y="474"/>
                  </a:lnTo>
                  <a:lnTo>
                    <a:pt x="451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5"/>
            <p:cNvSpPr/>
            <p:nvPr/>
          </p:nvSpPr>
          <p:spPr>
            <a:xfrm>
              <a:off x="4960925" y="2128925"/>
              <a:ext cx="2025" cy="13550"/>
            </a:xfrm>
            <a:custGeom>
              <a:avLst/>
              <a:gdLst/>
              <a:ahLst/>
              <a:cxnLst/>
              <a:rect l="l" t="t" r="r" b="b"/>
              <a:pathLst>
                <a:path w="81" h="542" extrusionOk="0">
                  <a:moveTo>
                    <a:pt x="80" y="1"/>
                  </a:moveTo>
                  <a:lnTo>
                    <a:pt x="1" y="49"/>
                  </a:lnTo>
                  <a:lnTo>
                    <a:pt x="1" y="542"/>
                  </a:lnTo>
                  <a:lnTo>
                    <a:pt x="80" y="494"/>
                  </a:lnTo>
                  <a:lnTo>
                    <a:pt x="8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5"/>
            <p:cNvSpPr/>
            <p:nvPr/>
          </p:nvSpPr>
          <p:spPr>
            <a:xfrm>
              <a:off x="4905575" y="2136400"/>
              <a:ext cx="55375" cy="37800"/>
            </a:xfrm>
            <a:custGeom>
              <a:avLst/>
              <a:gdLst/>
              <a:ahLst/>
              <a:cxnLst/>
              <a:rect l="l" t="t" r="r" b="b"/>
              <a:pathLst>
                <a:path w="2215" h="1512" extrusionOk="0">
                  <a:moveTo>
                    <a:pt x="1797" y="1"/>
                  </a:moveTo>
                  <a:lnTo>
                    <a:pt x="0" y="1038"/>
                  </a:lnTo>
                  <a:lnTo>
                    <a:pt x="0" y="1512"/>
                  </a:lnTo>
                  <a:lnTo>
                    <a:pt x="2215" y="233"/>
                  </a:lnTo>
                  <a:lnTo>
                    <a:pt x="179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5"/>
            <p:cNvSpPr/>
            <p:nvPr/>
          </p:nvSpPr>
          <p:spPr>
            <a:xfrm>
              <a:off x="4962925" y="2103275"/>
              <a:ext cx="55425" cy="37800"/>
            </a:xfrm>
            <a:custGeom>
              <a:avLst/>
              <a:gdLst/>
              <a:ahLst/>
              <a:cxnLst/>
              <a:rect l="l" t="t" r="r" b="b"/>
              <a:pathLst>
                <a:path w="2217" h="1512" extrusionOk="0">
                  <a:moveTo>
                    <a:pt x="1799" y="0"/>
                  </a:moveTo>
                  <a:lnTo>
                    <a:pt x="0" y="1039"/>
                  </a:lnTo>
                  <a:lnTo>
                    <a:pt x="0" y="1511"/>
                  </a:lnTo>
                  <a:lnTo>
                    <a:pt x="2216" y="232"/>
                  </a:lnTo>
                  <a:lnTo>
                    <a:pt x="179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5"/>
            <p:cNvSpPr/>
            <p:nvPr/>
          </p:nvSpPr>
          <p:spPr>
            <a:xfrm>
              <a:off x="4905575" y="2146475"/>
              <a:ext cx="55375" cy="58725"/>
            </a:xfrm>
            <a:custGeom>
              <a:avLst/>
              <a:gdLst/>
              <a:ahLst/>
              <a:cxnLst/>
              <a:rect l="l" t="t" r="r" b="b"/>
              <a:pathLst>
                <a:path w="2215" h="2349" extrusionOk="0">
                  <a:moveTo>
                    <a:pt x="2215" y="1"/>
                  </a:moveTo>
                  <a:lnTo>
                    <a:pt x="0" y="1280"/>
                  </a:lnTo>
                  <a:lnTo>
                    <a:pt x="0" y="2348"/>
                  </a:lnTo>
                  <a:lnTo>
                    <a:pt x="2215" y="1070"/>
                  </a:lnTo>
                  <a:lnTo>
                    <a:pt x="221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5"/>
            <p:cNvSpPr/>
            <p:nvPr/>
          </p:nvSpPr>
          <p:spPr>
            <a:xfrm>
              <a:off x="4962925" y="2113125"/>
              <a:ext cx="55425" cy="58725"/>
            </a:xfrm>
            <a:custGeom>
              <a:avLst/>
              <a:gdLst/>
              <a:ahLst/>
              <a:cxnLst/>
              <a:rect l="l" t="t" r="r" b="b"/>
              <a:pathLst>
                <a:path w="2217" h="2349" extrusionOk="0">
                  <a:moveTo>
                    <a:pt x="2216" y="1"/>
                  </a:moveTo>
                  <a:lnTo>
                    <a:pt x="0" y="1280"/>
                  </a:lnTo>
                  <a:lnTo>
                    <a:pt x="0" y="2348"/>
                  </a:lnTo>
                  <a:lnTo>
                    <a:pt x="2216" y="1069"/>
                  </a:lnTo>
                  <a:lnTo>
                    <a:pt x="22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5"/>
            <p:cNvSpPr/>
            <p:nvPr/>
          </p:nvSpPr>
          <p:spPr>
            <a:xfrm>
              <a:off x="4932900" y="2172475"/>
              <a:ext cx="4450" cy="5700"/>
            </a:xfrm>
            <a:custGeom>
              <a:avLst/>
              <a:gdLst/>
              <a:ahLst/>
              <a:cxnLst/>
              <a:rect l="l" t="t" r="r" b="b"/>
              <a:pathLst>
                <a:path w="178" h="228" extrusionOk="0">
                  <a:moveTo>
                    <a:pt x="129" y="0"/>
                  </a:moveTo>
                  <a:cubicBezTo>
                    <a:pt x="117" y="0"/>
                    <a:pt x="104" y="4"/>
                    <a:pt x="89" y="12"/>
                  </a:cubicBezTo>
                  <a:cubicBezTo>
                    <a:pt x="37" y="45"/>
                    <a:pt x="5" y="102"/>
                    <a:pt x="1" y="164"/>
                  </a:cubicBezTo>
                  <a:cubicBezTo>
                    <a:pt x="1" y="204"/>
                    <a:pt x="21" y="227"/>
                    <a:pt x="50" y="227"/>
                  </a:cubicBezTo>
                  <a:cubicBezTo>
                    <a:pt x="62" y="227"/>
                    <a:pt x="75" y="223"/>
                    <a:pt x="89" y="215"/>
                  </a:cubicBezTo>
                  <a:cubicBezTo>
                    <a:pt x="141" y="180"/>
                    <a:pt x="175" y="124"/>
                    <a:pt x="178" y="63"/>
                  </a:cubicBezTo>
                  <a:cubicBezTo>
                    <a:pt x="178" y="23"/>
                    <a:pt x="158" y="0"/>
                    <a:pt x="12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5"/>
            <p:cNvSpPr/>
            <p:nvPr/>
          </p:nvSpPr>
          <p:spPr>
            <a:xfrm>
              <a:off x="4991900" y="2138925"/>
              <a:ext cx="4425" cy="5700"/>
            </a:xfrm>
            <a:custGeom>
              <a:avLst/>
              <a:gdLst/>
              <a:ahLst/>
              <a:cxnLst/>
              <a:rect l="l" t="t" r="r" b="b"/>
              <a:pathLst>
                <a:path w="177" h="228" extrusionOk="0">
                  <a:moveTo>
                    <a:pt x="128" y="1"/>
                  </a:moveTo>
                  <a:cubicBezTo>
                    <a:pt x="116" y="1"/>
                    <a:pt x="103" y="5"/>
                    <a:pt x="88" y="13"/>
                  </a:cubicBezTo>
                  <a:cubicBezTo>
                    <a:pt x="36" y="46"/>
                    <a:pt x="4" y="103"/>
                    <a:pt x="0" y="165"/>
                  </a:cubicBezTo>
                  <a:cubicBezTo>
                    <a:pt x="0" y="205"/>
                    <a:pt x="20" y="228"/>
                    <a:pt x="49" y="228"/>
                  </a:cubicBezTo>
                  <a:cubicBezTo>
                    <a:pt x="61" y="228"/>
                    <a:pt x="75" y="224"/>
                    <a:pt x="88" y="216"/>
                  </a:cubicBezTo>
                  <a:cubicBezTo>
                    <a:pt x="141" y="181"/>
                    <a:pt x="174" y="124"/>
                    <a:pt x="177" y="64"/>
                  </a:cubicBezTo>
                  <a:cubicBezTo>
                    <a:pt x="177" y="24"/>
                    <a:pt x="157" y="1"/>
                    <a:pt x="12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5"/>
            <p:cNvSpPr/>
            <p:nvPr/>
          </p:nvSpPr>
          <p:spPr>
            <a:xfrm>
              <a:off x="4849775" y="2069000"/>
              <a:ext cx="25325" cy="32500"/>
            </a:xfrm>
            <a:custGeom>
              <a:avLst/>
              <a:gdLst/>
              <a:ahLst/>
              <a:cxnLst/>
              <a:rect l="l" t="t" r="r" b="b"/>
              <a:pathLst>
                <a:path w="1013" h="1300" extrusionOk="0">
                  <a:moveTo>
                    <a:pt x="734" y="1"/>
                  </a:moveTo>
                  <a:cubicBezTo>
                    <a:pt x="666" y="1"/>
                    <a:pt x="589" y="23"/>
                    <a:pt x="507" y="71"/>
                  </a:cubicBezTo>
                  <a:cubicBezTo>
                    <a:pt x="227" y="232"/>
                    <a:pt x="1" y="622"/>
                    <a:pt x="1" y="942"/>
                  </a:cubicBezTo>
                  <a:cubicBezTo>
                    <a:pt x="1" y="1169"/>
                    <a:pt x="115" y="1300"/>
                    <a:pt x="280" y="1300"/>
                  </a:cubicBezTo>
                  <a:cubicBezTo>
                    <a:pt x="349" y="1300"/>
                    <a:pt x="426" y="1278"/>
                    <a:pt x="507" y="1231"/>
                  </a:cubicBezTo>
                  <a:cubicBezTo>
                    <a:pt x="787" y="1070"/>
                    <a:pt x="1013" y="680"/>
                    <a:pt x="1013" y="359"/>
                  </a:cubicBezTo>
                  <a:cubicBezTo>
                    <a:pt x="1013" y="132"/>
                    <a:pt x="900" y="1"/>
                    <a:pt x="734"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5"/>
            <p:cNvSpPr/>
            <p:nvPr/>
          </p:nvSpPr>
          <p:spPr>
            <a:xfrm>
              <a:off x="4850875" y="2069000"/>
              <a:ext cx="25275" cy="32500"/>
            </a:xfrm>
            <a:custGeom>
              <a:avLst/>
              <a:gdLst/>
              <a:ahLst/>
              <a:cxnLst/>
              <a:rect l="l" t="t" r="r" b="b"/>
              <a:pathLst>
                <a:path w="1011" h="1300" extrusionOk="0">
                  <a:moveTo>
                    <a:pt x="733" y="1"/>
                  </a:moveTo>
                  <a:cubicBezTo>
                    <a:pt x="665" y="1"/>
                    <a:pt x="588" y="23"/>
                    <a:pt x="506" y="71"/>
                  </a:cubicBezTo>
                  <a:cubicBezTo>
                    <a:pt x="226" y="232"/>
                    <a:pt x="0" y="622"/>
                    <a:pt x="0" y="942"/>
                  </a:cubicBezTo>
                  <a:cubicBezTo>
                    <a:pt x="0" y="1169"/>
                    <a:pt x="114" y="1300"/>
                    <a:pt x="279" y="1300"/>
                  </a:cubicBezTo>
                  <a:cubicBezTo>
                    <a:pt x="347" y="1300"/>
                    <a:pt x="425" y="1278"/>
                    <a:pt x="506" y="1231"/>
                  </a:cubicBezTo>
                  <a:cubicBezTo>
                    <a:pt x="785" y="1070"/>
                    <a:pt x="1011" y="680"/>
                    <a:pt x="1011" y="359"/>
                  </a:cubicBezTo>
                  <a:cubicBezTo>
                    <a:pt x="1011" y="132"/>
                    <a:pt x="898" y="1"/>
                    <a:pt x="73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5"/>
            <p:cNvSpPr/>
            <p:nvPr/>
          </p:nvSpPr>
          <p:spPr>
            <a:xfrm>
              <a:off x="4854900" y="2074175"/>
              <a:ext cx="17225" cy="22175"/>
            </a:xfrm>
            <a:custGeom>
              <a:avLst/>
              <a:gdLst/>
              <a:ahLst/>
              <a:cxnLst/>
              <a:rect l="l" t="t" r="r" b="b"/>
              <a:pathLst>
                <a:path w="689" h="887" extrusionOk="0">
                  <a:moveTo>
                    <a:pt x="500" y="0"/>
                  </a:moveTo>
                  <a:cubicBezTo>
                    <a:pt x="453" y="0"/>
                    <a:pt x="401" y="16"/>
                    <a:pt x="345" y="48"/>
                  </a:cubicBezTo>
                  <a:cubicBezTo>
                    <a:pt x="155" y="158"/>
                    <a:pt x="0" y="425"/>
                    <a:pt x="0" y="642"/>
                  </a:cubicBezTo>
                  <a:cubicBezTo>
                    <a:pt x="0" y="797"/>
                    <a:pt x="78" y="887"/>
                    <a:pt x="191" y="887"/>
                  </a:cubicBezTo>
                  <a:cubicBezTo>
                    <a:pt x="237" y="887"/>
                    <a:pt x="290" y="872"/>
                    <a:pt x="345" y="840"/>
                  </a:cubicBezTo>
                  <a:cubicBezTo>
                    <a:pt x="535" y="729"/>
                    <a:pt x="689" y="463"/>
                    <a:pt x="689" y="245"/>
                  </a:cubicBezTo>
                  <a:cubicBezTo>
                    <a:pt x="689" y="90"/>
                    <a:pt x="612" y="0"/>
                    <a:pt x="50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5"/>
            <p:cNvSpPr/>
            <p:nvPr/>
          </p:nvSpPr>
          <p:spPr>
            <a:xfrm>
              <a:off x="4854350" y="2074175"/>
              <a:ext cx="17250" cy="22175"/>
            </a:xfrm>
            <a:custGeom>
              <a:avLst/>
              <a:gdLst/>
              <a:ahLst/>
              <a:cxnLst/>
              <a:rect l="l" t="t" r="r" b="b"/>
              <a:pathLst>
                <a:path w="690" h="887" extrusionOk="0">
                  <a:moveTo>
                    <a:pt x="499" y="0"/>
                  </a:moveTo>
                  <a:cubicBezTo>
                    <a:pt x="452" y="0"/>
                    <a:pt x="400" y="16"/>
                    <a:pt x="344" y="48"/>
                  </a:cubicBezTo>
                  <a:cubicBezTo>
                    <a:pt x="154" y="158"/>
                    <a:pt x="0" y="425"/>
                    <a:pt x="0" y="642"/>
                  </a:cubicBezTo>
                  <a:cubicBezTo>
                    <a:pt x="0" y="797"/>
                    <a:pt x="77" y="887"/>
                    <a:pt x="190" y="887"/>
                  </a:cubicBezTo>
                  <a:cubicBezTo>
                    <a:pt x="236" y="887"/>
                    <a:pt x="289" y="872"/>
                    <a:pt x="344" y="840"/>
                  </a:cubicBezTo>
                  <a:cubicBezTo>
                    <a:pt x="534" y="729"/>
                    <a:pt x="689" y="463"/>
                    <a:pt x="689" y="245"/>
                  </a:cubicBezTo>
                  <a:cubicBezTo>
                    <a:pt x="689" y="90"/>
                    <a:pt x="611" y="0"/>
                    <a:pt x="49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5"/>
            <p:cNvSpPr/>
            <p:nvPr/>
          </p:nvSpPr>
          <p:spPr>
            <a:xfrm>
              <a:off x="4849775" y="2036000"/>
              <a:ext cx="25325" cy="32525"/>
            </a:xfrm>
            <a:custGeom>
              <a:avLst/>
              <a:gdLst/>
              <a:ahLst/>
              <a:cxnLst/>
              <a:rect l="l" t="t" r="r" b="b"/>
              <a:pathLst>
                <a:path w="1013" h="1301" extrusionOk="0">
                  <a:moveTo>
                    <a:pt x="734" y="0"/>
                  </a:moveTo>
                  <a:cubicBezTo>
                    <a:pt x="666" y="0"/>
                    <a:pt x="589" y="23"/>
                    <a:pt x="507" y="70"/>
                  </a:cubicBezTo>
                  <a:cubicBezTo>
                    <a:pt x="227" y="231"/>
                    <a:pt x="1" y="622"/>
                    <a:pt x="1" y="943"/>
                  </a:cubicBezTo>
                  <a:cubicBezTo>
                    <a:pt x="1" y="1169"/>
                    <a:pt x="115" y="1300"/>
                    <a:pt x="280" y="1300"/>
                  </a:cubicBezTo>
                  <a:cubicBezTo>
                    <a:pt x="349" y="1300"/>
                    <a:pt x="426" y="1278"/>
                    <a:pt x="507" y="1231"/>
                  </a:cubicBezTo>
                  <a:cubicBezTo>
                    <a:pt x="787" y="1069"/>
                    <a:pt x="1013" y="679"/>
                    <a:pt x="1013" y="358"/>
                  </a:cubicBezTo>
                  <a:cubicBezTo>
                    <a:pt x="1013" y="131"/>
                    <a:pt x="899" y="0"/>
                    <a:pt x="734"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5"/>
            <p:cNvSpPr/>
            <p:nvPr/>
          </p:nvSpPr>
          <p:spPr>
            <a:xfrm>
              <a:off x="4850875" y="2036000"/>
              <a:ext cx="25275" cy="32525"/>
            </a:xfrm>
            <a:custGeom>
              <a:avLst/>
              <a:gdLst/>
              <a:ahLst/>
              <a:cxnLst/>
              <a:rect l="l" t="t" r="r" b="b"/>
              <a:pathLst>
                <a:path w="1011" h="1301" extrusionOk="0">
                  <a:moveTo>
                    <a:pt x="733" y="0"/>
                  </a:moveTo>
                  <a:cubicBezTo>
                    <a:pt x="664" y="0"/>
                    <a:pt x="588" y="23"/>
                    <a:pt x="506" y="70"/>
                  </a:cubicBezTo>
                  <a:cubicBezTo>
                    <a:pt x="226" y="231"/>
                    <a:pt x="0" y="622"/>
                    <a:pt x="0" y="943"/>
                  </a:cubicBezTo>
                  <a:cubicBezTo>
                    <a:pt x="0" y="1169"/>
                    <a:pt x="114" y="1300"/>
                    <a:pt x="279" y="1300"/>
                  </a:cubicBezTo>
                  <a:cubicBezTo>
                    <a:pt x="347" y="1300"/>
                    <a:pt x="425" y="1278"/>
                    <a:pt x="506" y="1231"/>
                  </a:cubicBezTo>
                  <a:cubicBezTo>
                    <a:pt x="785" y="1069"/>
                    <a:pt x="1011" y="679"/>
                    <a:pt x="1011" y="358"/>
                  </a:cubicBezTo>
                  <a:cubicBezTo>
                    <a:pt x="1011" y="131"/>
                    <a:pt x="898" y="0"/>
                    <a:pt x="73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5"/>
            <p:cNvSpPr/>
            <p:nvPr/>
          </p:nvSpPr>
          <p:spPr>
            <a:xfrm>
              <a:off x="4854900" y="2041150"/>
              <a:ext cx="17225" cy="22175"/>
            </a:xfrm>
            <a:custGeom>
              <a:avLst/>
              <a:gdLst/>
              <a:ahLst/>
              <a:cxnLst/>
              <a:rect l="l" t="t" r="r" b="b"/>
              <a:pathLst>
                <a:path w="689" h="887" extrusionOk="0">
                  <a:moveTo>
                    <a:pt x="499" y="1"/>
                  </a:moveTo>
                  <a:cubicBezTo>
                    <a:pt x="453" y="1"/>
                    <a:pt x="401" y="16"/>
                    <a:pt x="345" y="48"/>
                  </a:cubicBezTo>
                  <a:cubicBezTo>
                    <a:pt x="155" y="158"/>
                    <a:pt x="0" y="425"/>
                    <a:pt x="0" y="644"/>
                  </a:cubicBezTo>
                  <a:cubicBezTo>
                    <a:pt x="0" y="798"/>
                    <a:pt x="78" y="887"/>
                    <a:pt x="191" y="887"/>
                  </a:cubicBezTo>
                  <a:cubicBezTo>
                    <a:pt x="237" y="887"/>
                    <a:pt x="290" y="872"/>
                    <a:pt x="345" y="840"/>
                  </a:cubicBezTo>
                  <a:cubicBezTo>
                    <a:pt x="535" y="729"/>
                    <a:pt x="689" y="464"/>
                    <a:pt x="689" y="245"/>
                  </a:cubicBezTo>
                  <a:cubicBezTo>
                    <a:pt x="689" y="90"/>
                    <a:pt x="612" y="1"/>
                    <a:pt x="49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5"/>
            <p:cNvSpPr/>
            <p:nvPr/>
          </p:nvSpPr>
          <p:spPr>
            <a:xfrm>
              <a:off x="4854350" y="2041150"/>
              <a:ext cx="17250" cy="22175"/>
            </a:xfrm>
            <a:custGeom>
              <a:avLst/>
              <a:gdLst/>
              <a:ahLst/>
              <a:cxnLst/>
              <a:rect l="l" t="t" r="r" b="b"/>
              <a:pathLst>
                <a:path w="690" h="887" extrusionOk="0">
                  <a:moveTo>
                    <a:pt x="498" y="1"/>
                  </a:moveTo>
                  <a:cubicBezTo>
                    <a:pt x="452" y="1"/>
                    <a:pt x="400" y="16"/>
                    <a:pt x="344" y="48"/>
                  </a:cubicBezTo>
                  <a:cubicBezTo>
                    <a:pt x="154" y="158"/>
                    <a:pt x="0" y="425"/>
                    <a:pt x="0" y="644"/>
                  </a:cubicBezTo>
                  <a:cubicBezTo>
                    <a:pt x="0" y="798"/>
                    <a:pt x="77" y="887"/>
                    <a:pt x="190" y="887"/>
                  </a:cubicBezTo>
                  <a:cubicBezTo>
                    <a:pt x="236" y="887"/>
                    <a:pt x="289" y="872"/>
                    <a:pt x="344" y="840"/>
                  </a:cubicBezTo>
                  <a:cubicBezTo>
                    <a:pt x="534" y="729"/>
                    <a:pt x="689" y="464"/>
                    <a:pt x="689" y="245"/>
                  </a:cubicBezTo>
                  <a:cubicBezTo>
                    <a:pt x="689" y="90"/>
                    <a:pt x="611" y="1"/>
                    <a:pt x="49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5"/>
            <p:cNvSpPr/>
            <p:nvPr/>
          </p:nvSpPr>
          <p:spPr>
            <a:xfrm>
              <a:off x="4903800" y="2119150"/>
              <a:ext cx="19950" cy="11550"/>
            </a:xfrm>
            <a:custGeom>
              <a:avLst/>
              <a:gdLst/>
              <a:ahLst/>
              <a:cxnLst/>
              <a:rect l="l" t="t" r="r" b="b"/>
              <a:pathLst>
                <a:path w="798" h="462" extrusionOk="0">
                  <a:moveTo>
                    <a:pt x="399" y="0"/>
                  </a:moveTo>
                  <a:lnTo>
                    <a:pt x="0" y="231"/>
                  </a:lnTo>
                  <a:lnTo>
                    <a:pt x="399" y="462"/>
                  </a:lnTo>
                  <a:lnTo>
                    <a:pt x="798" y="231"/>
                  </a:lnTo>
                  <a:lnTo>
                    <a:pt x="39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5"/>
            <p:cNvSpPr/>
            <p:nvPr/>
          </p:nvSpPr>
          <p:spPr>
            <a:xfrm>
              <a:off x="4906250" y="2122050"/>
              <a:ext cx="15000" cy="8650"/>
            </a:xfrm>
            <a:custGeom>
              <a:avLst/>
              <a:gdLst/>
              <a:ahLst/>
              <a:cxnLst/>
              <a:rect l="l" t="t" r="r" b="b"/>
              <a:pathLst>
                <a:path w="600" h="346" extrusionOk="0">
                  <a:moveTo>
                    <a:pt x="301" y="0"/>
                  </a:moveTo>
                  <a:lnTo>
                    <a:pt x="1" y="173"/>
                  </a:lnTo>
                  <a:lnTo>
                    <a:pt x="301" y="346"/>
                  </a:lnTo>
                  <a:lnTo>
                    <a:pt x="600" y="173"/>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5"/>
            <p:cNvSpPr/>
            <p:nvPr/>
          </p:nvSpPr>
          <p:spPr>
            <a:xfrm>
              <a:off x="4903800" y="2124925"/>
              <a:ext cx="10000" cy="17300"/>
            </a:xfrm>
            <a:custGeom>
              <a:avLst/>
              <a:gdLst/>
              <a:ahLst/>
              <a:cxnLst/>
              <a:rect l="l" t="t" r="r" b="b"/>
              <a:pathLst>
                <a:path w="400" h="692" extrusionOk="0">
                  <a:moveTo>
                    <a:pt x="0" y="0"/>
                  </a:moveTo>
                  <a:lnTo>
                    <a:pt x="0" y="461"/>
                  </a:lnTo>
                  <a:lnTo>
                    <a:pt x="399" y="692"/>
                  </a:lnTo>
                  <a:lnTo>
                    <a:pt x="399" y="231"/>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5"/>
            <p:cNvSpPr/>
            <p:nvPr/>
          </p:nvSpPr>
          <p:spPr>
            <a:xfrm>
              <a:off x="4913775" y="2124925"/>
              <a:ext cx="9975" cy="17300"/>
            </a:xfrm>
            <a:custGeom>
              <a:avLst/>
              <a:gdLst/>
              <a:ahLst/>
              <a:cxnLst/>
              <a:rect l="l" t="t" r="r" b="b"/>
              <a:pathLst>
                <a:path w="399" h="692" extrusionOk="0">
                  <a:moveTo>
                    <a:pt x="399" y="0"/>
                  </a:moveTo>
                  <a:lnTo>
                    <a:pt x="0" y="231"/>
                  </a:lnTo>
                  <a:lnTo>
                    <a:pt x="0" y="692"/>
                  </a:lnTo>
                  <a:lnTo>
                    <a:pt x="399" y="461"/>
                  </a:lnTo>
                  <a:lnTo>
                    <a:pt x="39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5"/>
            <p:cNvSpPr/>
            <p:nvPr/>
          </p:nvSpPr>
          <p:spPr>
            <a:xfrm>
              <a:off x="4903350" y="2118725"/>
              <a:ext cx="20800" cy="12400"/>
            </a:xfrm>
            <a:custGeom>
              <a:avLst/>
              <a:gdLst/>
              <a:ahLst/>
              <a:cxnLst/>
              <a:rect l="l" t="t" r="r" b="b"/>
              <a:pathLst>
                <a:path w="832" h="496" extrusionOk="0">
                  <a:moveTo>
                    <a:pt x="417" y="38"/>
                  </a:moveTo>
                  <a:lnTo>
                    <a:pt x="783" y="248"/>
                  </a:lnTo>
                  <a:lnTo>
                    <a:pt x="417" y="460"/>
                  </a:lnTo>
                  <a:lnTo>
                    <a:pt x="50" y="248"/>
                  </a:lnTo>
                  <a:lnTo>
                    <a:pt x="417" y="38"/>
                  </a:lnTo>
                  <a:close/>
                  <a:moveTo>
                    <a:pt x="417" y="1"/>
                  </a:moveTo>
                  <a:cubicBezTo>
                    <a:pt x="414" y="1"/>
                    <a:pt x="411" y="2"/>
                    <a:pt x="408" y="3"/>
                  </a:cubicBezTo>
                  <a:lnTo>
                    <a:pt x="10" y="234"/>
                  </a:lnTo>
                  <a:cubicBezTo>
                    <a:pt x="4" y="236"/>
                    <a:pt x="1" y="242"/>
                    <a:pt x="1" y="248"/>
                  </a:cubicBezTo>
                  <a:cubicBezTo>
                    <a:pt x="1" y="254"/>
                    <a:pt x="4" y="260"/>
                    <a:pt x="10" y="263"/>
                  </a:cubicBezTo>
                  <a:lnTo>
                    <a:pt x="408" y="493"/>
                  </a:lnTo>
                  <a:cubicBezTo>
                    <a:pt x="411" y="495"/>
                    <a:pt x="414" y="496"/>
                    <a:pt x="417" y="496"/>
                  </a:cubicBezTo>
                  <a:cubicBezTo>
                    <a:pt x="420" y="496"/>
                    <a:pt x="423" y="495"/>
                    <a:pt x="426" y="493"/>
                  </a:cubicBezTo>
                  <a:lnTo>
                    <a:pt x="825" y="263"/>
                  </a:lnTo>
                  <a:cubicBezTo>
                    <a:pt x="829" y="260"/>
                    <a:pt x="832" y="254"/>
                    <a:pt x="832" y="248"/>
                  </a:cubicBezTo>
                  <a:cubicBezTo>
                    <a:pt x="832" y="242"/>
                    <a:pt x="829" y="236"/>
                    <a:pt x="825" y="234"/>
                  </a:cubicBezTo>
                  <a:lnTo>
                    <a:pt x="426" y="3"/>
                  </a:lnTo>
                  <a:cubicBezTo>
                    <a:pt x="423" y="2"/>
                    <a:pt x="420" y="1"/>
                    <a:pt x="41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5"/>
            <p:cNvSpPr/>
            <p:nvPr/>
          </p:nvSpPr>
          <p:spPr>
            <a:xfrm>
              <a:off x="4913725" y="2115675"/>
              <a:ext cx="10750" cy="10650"/>
            </a:xfrm>
            <a:custGeom>
              <a:avLst/>
              <a:gdLst/>
              <a:ahLst/>
              <a:cxnLst/>
              <a:rect l="l" t="t" r="r" b="b"/>
              <a:pathLst>
                <a:path w="430" h="426" extrusionOk="0">
                  <a:moveTo>
                    <a:pt x="272" y="1"/>
                  </a:moveTo>
                  <a:cubicBezTo>
                    <a:pt x="158" y="1"/>
                    <a:pt x="1" y="425"/>
                    <a:pt x="1" y="425"/>
                  </a:cubicBezTo>
                  <a:cubicBezTo>
                    <a:pt x="1" y="425"/>
                    <a:pt x="430" y="153"/>
                    <a:pt x="310" y="19"/>
                  </a:cubicBezTo>
                  <a:cubicBezTo>
                    <a:pt x="298" y="6"/>
                    <a:pt x="285" y="1"/>
                    <a:pt x="2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5"/>
            <p:cNvSpPr/>
            <p:nvPr/>
          </p:nvSpPr>
          <p:spPr>
            <a:xfrm>
              <a:off x="4911450" y="2116000"/>
              <a:ext cx="4075" cy="10325"/>
            </a:xfrm>
            <a:custGeom>
              <a:avLst/>
              <a:gdLst/>
              <a:ahLst/>
              <a:cxnLst/>
              <a:rect l="l" t="t" r="r" b="b"/>
              <a:pathLst>
                <a:path w="163" h="413" extrusionOk="0">
                  <a:moveTo>
                    <a:pt x="80" y="0"/>
                  </a:moveTo>
                  <a:cubicBezTo>
                    <a:pt x="0" y="0"/>
                    <a:pt x="92" y="412"/>
                    <a:pt x="92" y="412"/>
                  </a:cubicBezTo>
                  <a:cubicBezTo>
                    <a:pt x="92" y="412"/>
                    <a:pt x="163" y="6"/>
                    <a:pt x="82" y="0"/>
                  </a:cubicBezTo>
                  <a:cubicBezTo>
                    <a:pt x="81" y="0"/>
                    <a:pt x="80" y="0"/>
                    <a:pt x="8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5"/>
            <p:cNvSpPr/>
            <p:nvPr/>
          </p:nvSpPr>
          <p:spPr>
            <a:xfrm>
              <a:off x="4904450" y="2118000"/>
              <a:ext cx="9300" cy="8325"/>
            </a:xfrm>
            <a:custGeom>
              <a:avLst/>
              <a:gdLst/>
              <a:ahLst/>
              <a:cxnLst/>
              <a:rect l="l" t="t" r="r" b="b"/>
              <a:pathLst>
                <a:path w="372" h="333" extrusionOk="0">
                  <a:moveTo>
                    <a:pt x="142" y="1"/>
                  </a:moveTo>
                  <a:cubicBezTo>
                    <a:pt x="137" y="1"/>
                    <a:pt x="132" y="2"/>
                    <a:pt x="127" y="3"/>
                  </a:cubicBezTo>
                  <a:cubicBezTo>
                    <a:pt x="0" y="36"/>
                    <a:pt x="372" y="332"/>
                    <a:pt x="372" y="332"/>
                  </a:cubicBezTo>
                  <a:cubicBezTo>
                    <a:pt x="372" y="332"/>
                    <a:pt x="256" y="1"/>
                    <a:pt x="14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5"/>
            <p:cNvSpPr/>
            <p:nvPr/>
          </p:nvSpPr>
          <p:spPr>
            <a:xfrm>
              <a:off x="4898350" y="2115675"/>
              <a:ext cx="15400" cy="10650"/>
            </a:xfrm>
            <a:custGeom>
              <a:avLst/>
              <a:gdLst/>
              <a:ahLst/>
              <a:cxnLst/>
              <a:rect l="l" t="t" r="r" b="b"/>
              <a:pathLst>
                <a:path w="616" h="426" extrusionOk="0">
                  <a:moveTo>
                    <a:pt x="172" y="1"/>
                  </a:moveTo>
                  <a:cubicBezTo>
                    <a:pt x="167" y="1"/>
                    <a:pt x="163" y="1"/>
                    <a:pt x="159" y="2"/>
                  </a:cubicBezTo>
                  <a:cubicBezTo>
                    <a:pt x="1" y="28"/>
                    <a:pt x="118" y="253"/>
                    <a:pt x="616" y="425"/>
                  </a:cubicBezTo>
                  <a:cubicBezTo>
                    <a:pt x="616" y="425"/>
                    <a:pt x="325" y="1"/>
                    <a:pt x="1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5"/>
            <p:cNvSpPr/>
            <p:nvPr/>
          </p:nvSpPr>
          <p:spPr>
            <a:xfrm>
              <a:off x="4900125" y="2119125"/>
              <a:ext cx="13375" cy="9325"/>
            </a:xfrm>
            <a:custGeom>
              <a:avLst/>
              <a:gdLst/>
              <a:ahLst/>
              <a:cxnLst/>
              <a:rect l="l" t="t" r="r" b="b"/>
              <a:pathLst>
                <a:path w="535" h="373" extrusionOk="0">
                  <a:moveTo>
                    <a:pt x="182" y="0"/>
                  </a:moveTo>
                  <a:cubicBezTo>
                    <a:pt x="162" y="0"/>
                    <a:pt x="143" y="8"/>
                    <a:pt x="127" y="26"/>
                  </a:cubicBezTo>
                  <a:cubicBezTo>
                    <a:pt x="1" y="170"/>
                    <a:pt x="535" y="373"/>
                    <a:pt x="535" y="373"/>
                  </a:cubicBezTo>
                  <a:cubicBezTo>
                    <a:pt x="535" y="373"/>
                    <a:pt x="320" y="0"/>
                    <a:pt x="1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5"/>
            <p:cNvSpPr/>
            <p:nvPr/>
          </p:nvSpPr>
          <p:spPr>
            <a:xfrm>
              <a:off x="4911200" y="2119225"/>
              <a:ext cx="5000" cy="9225"/>
            </a:xfrm>
            <a:custGeom>
              <a:avLst/>
              <a:gdLst/>
              <a:ahLst/>
              <a:cxnLst/>
              <a:rect l="l" t="t" r="r" b="b"/>
              <a:pathLst>
                <a:path w="200" h="369" extrusionOk="0">
                  <a:moveTo>
                    <a:pt x="104" y="0"/>
                  </a:moveTo>
                  <a:cubicBezTo>
                    <a:pt x="104" y="0"/>
                    <a:pt x="103" y="0"/>
                    <a:pt x="102" y="0"/>
                  </a:cubicBezTo>
                  <a:cubicBezTo>
                    <a:pt x="0" y="8"/>
                    <a:pt x="92" y="369"/>
                    <a:pt x="92" y="369"/>
                  </a:cubicBezTo>
                  <a:cubicBezTo>
                    <a:pt x="92" y="369"/>
                    <a:pt x="200" y="0"/>
                    <a:pt x="10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5"/>
            <p:cNvSpPr/>
            <p:nvPr/>
          </p:nvSpPr>
          <p:spPr>
            <a:xfrm>
              <a:off x="4913475" y="2121100"/>
              <a:ext cx="10275" cy="7350"/>
            </a:xfrm>
            <a:custGeom>
              <a:avLst/>
              <a:gdLst/>
              <a:ahLst/>
              <a:cxnLst/>
              <a:rect l="l" t="t" r="r" b="b"/>
              <a:pathLst>
                <a:path w="411" h="294" extrusionOk="0">
                  <a:moveTo>
                    <a:pt x="262" y="0"/>
                  </a:moveTo>
                  <a:cubicBezTo>
                    <a:pt x="133" y="0"/>
                    <a:pt x="1" y="294"/>
                    <a:pt x="1" y="294"/>
                  </a:cubicBezTo>
                  <a:cubicBezTo>
                    <a:pt x="1" y="294"/>
                    <a:pt x="411" y="30"/>
                    <a:pt x="279" y="2"/>
                  </a:cubicBezTo>
                  <a:cubicBezTo>
                    <a:pt x="273" y="1"/>
                    <a:pt x="267" y="0"/>
                    <a:pt x="26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5"/>
            <p:cNvSpPr/>
            <p:nvPr/>
          </p:nvSpPr>
          <p:spPr>
            <a:xfrm>
              <a:off x="4913475" y="2118725"/>
              <a:ext cx="17125" cy="9725"/>
            </a:xfrm>
            <a:custGeom>
              <a:avLst/>
              <a:gdLst/>
              <a:ahLst/>
              <a:cxnLst/>
              <a:rect l="l" t="t" r="r" b="b"/>
              <a:pathLst>
                <a:path w="685" h="389" extrusionOk="0">
                  <a:moveTo>
                    <a:pt x="509" y="0"/>
                  </a:moveTo>
                  <a:cubicBezTo>
                    <a:pt x="342" y="0"/>
                    <a:pt x="1" y="389"/>
                    <a:pt x="1" y="389"/>
                  </a:cubicBezTo>
                  <a:cubicBezTo>
                    <a:pt x="521" y="226"/>
                    <a:pt x="685" y="25"/>
                    <a:pt x="524" y="2"/>
                  </a:cubicBezTo>
                  <a:cubicBezTo>
                    <a:pt x="519" y="1"/>
                    <a:pt x="514" y="0"/>
                    <a:pt x="50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5"/>
            <p:cNvSpPr/>
            <p:nvPr/>
          </p:nvSpPr>
          <p:spPr>
            <a:xfrm>
              <a:off x="4889975" y="2126650"/>
              <a:ext cx="20000" cy="11525"/>
            </a:xfrm>
            <a:custGeom>
              <a:avLst/>
              <a:gdLst/>
              <a:ahLst/>
              <a:cxnLst/>
              <a:rect l="l" t="t" r="r" b="b"/>
              <a:pathLst>
                <a:path w="800" h="461" extrusionOk="0">
                  <a:moveTo>
                    <a:pt x="401" y="1"/>
                  </a:moveTo>
                  <a:lnTo>
                    <a:pt x="1" y="231"/>
                  </a:lnTo>
                  <a:lnTo>
                    <a:pt x="401" y="460"/>
                  </a:lnTo>
                  <a:lnTo>
                    <a:pt x="800" y="231"/>
                  </a:lnTo>
                  <a:lnTo>
                    <a:pt x="40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5"/>
            <p:cNvSpPr/>
            <p:nvPr/>
          </p:nvSpPr>
          <p:spPr>
            <a:xfrm>
              <a:off x="4892475" y="2129525"/>
              <a:ext cx="15000" cy="8650"/>
            </a:xfrm>
            <a:custGeom>
              <a:avLst/>
              <a:gdLst/>
              <a:ahLst/>
              <a:cxnLst/>
              <a:rect l="l" t="t" r="r" b="b"/>
              <a:pathLst>
                <a:path w="600" h="346" extrusionOk="0">
                  <a:moveTo>
                    <a:pt x="301" y="0"/>
                  </a:moveTo>
                  <a:lnTo>
                    <a:pt x="1" y="173"/>
                  </a:lnTo>
                  <a:lnTo>
                    <a:pt x="301" y="345"/>
                  </a:lnTo>
                  <a:lnTo>
                    <a:pt x="600" y="173"/>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5"/>
            <p:cNvSpPr/>
            <p:nvPr/>
          </p:nvSpPr>
          <p:spPr>
            <a:xfrm>
              <a:off x="4889975" y="2132425"/>
              <a:ext cx="10050" cy="17275"/>
            </a:xfrm>
            <a:custGeom>
              <a:avLst/>
              <a:gdLst/>
              <a:ahLst/>
              <a:cxnLst/>
              <a:rect l="l" t="t" r="r" b="b"/>
              <a:pathLst>
                <a:path w="402" h="691" extrusionOk="0">
                  <a:moveTo>
                    <a:pt x="1" y="0"/>
                  </a:moveTo>
                  <a:lnTo>
                    <a:pt x="1" y="460"/>
                  </a:lnTo>
                  <a:lnTo>
                    <a:pt x="401" y="690"/>
                  </a:lnTo>
                  <a:lnTo>
                    <a:pt x="401" y="229"/>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5"/>
            <p:cNvSpPr/>
            <p:nvPr/>
          </p:nvSpPr>
          <p:spPr>
            <a:xfrm>
              <a:off x="4900000" y="2132425"/>
              <a:ext cx="9975" cy="17275"/>
            </a:xfrm>
            <a:custGeom>
              <a:avLst/>
              <a:gdLst/>
              <a:ahLst/>
              <a:cxnLst/>
              <a:rect l="l" t="t" r="r" b="b"/>
              <a:pathLst>
                <a:path w="399" h="691" extrusionOk="0">
                  <a:moveTo>
                    <a:pt x="399" y="0"/>
                  </a:moveTo>
                  <a:lnTo>
                    <a:pt x="0" y="229"/>
                  </a:lnTo>
                  <a:lnTo>
                    <a:pt x="0" y="690"/>
                  </a:lnTo>
                  <a:lnTo>
                    <a:pt x="399" y="460"/>
                  </a:lnTo>
                  <a:lnTo>
                    <a:pt x="39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5"/>
            <p:cNvSpPr/>
            <p:nvPr/>
          </p:nvSpPr>
          <p:spPr>
            <a:xfrm>
              <a:off x="4889525" y="2126225"/>
              <a:ext cx="20925" cy="12375"/>
            </a:xfrm>
            <a:custGeom>
              <a:avLst/>
              <a:gdLst/>
              <a:ahLst/>
              <a:cxnLst/>
              <a:rect l="l" t="t" r="r" b="b"/>
              <a:pathLst>
                <a:path w="837" h="495" extrusionOk="0">
                  <a:moveTo>
                    <a:pt x="419" y="36"/>
                  </a:moveTo>
                  <a:lnTo>
                    <a:pt x="785" y="248"/>
                  </a:lnTo>
                  <a:lnTo>
                    <a:pt x="419" y="458"/>
                  </a:lnTo>
                  <a:lnTo>
                    <a:pt x="54" y="248"/>
                  </a:lnTo>
                  <a:lnTo>
                    <a:pt x="419" y="36"/>
                  </a:lnTo>
                  <a:close/>
                  <a:moveTo>
                    <a:pt x="419" y="1"/>
                  </a:moveTo>
                  <a:cubicBezTo>
                    <a:pt x="416" y="1"/>
                    <a:pt x="413" y="2"/>
                    <a:pt x="410" y="3"/>
                  </a:cubicBezTo>
                  <a:lnTo>
                    <a:pt x="12" y="234"/>
                  </a:lnTo>
                  <a:cubicBezTo>
                    <a:pt x="0" y="240"/>
                    <a:pt x="0" y="255"/>
                    <a:pt x="12" y="263"/>
                  </a:cubicBezTo>
                  <a:lnTo>
                    <a:pt x="410" y="492"/>
                  </a:lnTo>
                  <a:cubicBezTo>
                    <a:pt x="413" y="493"/>
                    <a:pt x="416" y="495"/>
                    <a:pt x="419" y="495"/>
                  </a:cubicBezTo>
                  <a:cubicBezTo>
                    <a:pt x="422" y="495"/>
                    <a:pt x="425" y="493"/>
                    <a:pt x="428" y="492"/>
                  </a:cubicBezTo>
                  <a:lnTo>
                    <a:pt x="827" y="263"/>
                  </a:lnTo>
                  <a:cubicBezTo>
                    <a:pt x="837" y="255"/>
                    <a:pt x="837" y="240"/>
                    <a:pt x="827" y="234"/>
                  </a:cubicBezTo>
                  <a:lnTo>
                    <a:pt x="428" y="3"/>
                  </a:lnTo>
                  <a:cubicBezTo>
                    <a:pt x="425" y="2"/>
                    <a:pt x="422" y="1"/>
                    <a:pt x="41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5"/>
            <p:cNvSpPr/>
            <p:nvPr/>
          </p:nvSpPr>
          <p:spPr>
            <a:xfrm>
              <a:off x="4899950" y="2123175"/>
              <a:ext cx="10750" cy="10650"/>
            </a:xfrm>
            <a:custGeom>
              <a:avLst/>
              <a:gdLst/>
              <a:ahLst/>
              <a:cxnLst/>
              <a:rect l="l" t="t" r="r" b="b"/>
              <a:pathLst>
                <a:path w="430" h="426" extrusionOk="0">
                  <a:moveTo>
                    <a:pt x="272" y="1"/>
                  </a:moveTo>
                  <a:cubicBezTo>
                    <a:pt x="158" y="1"/>
                    <a:pt x="1" y="425"/>
                    <a:pt x="1" y="425"/>
                  </a:cubicBezTo>
                  <a:cubicBezTo>
                    <a:pt x="1" y="425"/>
                    <a:pt x="430" y="153"/>
                    <a:pt x="310" y="19"/>
                  </a:cubicBezTo>
                  <a:cubicBezTo>
                    <a:pt x="298" y="6"/>
                    <a:pt x="285" y="1"/>
                    <a:pt x="2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5"/>
            <p:cNvSpPr/>
            <p:nvPr/>
          </p:nvSpPr>
          <p:spPr>
            <a:xfrm>
              <a:off x="4897650" y="2123475"/>
              <a:ext cx="4100" cy="10350"/>
            </a:xfrm>
            <a:custGeom>
              <a:avLst/>
              <a:gdLst/>
              <a:ahLst/>
              <a:cxnLst/>
              <a:rect l="l" t="t" r="r" b="b"/>
              <a:pathLst>
                <a:path w="164" h="414" extrusionOk="0">
                  <a:moveTo>
                    <a:pt x="80" y="0"/>
                  </a:moveTo>
                  <a:cubicBezTo>
                    <a:pt x="1" y="0"/>
                    <a:pt x="93" y="413"/>
                    <a:pt x="93" y="413"/>
                  </a:cubicBezTo>
                  <a:cubicBezTo>
                    <a:pt x="93" y="413"/>
                    <a:pt x="164" y="6"/>
                    <a:pt x="81" y="0"/>
                  </a:cubicBezTo>
                  <a:cubicBezTo>
                    <a:pt x="81" y="0"/>
                    <a:pt x="80" y="0"/>
                    <a:pt x="8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5"/>
            <p:cNvSpPr/>
            <p:nvPr/>
          </p:nvSpPr>
          <p:spPr>
            <a:xfrm>
              <a:off x="4890675" y="2125475"/>
              <a:ext cx="9300" cy="8350"/>
            </a:xfrm>
            <a:custGeom>
              <a:avLst/>
              <a:gdLst/>
              <a:ahLst/>
              <a:cxnLst/>
              <a:rect l="l" t="t" r="r" b="b"/>
              <a:pathLst>
                <a:path w="372" h="334" extrusionOk="0">
                  <a:moveTo>
                    <a:pt x="140" y="1"/>
                  </a:moveTo>
                  <a:cubicBezTo>
                    <a:pt x="135" y="1"/>
                    <a:pt x="130" y="1"/>
                    <a:pt x="125" y="3"/>
                  </a:cubicBezTo>
                  <a:cubicBezTo>
                    <a:pt x="0" y="37"/>
                    <a:pt x="372" y="333"/>
                    <a:pt x="372" y="333"/>
                  </a:cubicBezTo>
                  <a:cubicBezTo>
                    <a:pt x="372" y="333"/>
                    <a:pt x="256" y="1"/>
                    <a:pt x="14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5"/>
            <p:cNvSpPr/>
            <p:nvPr/>
          </p:nvSpPr>
          <p:spPr>
            <a:xfrm>
              <a:off x="4884575" y="2123150"/>
              <a:ext cx="15400" cy="10675"/>
            </a:xfrm>
            <a:custGeom>
              <a:avLst/>
              <a:gdLst/>
              <a:ahLst/>
              <a:cxnLst/>
              <a:rect l="l" t="t" r="r" b="b"/>
              <a:pathLst>
                <a:path w="616" h="427" extrusionOk="0">
                  <a:moveTo>
                    <a:pt x="172" y="0"/>
                  </a:moveTo>
                  <a:cubicBezTo>
                    <a:pt x="167" y="0"/>
                    <a:pt x="163" y="1"/>
                    <a:pt x="159" y="1"/>
                  </a:cubicBezTo>
                  <a:cubicBezTo>
                    <a:pt x="1" y="28"/>
                    <a:pt x="118" y="252"/>
                    <a:pt x="616" y="426"/>
                  </a:cubicBezTo>
                  <a:cubicBezTo>
                    <a:pt x="616" y="426"/>
                    <a:pt x="324" y="0"/>
                    <a:pt x="17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5"/>
            <p:cNvSpPr/>
            <p:nvPr/>
          </p:nvSpPr>
          <p:spPr>
            <a:xfrm>
              <a:off x="4886350" y="2126600"/>
              <a:ext cx="13375" cy="9325"/>
            </a:xfrm>
            <a:custGeom>
              <a:avLst/>
              <a:gdLst/>
              <a:ahLst/>
              <a:cxnLst/>
              <a:rect l="l" t="t" r="r" b="b"/>
              <a:pathLst>
                <a:path w="535" h="373" extrusionOk="0">
                  <a:moveTo>
                    <a:pt x="182" y="1"/>
                  </a:moveTo>
                  <a:cubicBezTo>
                    <a:pt x="162" y="1"/>
                    <a:pt x="143" y="9"/>
                    <a:pt x="127" y="27"/>
                  </a:cubicBezTo>
                  <a:cubicBezTo>
                    <a:pt x="1" y="169"/>
                    <a:pt x="534" y="372"/>
                    <a:pt x="534" y="372"/>
                  </a:cubicBezTo>
                  <a:cubicBezTo>
                    <a:pt x="534" y="372"/>
                    <a:pt x="321" y="1"/>
                    <a:pt x="18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5"/>
            <p:cNvSpPr/>
            <p:nvPr/>
          </p:nvSpPr>
          <p:spPr>
            <a:xfrm>
              <a:off x="4897425" y="2126675"/>
              <a:ext cx="5000" cy="9250"/>
            </a:xfrm>
            <a:custGeom>
              <a:avLst/>
              <a:gdLst/>
              <a:ahLst/>
              <a:cxnLst/>
              <a:rect l="l" t="t" r="r" b="b"/>
              <a:pathLst>
                <a:path w="200" h="370" extrusionOk="0">
                  <a:moveTo>
                    <a:pt x="104" y="1"/>
                  </a:moveTo>
                  <a:cubicBezTo>
                    <a:pt x="104" y="1"/>
                    <a:pt x="103" y="1"/>
                    <a:pt x="102" y="1"/>
                  </a:cubicBezTo>
                  <a:cubicBezTo>
                    <a:pt x="0" y="8"/>
                    <a:pt x="91" y="369"/>
                    <a:pt x="91" y="369"/>
                  </a:cubicBezTo>
                  <a:cubicBezTo>
                    <a:pt x="91" y="369"/>
                    <a:pt x="200" y="1"/>
                    <a:pt x="10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5"/>
            <p:cNvSpPr/>
            <p:nvPr/>
          </p:nvSpPr>
          <p:spPr>
            <a:xfrm>
              <a:off x="4899700" y="2128575"/>
              <a:ext cx="10275" cy="7350"/>
            </a:xfrm>
            <a:custGeom>
              <a:avLst/>
              <a:gdLst/>
              <a:ahLst/>
              <a:cxnLst/>
              <a:rect l="l" t="t" r="r" b="b"/>
              <a:pathLst>
                <a:path w="411" h="294" extrusionOk="0">
                  <a:moveTo>
                    <a:pt x="262" y="0"/>
                  </a:moveTo>
                  <a:cubicBezTo>
                    <a:pt x="134" y="0"/>
                    <a:pt x="0" y="293"/>
                    <a:pt x="0" y="293"/>
                  </a:cubicBezTo>
                  <a:cubicBezTo>
                    <a:pt x="0" y="293"/>
                    <a:pt x="411" y="29"/>
                    <a:pt x="279" y="2"/>
                  </a:cubicBezTo>
                  <a:cubicBezTo>
                    <a:pt x="273" y="1"/>
                    <a:pt x="268" y="0"/>
                    <a:pt x="26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5"/>
            <p:cNvSpPr/>
            <p:nvPr/>
          </p:nvSpPr>
          <p:spPr>
            <a:xfrm>
              <a:off x="4899700" y="2126200"/>
              <a:ext cx="17125" cy="9725"/>
            </a:xfrm>
            <a:custGeom>
              <a:avLst/>
              <a:gdLst/>
              <a:ahLst/>
              <a:cxnLst/>
              <a:rect l="l" t="t" r="r" b="b"/>
              <a:pathLst>
                <a:path w="685" h="389" extrusionOk="0">
                  <a:moveTo>
                    <a:pt x="510" y="0"/>
                  </a:moveTo>
                  <a:cubicBezTo>
                    <a:pt x="343" y="0"/>
                    <a:pt x="0" y="388"/>
                    <a:pt x="0" y="388"/>
                  </a:cubicBezTo>
                  <a:cubicBezTo>
                    <a:pt x="521" y="227"/>
                    <a:pt x="685" y="24"/>
                    <a:pt x="524" y="1"/>
                  </a:cubicBezTo>
                  <a:cubicBezTo>
                    <a:pt x="520" y="1"/>
                    <a:pt x="515" y="0"/>
                    <a:pt x="51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5"/>
            <p:cNvSpPr/>
            <p:nvPr/>
          </p:nvSpPr>
          <p:spPr>
            <a:xfrm>
              <a:off x="5243575" y="2216800"/>
              <a:ext cx="37850" cy="21825"/>
            </a:xfrm>
            <a:custGeom>
              <a:avLst/>
              <a:gdLst/>
              <a:ahLst/>
              <a:cxnLst/>
              <a:rect l="l" t="t" r="r" b="b"/>
              <a:pathLst>
                <a:path w="1514" h="873" extrusionOk="0">
                  <a:moveTo>
                    <a:pt x="760" y="1"/>
                  </a:moveTo>
                  <a:cubicBezTo>
                    <a:pt x="758" y="1"/>
                    <a:pt x="756" y="1"/>
                    <a:pt x="755" y="1"/>
                  </a:cubicBezTo>
                  <a:cubicBezTo>
                    <a:pt x="337" y="4"/>
                    <a:pt x="1" y="200"/>
                    <a:pt x="2" y="442"/>
                  </a:cubicBezTo>
                  <a:cubicBezTo>
                    <a:pt x="4" y="681"/>
                    <a:pt x="338" y="872"/>
                    <a:pt x="750" y="872"/>
                  </a:cubicBezTo>
                  <a:cubicBezTo>
                    <a:pt x="753" y="872"/>
                    <a:pt x="756" y="872"/>
                    <a:pt x="759" y="872"/>
                  </a:cubicBezTo>
                  <a:cubicBezTo>
                    <a:pt x="1177" y="871"/>
                    <a:pt x="1513" y="674"/>
                    <a:pt x="1512" y="433"/>
                  </a:cubicBezTo>
                  <a:cubicBezTo>
                    <a:pt x="1510" y="193"/>
                    <a:pt x="1175" y="1"/>
                    <a:pt x="7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5"/>
            <p:cNvSpPr/>
            <p:nvPr/>
          </p:nvSpPr>
          <p:spPr>
            <a:xfrm>
              <a:off x="5243650" y="2227650"/>
              <a:ext cx="25" cy="25"/>
            </a:xfrm>
            <a:custGeom>
              <a:avLst/>
              <a:gdLst/>
              <a:ahLst/>
              <a:cxnLst/>
              <a:rect l="l" t="t" r="r" b="b"/>
              <a:pathLst>
                <a:path w="1" h="1" extrusionOk="0">
                  <a:moveTo>
                    <a:pt x="1" y="1"/>
                  </a:move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5"/>
            <p:cNvSpPr/>
            <p:nvPr/>
          </p:nvSpPr>
          <p:spPr>
            <a:xfrm>
              <a:off x="5281400" y="2227650"/>
              <a:ext cx="25" cy="50"/>
            </a:xfrm>
            <a:custGeom>
              <a:avLst/>
              <a:gdLst/>
              <a:ahLst/>
              <a:cxnLst/>
              <a:rect l="l" t="t" r="r" b="b"/>
              <a:pathLst>
                <a:path w="1" h="2" extrusionOk="0">
                  <a:moveTo>
                    <a:pt x="0" y="2"/>
                  </a:moveTo>
                  <a:lnTo>
                    <a:pt x="0" y="1"/>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5"/>
            <p:cNvSpPr/>
            <p:nvPr/>
          </p:nvSpPr>
          <p:spPr>
            <a:xfrm>
              <a:off x="5245900" y="2224875"/>
              <a:ext cx="33275" cy="43200"/>
            </a:xfrm>
            <a:custGeom>
              <a:avLst/>
              <a:gdLst/>
              <a:ahLst/>
              <a:cxnLst/>
              <a:rect l="l" t="t" r="r" b="b"/>
              <a:pathLst>
                <a:path w="1331" h="1728" extrusionOk="0">
                  <a:moveTo>
                    <a:pt x="670" y="0"/>
                  </a:moveTo>
                  <a:cubicBezTo>
                    <a:pt x="506" y="0"/>
                    <a:pt x="342" y="36"/>
                    <a:pt x="217" y="109"/>
                  </a:cubicBezTo>
                  <a:cubicBezTo>
                    <a:pt x="59" y="199"/>
                    <a:pt x="1" y="326"/>
                    <a:pt x="43" y="444"/>
                  </a:cubicBezTo>
                  <a:lnTo>
                    <a:pt x="215" y="1417"/>
                  </a:lnTo>
                  <a:cubicBezTo>
                    <a:pt x="215" y="1496"/>
                    <a:pt x="259" y="1576"/>
                    <a:pt x="346" y="1637"/>
                  </a:cubicBezTo>
                  <a:cubicBezTo>
                    <a:pt x="433" y="1697"/>
                    <a:pt x="548" y="1727"/>
                    <a:pt x="662" y="1727"/>
                  </a:cubicBezTo>
                  <a:cubicBezTo>
                    <a:pt x="778" y="1727"/>
                    <a:pt x="893" y="1697"/>
                    <a:pt x="981" y="1636"/>
                  </a:cubicBezTo>
                  <a:cubicBezTo>
                    <a:pt x="1068" y="1575"/>
                    <a:pt x="1113" y="1495"/>
                    <a:pt x="1113" y="1417"/>
                  </a:cubicBezTo>
                  <a:lnTo>
                    <a:pt x="1286" y="442"/>
                  </a:lnTo>
                  <a:lnTo>
                    <a:pt x="1286" y="442"/>
                  </a:lnTo>
                  <a:cubicBezTo>
                    <a:pt x="1330" y="324"/>
                    <a:pt x="1273" y="198"/>
                    <a:pt x="1116" y="107"/>
                  </a:cubicBezTo>
                  <a:cubicBezTo>
                    <a:pt x="993" y="36"/>
                    <a:pt x="832" y="0"/>
                    <a:pt x="67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5"/>
            <p:cNvSpPr/>
            <p:nvPr/>
          </p:nvSpPr>
          <p:spPr>
            <a:xfrm>
              <a:off x="5244050" y="2229725"/>
              <a:ext cx="37000" cy="38350"/>
            </a:xfrm>
            <a:custGeom>
              <a:avLst/>
              <a:gdLst/>
              <a:ahLst/>
              <a:cxnLst/>
              <a:rect l="l" t="t" r="r" b="b"/>
              <a:pathLst>
                <a:path w="1480" h="1534" extrusionOk="0">
                  <a:moveTo>
                    <a:pt x="1480" y="0"/>
                  </a:moveTo>
                  <a:cubicBezTo>
                    <a:pt x="1451" y="83"/>
                    <a:pt x="1381" y="161"/>
                    <a:pt x="1271" y="225"/>
                  </a:cubicBezTo>
                  <a:cubicBezTo>
                    <a:pt x="1123" y="311"/>
                    <a:pt x="929" y="353"/>
                    <a:pt x="736" y="353"/>
                  </a:cubicBezTo>
                  <a:cubicBezTo>
                    <a:pt x="543" y="353"/>
                    <a:pt x="351" y="311"/>
                    <a:pt x="204" y="226"/>
                  </a:cubicBezTo>
                  <a:cubicBezTo>
                    <a:pt x="96" y="165"/>
                    <a:pt x="30" y="89"/>
                    <a:pt x="1" y="9"/>
                  </a:cubicBezTo>
                  <a:lnTo>
                    <a:pt x="1" y="9"/>
                  </a:lnTo>
                  <a:lnTo>
                    <a:pt x="205" y="1163"/>
                  </a:lnTo>
                  <a:cubicBezTo>
                    <a:pt x="205" y="1259"/>
                    <a:pt x="256" y="1353"/>
                    <a:pt x="360" y="1426"/>
                  </a:cubicBezTo>
                  <a:cubicBezTo>
                    <a:pt x="464" y="1497"/>
                    <a:pt x="600" y="1533"/>
                    <a:pt x="736" y="1533"/>
                  </a:cubicBezTo>
                  <a:cubicBezTo>
                    <a:pt x="873" y="1533"/>
                    <a:pt x="1010" y="1497"/>
                    <a:pt x="1114" y="1424"/>
                  </a:cubicBezTo>
                  <a:cubicBezTo>
                    <a:pt x="1219" y="1352"/>
                    <a:pt x="1271" y="1257"/>
                    <a:pt x="1272" y="1163"/>
                  </a:cubicBezTo>
                  <a:lnTo>
                    <a:pt x="148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5"/>
            <p:cNvSpPr/>
            <p:nvPr/>
          </p:nvSpPr>
          <p:spPr>
            <a:xfrm>
              <a:off x="5242025" y="2215150"/>
              <a:ext cx="41000" cy="25075"/>
            </a:xfrm>
            <a:custGeom>
              <a:avLst/>
              <a:gdLst/>
              <a:ahLst/>
              <a:cxnLst/>
              <a:rect l="l" t="t" r="r" b="b"/>
              <a:pathLst>
                <a:path w="1640" h="1003" extrusionOk="0">
                  <a:moveTo>
                    <a:pt x="825" y="129"/>
                  </a:moveTo>
                  <a:lnTo>
                    <a:pt x="825" y="129"/>
                  </a:lnTo>
                  <a:cubicBezTo>
                    <a:pt x="1015" y="129"/>
                    <a:pt x="1191" y="171"/>
                    <a:pt x="1323" y="248"/>
                  </a:cubicBezTo>
                  <a:cubicBezTo>
                    <a:pt x="1445" y="318"/>
                    <a:pt x="1512" y="406"/>
                    <a:pt x="1512" y="499"/>
                  </a:cubicBezTo>
                  <a:cubicBezTo>
                    <a:pt x="1512" y="592"/>
                    <a:pt x="1443" y="682"/>
                    <a:pt x="1320" y="753"/>
                  </a:cubicBezTo>
                  <a:cubicBezTo>
                    <a:pt x="1187" y="830"/>
                    <a:pt x="1005" y="873"/>
                    <a:pt x="815" y="873"/>
                  </a:cubicBezTo>
                  <a:cubicBezTo>
                    <a:pt x="626" y="873"/>
                    <a:pt x="449" y="831"/>
                    <a:pt x="317" y="754"/>
                  </a:cubicBezTo>
                  <a:cubicBezTo>
                    <a:pt x="196" y="685"/>
                    <a:pt x="130" y="596"/>
                    <a:pt x="130" y="503"/>
                  </a:cubicBezTo>
                  <a:cubicBezTo>
                    <a:pt x="130" y="411"/>
                    <a:pt x="198" y="321"/>
                    <a:pt x="320" y="250"/>
                  </a:cubicBezTo>
                  <a:cubicBezTo>
                    <a:pt x="454" y="173"/>
                    <a:pt x="634" y="129"/>
                    <a:pt x="825" y="129"/>
                  </a:cubicBezTo>
                  <a:close/>
                  <a:moveTo>
                    <a:pt x="826" y="0"/>
                  </a:moveTo>
                  <a:cubicBezTo>
                    <a:pt x="611" y="0"/>
                    <a:pt x="409" y="50"/>
                    <a:pt x="256" y="138"/>
                  </a:cubicBezTo>
                  <a:cubicBezTo>
                    <a:pt x="92" y="234"/>
                    <a:pt x="1" y="364"/>
                    <a:pt x="1" y="503"/>
                  </a:cubicBezTo>
                  <a:cubicBezTo>
                    <a:pt x="1" y="644"/>
                    <a:pt x="89" y="773"/>
                    <a:pt x="253" y="866"/>
                  </a:cubicBezTo>
                  <a:cubicBezTo>
                    <a:pt x="404" y="953"/>
                    <a:pt x="604" y="1002"/>
                    <a:pt x="815" y="1002"/>
                  </a:cubicBezTo>
                  <a:cubicBezTo>
                    <a:pt x="1029" y="1002"/>
                    <a:pt x="1232" y="951"/>
                    <a:pt x="1384" y="864"/>
                  </a:cubicBezTo>
                  <a:cubicBezTo>
                    <a:pt x="1549" y="770"/>
                    <a:pt x="1639" y="638"/>
                    <a:pt x="1639" y="499"/>
                  </a:cubicBezTo>
                  <a:cubicBezTo>
                    <a:pt x="1639" y="358"/>
                    <a:pt x="1551" y="229"/>
                    <a:pt x="1388" y="137"/>
                  </a:cubicBezTo>
                  <a:cubicBezTo>
                    <a:pt x="1237" y="50"/>
                    <a:pt x="1039" y="0"/>
                    <a:pt x="826"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5"/>
            <p:cNvSpPr/>
            <p:nvPr/>
          </p:nvSpPr>
          <p:spPr>
            <a:xfrm>
              <a:off x="5257675" y="2135500"/>
              <a:ext cx="3150" cy="96125"/>
            </a:xfrm>
            <a:custGeom>
              <a:avLst/>
              <a:gdLst/>
              <a:ahLst/>
              <a:cxnLst/>
              <a:rect l="l" t="t" r="r" b="b"/>
              <a:pathLst>
                <a:path w="126" h="3845" extrusionOk="0">
                  <a:moveTo>
                    <a:pt x="62" y="0"/>
                  </a:moveTo>
                  <a:lnTo>
                    <a:pt x="1" y="3830"/>
                  </a:lnTo>
                  <a:lnTo>
                    <a:pt x="126" y="3845"/>
                  </a:lnTo>
                  <a:lnTo>
                    <a:pt x="6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5"/>
            <p:cNvSpPr/>
            <p:nvPr/>
          </p:nvSpPr>
          <p:spPr>
            <a:xfrm>
              <a:off x="5248700" y="2148525"/>
              <a:ext cx="10525" cy="25825"/>
            </a:xfrm>
            <a:custGeom>
              <a:avLst/>
              <a:gdLst/>
              <a:ahLst/>
              <a:cxnLst/>
              <a:rect l="l" t="t" r="r" b="b"/>
              <a:pathLst>
                <a:path w="421" h="1033" extrusionOk="0">
                  <a:moveTo>
                    <a:pt x="0" y="0"/>
                  </a:moveTo>
                  <a:lnTo>
                    <a:pt x="66" y="461"/>
                  </a:lnTo>
                  <a:lnTo>
                    <a:pt x="421" y="1032"/>
                  </a:lnTo>
                  <a:lnTo>
                    <a:pt x="421" y="892"/>
                  </a:lnTo>
                  <a:lnTo>
                    <a:pt x="111" y="46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45"/>
            <p:cNvSpPr/>
            <p:nvPr/>
          </p:nvSpPr>
          <p:spPr>
            <a:xfrm>
              <a:off x="5259425" y="2144525"/>
              <a:ext cx="10600" cy="16800"/>
            </a:xfrm>
            <a:custGeom>
              <a:avLst/>
              <a:gdLst/>
              <a:ahLst/>
              <a:cxnLst/>
              <a:rect l="l" t="t" r="r" b="b"/>
              <a:pathLst>
                <a:path w="424" h="672" extrusionOk="0">
                  <a:moveTo>
                    <a:pt x="424" y="1"/>
                  </a:moveTo>
                  <a:lnTo>
                    <a:pt x="295" y="436"/>
                  </a:lnTo>
                  <a:lnTo>
                    <a:pt x="1" y="589"/>
                  </a:lnTo>
                  <a:lnTo>
                    <a:pt x="1" y="672"/>
                  </a:lnTo>
                  <a:lnTo>
                    <a:pt x="331" y="467"/>
                  </a:lnTo>
                  <a:lnTo>
                    <a:pt x="42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5"/>
            <p:cNvSpPr/>
            <p:nvPr/>
          </p:nvSpPr>
          <p:spPr>
            <a:xfrm>
              <a:off x="5253400" y="2127900"/>
              <a:ext cx="5825" cy="7625"/>
            </a:xfrm>
            <a:custGeom>
              <a:avLst/>
              <a:gdLst/>
              <a:ahLst/>
              <a:cxnLst/>
              <a:rect l="l" t="t" r="r" b="b"/>
              <a:pathLst>
                <a:path w="233" h="305" extrusionOk="0">
                  <a:moveTo>
                    <a:pt x="141" y="1"/>
                  </a:moveTo>
                  <a:cubicBezTo>
                    <a:pt x="131" y="1"/>
                    <a:pt x="120" y="5"/>
                    <a:pt x="108" y="16"/>
                  </a:cubicBezTo>
                  <a:cubicBezTo>
                    <a:pt x="1" y="113"/>
                    <a:pt x="233" y="304"/>
                    <a:pt x="233" y="304"/>
                  </a:cubicBezTo>
                  <a:cubicBezTo>
                    <a:pt x="233" y="304"/>
                    <a:pt x="219" y="1"/>
                    <a:pt x="14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5"/>
            <p:cNvSpPr/>
            <p:nvPr/>
          </p:nvSpPr>
          <p:spPr>
            <a:xfrm>
              <a:off x="5259200" y="2127800"/>
              <a:ext cx="10300" cy="7725"/>
            </a:xfrm>
            <a:custGeom>
              <a:avLst/>
              <a:gdLst/>
              <a:ahLst/>
              <a:cxnLst/>
              <a:rect l="l" t="t" r="r" b="b"/>
              <a:pathLst>
                <a:path w="412" h="309" extrusionOk="0">
                  <a:moveTo>
                    <a:pt x="242" y="0"/>
                  </a:moveTo>
                  <a:cubicBezTo>
                    <a:pt x="108" y="0"/>
                    <a:pt x="1" y="308"/>
                    <a:pt x="1" y="308"/>
                  </a:cubicBezTo>
                  <a:cubicBezTo>
                    <a:pt x="1" y="308"/>
                    <a:pt x="411" y="47"/>
                    <a:pt x="266" y="4"/>
                  </a:cubicBezTo>
                  <a:cubicBezTo>
                    <a:pt x="258" y="2"/>
                    <a:pt x="250" y="0"/>
                    <a:pt x="24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5"/>
            <p:cNvSpPr/>
            <p:nvPr/>
          </p:nvSpPr>
          <p:spPr>
            <a:xfrm>
              <a:off x="5249600" y="2128300"/>
              <a:ext cx="9625" cy="7225"/>
            </a:xfrm>
            <a:custGeom>
              <a:avLst/>
              <a:gdLst/>
              <a:ahLst/>
              <a:cxnLst/>
              <a:rect l="l" t="t" r="r" b="b"/>
              <a:pathLst>
                <a:path w="385" h="289" extrusionOk="0">
                  <a:moveTo>
                    <a:pt x="83" y="0"/>
                  </a:moveTo>
                  <a:cubicBezTo>
                    <a:pt x="69" y="0"/>
                    <a:pt x="58" y="7"/>
                    <a:pt x="51" y="23"/>
                  </a:cubicBezTo>
                  <a:cubicBezTo>
                    <a:pt x="1" y="143"/>
                    <a:pt x="385" y="288"/>
                    <a:pt x="385" y="288"/>
                  </a:cubicBezTo>
                  <a:cubicBezTo>
                    <a:pt x="385" y="288"/>
                    <a:pt x="174" y="0"/>
                    <a:pt x="8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5"/>
            <p:cNvSpPr/>
            <p:nvPr/>
          </p:nvSpPr>
          <p:spPr>
            <a:xfrm>
              <a:off x="5259275" y="2132425"/>
              <a:ext cx="5875" cy="7625"/>
            </a:xfrm>
            <a:custGeom>
              <a:avLst/>
              <a:gdLst/>
              <a:ahLst/>
              <a:cxnLst/>
              <a:rect l="l" t="t" r="r" b="b"/>
              <a:pathLst>
                <a:path w="235" h="305" extrusionOk="0">
                  <a:moveTo>
                    <a:pt x="93" y="0"/>
                  </a:moveTo>
                  <a:cubicBezTo>
                    <a:pt x="14" y="0"/>
                    <a:pt x="1" y="305"/>
                    <a:pt x="1" y="305"/>
                  </a:cubicBezTo>
                  <a:cubicBezTo>
                    <a:pt x="1" y="305"/>
                    <a:pt x="234" y="112"/>
                    <a:pt x="125" y="16"/>
                  </a:cubicBezTo>
                  <a:cubicBezTo>
                    <a:pt x="113" y="5"/>
                    <a:pt x="103" y="0"/>
                    <a:pt x="9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5"/>
            <p:cNvSpPr/>
            <p:nvPr/>
          </p:nvSpPr>
          <p:spPr>
            <a:xfrm>
              <a:off x="5249025" y="2132325"/>
              <a:ext cx="10275" cy="7725"/>
            </a:xfrm>
            <a:custGeom>
              <a:avLst/>
              <a:gdLst/>
              <a:ahLst/>
              <a:cxnLst/>
              <a:rect l="l" t="t" r="r" b="b"/>
              <a:pathLst>
                <a:path w="411" h="309" extrusionOk="0">
                  <a:moveTo>
                    <a:pt x="170" y="1"/>
                  </a:moveTo>
                  <a:cubicBezTo>
                    <a:pt x="162" y="1"/>
                    <a:pt x="154" y="2"/>
                    <a:pt x="145" y="4"/>
                  </a:cubicBezTo>
                  <a:cubicBezTo>
                    <a:pt x="0" y="48"/>
                    <a:pt x="411" y="309"/>
                    <a:pt x="411" y="309"/>
                  </a:cubicBezTo>
                  <a:cubicBezTo>
                    <a:pt x="411" y="309"/>
                    <a:pt x="304" y="1"/>
                    <a:pt x="17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5"/>
            <p:cNvSpPr/>
            <p:nvPr/>
          </p:nvSpPr>
          <p:spPr>
            <a:xfrm>
              <a:off x="5259275" y="2132825"/>
              <a:ext cx="9675" cy="7225"/>
            </a:xfrm>
            <a:custGeom>
              <a:avLst/>
              <a:gdLst/>
              <a:ahLst/>
              <a:cxnLst/>
              <a:rect l="l" t="t" r="r" b="b"/>
              <a:pathLst>
                <a:path w="387" h="289" extrusionOk="0">
                  <a:moveTo>
                    <a:pt x="302" y="1"/>
                  </a:moveTo>
                  <a:cubicBezTo>
                    <a:pt x="212" y="1"/>
                    <a:pt x="1" y="289"/>
                    <a:pt x="1" y="289"/>
                  </a:cubicBezTo>
                  <a:cubicBezTo>
                    <a:pt x="1" y="289"/>
                    <a:pt x="386" y="144"/>
                    <a:pt x="334" y="23"/>
                  </a:cubicBezTo>
                  <a:cubicBezTo>
                    <a:pt x="327" y="7"/>
                    <a:pt x="316" y="1"/>
                    <a:pt x="30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5"/>
            <p:cNvSpPr/>
            <p:nvPr/>
          </p:nvSpPr>
          <p:spPr>
            <a:xfrm>
              <a:off x="5243150" y="2142625"/>
              <a:ext cx="5525" cy="5925"/>
            </a:xfrm>
            <a:custGeom>
              <a:avLst/>
              <a:gdLst/>
              <a:ahLst/>
              <a:cxnLst/>
              <a:rect l="l" t="t" r="r" b="b"/>
              <a:pathLst>
                <a:path w="221" h="237" extrusionOk="0">
                  <a:moveTo>
                    <a:pt x="103" y="1"/>
                  </a:moveTo>
                  <a:cubicBezTo>
                    <a:pt x="94" y="1"/>
                    <a:pt x="84" y="6"/>
                    <a:pt x="74" y="19"/>
                  </a:cubicBezTo>
                  <a:cubicBezTo>
                    <a:pt x="0" y="114"/>
                    <a:pt x="221" y="236"/>
                    <a:pt x="221" y="236"/>
                  </a:cubicBezTo>
                  <a:cubicBezTo>
                    <a:pt x="221" y="236"/>
                    <a:pt x="166" y="1"/>
                    <a:pt x="10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5"/>
            <p:cNvSpPr/>
            <p:nvPr/>
          </p:nvSpPr>
          <p:spPr>
            <a:xfrm>
              <a:off x="5248650" y="2141250"/>
              <a:ext cx="7475" cy="7300"/>
            </a:xfrm>
            <a:custGeom>
              <a:avLst/>
              <a:gdLst/>
              <a:ahLst/>
              <a:cxnLst/>
              <a:rect l="l" t="t" r="r" b="b"/>
              <a:pathLst>
                <a:path w="299" h="292" extrusionOk="0">
                  <a:moveTo>
                    <a:pt x="165" y="1"/>
                  </a:moveTo>
                  <a:cubicBezTo>
                    <a:pt x="46" y="1"/>
                    <a:pt x="1" y="291"/>
                    <a:pt x="1" y="291"/>
                  </a:cubicBezTo>
                  <a:cubicBezTo>
                    <a:pt x="1" y="291"/>
                    <a:pt x="298" y="14"/>
                    <a:pt x="172" y="1"/>
                  </a:cubicBezTo>
                  <a:cubicBezTo>
                    <a:pt x="170" y="1"/>
                    <a:pt x="167" y="1"/>
                    <a:pt x="1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5"/>
            <p:cNvSpPr/>
            <p:nvPr/>
          </p:nvSpPr>
          <p:spPr>
            <a:xfrm>
              <a:off x="5240225" y="2143725"/>
              <a:ext cx="8450" cy="4825"/>
            </a:xfrm>
            <a:custGeom>
              <a:avLst/>
              <a:gdLst/>
              <a:ahLst/>
              <a:cxnLst/>
              <a:rect l="l" t="t" r="r" b="b"/>
              <a:pathLst>
                <a:path w="338" h="193" extrusionOk="0">
                  <a:moveTo>
                    <a:pt x="55" y="1"/>
                  </a:moveTo>
                  <a:cubicBezTo>
                    <a:pt x="40" y="1"/>
                    <a:pt x="29" y="8"/>
                    <a:pt x="25" y="25"/>
                  </a:cubicBezTo>
                  <a:cubicBezTo>
                    <a:pt x="0" y="131"/>
                    <a:pt x="338" y="192"/>
                    <a:pt x="338" y="192"/>
                  </a:cubicBezTo>
                  <a:cubicBezTo>
                    <a:pt x="338" y="192"/>
                    <a:pt x="136" y="1"/>
                    <a:pt x="5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5"/>
            <p:cNvSpPr/>
            <p:nvPr/>
          </p:nvSpPr>
          <p:spPr>
            <a:xfrm>
              <a:off x="5248475" y="2145625"/>
              <a:ext cx="5025" cy="6600"/>
            </a:xfrm>
            <a:custGeom>
              <a:avLst/>
              <a:gdLst/>
              <a:ahLst/>
              <a:cxnLst/>
              <a:rect l="l" t="t" r="r" b="b"/>
              <a:pathLst>
                <a:path w="201" h="264" extrusionOk="0">
                  <a:moveTo>
                    <a:pt x="72" y="0"/>
                  </a:moveTo>
                  <a:cubicBezTo>
                    <a:pt x="1" y="0"/>
                    <a:pt x="37" y="264"/>
                    <a:pt x="37" y="264"/>
                  </a:cubicBezTo>
                  <a:cubicBezTo>
                    <a:pt x="37" y="264"/>
                    <a:pt x="201" y="71"/>
                    <a:pt x="96" y="9"/>
                  </a:cubicBezTo>
                  <a:cubicBezTo>
                    <a:pt x="87" y="3"/>
                    <a:pt x="79" y="0"/>
                    <a:pt x="7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5"/>
            <p:cNvSpPr/>
            <p:nvPr/>
          </p:nvSpPr>
          <p:spPr>
            <a:xfrm>
              <a:off x="5240000" y="2146750"/>
              <a:ext cx="9400" cy="5475"/>
            </a:xfrm>
            <a:custGeom>
              <a:avLst/>
              <a:gdLst/>
              <a:ahLst/>
              <a:cxnLst/>
              <a:rect l="l" t="t" r="r" b="b"/>
              <a:pathLst>
                <a:path w="376" h="219" extrusionOk="0">
                  <a:moveTo>
                    <a:pt x="146" y="1"/>
                  </a:moveTo>
                  <a:cubicBezTo>
                    <a:pt x="135" y="1"/>
                    <a:pt x="124" y="3"/>
                    <a:pt x="113" y="9"/>
                  </a:cubicBezTo>
                  <a:cubicBezTo>
                    <a:pt x="0" y="67"/>
                    <a:pt x="376" y="219"/>
                    <a:pt x="376" y="219"/>
                  </a:cubicBezTo>
                  <a:cubicBezTo>
                    <a:pt x="376" y="219"/>
                    <a:pt x="253" y="1"/>
                    <a:pt x="14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5"/>
            <p:cNvSpPr/>
            <p:nvPr/>
          </p:nvSpPr>
          <p:spPr>
            <a:xfrm>
              <a:off x="5249375" y="2145175"/>
              <a:ext cx="7400" cy="7050"/>
            </a:xfrm>
            <a:custGeom>
              <a:avLst/>
              <a:gdLst/>
              <a:ahLst/>
              <a:cxnLst/>
              <a:rect l="l" t="t" r="r" b="b"/>
              <a:pathLst>
                <a:path w="296" h="282" extrusionOk="0">
                  <a:moveTo>
                    <a:pt x="210" y="0"/>
                  </a:moveTo>
                  <a:cubicBezTo>
                    <a:pt x="137" y="0"/>
                    <a:pt x="1" y="282"/>
                    <a:pt x="1" y="282"/>
                  </a:cubicBezTo>
                  <a:cubicBezTo>
                    <a:pt x="1" y="282"/>
                    <a:pt x="295" y="105"/>
                    <a:pt x="234" y="15"/>
                  </a:cubicBezTo>
                  <a:cubicBezTo>
                    <a:pt x="227" y="5"/>
                    <a:pt x="219" y="0"/>
                    <a:pt x="21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5"/>
            <p:cNvSpPr/>
            <p:nvPr/>
          </p:nvSpPr>
          <p:spPr>
            <a:xfrm>
              <a:off x="5266175" y="2137900"/>
              <a:ext cx="5075" cy="6650"/>
            </a:xfrm>
            <a:custGeom>
              <a:avLst/>
              <a:gdLst/>
              <a:ahLst/>
              <a:cxnLst/>
              <a:rect l="l" t="t" r="r" b="b"/>
              <a:pathLst>
                <a:path w="203" h="266" extrusionOk="0">
                  <a:moveTo>
                    <a:pt x="129" y="0"/>
                  </a:moveTo>
                  <a:cubicBezTo>
                    <a:pt x="123" y="0"/>
                    <a:pt x="115" y="3"/>
                    <a:pt x="106" y="7"/>
                  </a:cubicBezTo>
                  <a:cubicBezTo>
                    <a:pt x="0" y="65"/>
                    <a:pt x="154" y="266"/>
                    <a:pt x="154" y="266"/>
                  </a:cubicBezTo>
                  <a:cubicBezTo>
                    <a:pt x="154" y="266"/>
                    <a:pt x="203" y="0"/>
                    <a:pt x="1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5"/>
            <p:cNvSpPr/>
            <p:nvPr/>
          </p:nvSpPr>
          <p:spPr>
            <a:xfrm>
              <a:off x="5270000" y="2139350"/>
              <a:ext cx="9525" cy="5200"/>
            </a:xfrm>
            <a:custGeom>
              <a:avLst/>
              <a:gdLst/>
              <a:ahLst/>
              <a:cxnLst/>
              <a:rect l="l" t="t" r="r" b="b"/>
              <a:pathLst>
                <a:path w="381" h="208" extrusionOk="0">
                  <a:moveTo>
                    <a:pt x="236" y="1"/>
                  </a:moveTo>
                  <a:cubicBezTo>
                    <a:pt x="130" y="1"/>
                    <a:pt x="1" y="208"/>
                    <a:pt x="1" y="208"/>
                  </a:cubicBezTo>
                  <a:cubicBezTo>
                    <a:pt x="1" y="208"/>
                    <a:pt x="381" y="73"/>
                    <a:pt x="272" y="10"/>
                  </a:cubicBezTo>
                  <a:cubicBezTo>
                    <a:pt x="260" y="4"/>
                    <a:pt x="248" y="1"/>
                    <a:pt x="23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5"/>
            <p:cNvSpPr/>
            <p:nvPr/>
          </p:nvSpPr>
          <p:spPr>
            <a:xfrm>
              <a:off x="5262875" y="2137225"/>
              <a:ext cx="7150" cy="7325"/>
            </a:xfrm>
            <a:custGeom>
              <a:avLst/>
              <a:gdLst/>
              <a:ahLst/>
              <a:cxnLst/>
              <a:rect l="l" t="t" r="r" b="b"/>
              <a:pathLst>
                <a:path w="286" h="293" extrusionOk="0">
                  <a:moveTo>
                    <a:pt x="89" y="1"/>
                  </a:moveTo>
                  <a:cubicBezTo>
                    <a:pt x="80" y="1"/>
                    <a:pt x="72" y="5"/>
                    <a:pt x="66" y="14"/>
                  </a:cubicBezTo>
                  <a:cubicBezTo>
                    <a:pt x="0" y="101"/>
                    <a:pt x="286" y="293"/>
                    <a:pt x="286" y="293"/>
                  </a:cubicBezTo>
                  <a:cubicBezTo>
                    <a:pt x="286" y="293"/>
                    <a:pt x="161" y="1"/>
                    <a:pt x="8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5"/>
            <p:cNvSpPr/>
            <p:nvPr/>
          </p:nvSpPr>
          <p:spPr>
            <a:xfrm>
              <a:off x="5269175" y="2142425"/>
              <a:ext cx="5675" cy="5775"/>
            </a:xfrm>
            <a:custGeom>
              <a:avLst/>
              <a:gdLst/>
              <a:ahLst/>
              <a:cxnLst/>
              <a:rect l="l" t="t" r="r" b="b"/>
              <a:pathLst>
                <a:path w="227" h="231" extrusionOk="0">
                  <a:moveTo>
                    <a:pt x="128" y="1"/>
                  </a:moveTo>
                  <a:cubicBezTo>
                    <a:pt x="66" y="1"/>
                    <a:pt x="1" y="231"/>
                    <a:pt x="1" y="231"/>
                  </a:cubicBezTo>
                  <a:cubicBezTo>
                    <a:pt x="1" y="231"/>
                    <a:pt x="227" y="119"/>
                    <a:pt x="157" y="21"/>
                  </a:cubicBezTo>
                  <a:cubicBezTo>
                    <a:pt x="148" y="7"/>
                    <a:pt x="138" y="1"/>
                    <a:pt x="1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5"/>
            <p:cNvSpPr/>
            <p:nvPr/>
          </p:nvSpPr>
          <p:spPr>
            <a:xfrm>
              <a:off x="5262100" y="2140750"/>
              <a:ext cx="7100" cy="7450"/>
            </a:xfrm>
            <a:custGeom>
              <a:avLst/>
              <a:gdLst/>
              <a:ahLst/>
              <a:cxnLst/>
              <a:rect l="l" t="t" r="r" b="b"/>
              <a:pathLst>
                <a:path w="284" h="298" extrusionOk="0">
                  <a:moveTo>
                    <a:pt x="131" y="1"/>
                  </a:moveTo>
                  <a:cubicBezTo>
                    <a:pt x="130" y="1"/>
                    <a:pt x="129" y="1"/>
                    <a:pt x="127" y="1"/>
                  </a:cubicBezTo>
                  <a:cubicBezTo>
                    <a:pt x="1" y="8"/>
                    <a:pt x="284" y="298"/>
                    <a:pt x="284" y="298"/>
                  </a:cubicBezTo>
                  <a:cubicBezTo>
                    <a:pt x="284" y="298"/>
                    <a:pt x="254" y="1"/>
                    <a:pt x="13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5"/>
            <p:cNvSpPr/>
            <p:nvPr/>
          </p:nvSpPr>
          <p:spPr>
            <a:xfrm>
              <a:off x="5269175" y="2143725"/>
              <a:ext cx="8550" cy="4475"/>
            </a:xfrm>
            <a:custGeom>
              <a:avLst/>
              <a:gdLst/>
              <a:ahLst/>
              <a:cxnLst/>
              <a:rect l="l" t="t" r="r" b="b"/>
              <a:pathLst>
                <a:path w="342" h="179" extrusionOk="0">
                  <a:moveTo>
                    <a:pt x="290" y="1"/>
                  </a:moveTo>
                  <a:cubicBezTo>
                    <a:pt x="208" y="1"/>
                    <a:pt x="1" y="179"/>
                    <a:pt x="1" y="179"/>
                  </a:cubicBezTo>
                  <a:cubicBezTo>
                    <a:pt x="1" y="179"/>
                    <a:pt x="341" y="134"/>
                    <a:pt x="323" y="27"/>
                  </a:cubicBezTo>
                  <a:cubicBezTo>
                    <a:pt x="319" y="8"/>
                    <a:pt x="307" y="1"/>
                    <a:pt x="29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5"/>
            <p:cNvSpPr/>
            <p:nvPr/>
          </p:nvSpPr>
          <p:spPr>
            <a:xfrm>
              <a:off x="5258875" y="2155425"/>
              <a:ext cx="11350" cy="27725"/>
            </a:xfrm>
            <a:custGeom>
              <a:avLst/>
              <a:gdLst/>
              <a:ahLst/>
              <a:cxnLst/>
              <a:rect l="l" t="t" r="r" b="b"/>
              <a:pathLst>
                <a:path w="454" h="1109" extrusionOk="0">
                  <a:moveTo>
                    <a:pt x="453" y="1"/>
                  </a:moveTo>
                  <a:lnTo>
                    <a:pt x="334" y="495"/>
                  </a:lnTo>
                  <a:lnTo>
                    <a:pt x="1" y="958"/>
                  </a:lnTo>
                  <a:lnTo>
                    <a:pt x="1" y="1109"/>
                  </a:lnTo>
                  <a:lnTo>
                    <a:pt x="382" y="495"/>
                  </a:lnTo>
                  <a:lnTo>
                    <a:pt x="45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5"/>
            <p:cNvSpPr/>
            <p:nvPr/>
          </p:nvSpPr>
          <p:spPr>
            <a:xfrm>
              <a:off x="5247325" y="2169250"/>
              <a:ext cx="11375" cy="18000"/>
            </a:xfrm>
            <a:custGeom>
              <a:avLst/>
              <a:gdLst/>
              <a:ahLst/>
              <a:cxnLst/>
              <a:rect l="l" t="t" r="r" b="b"/>
              <a:pathLst>
                <a:path w="455" h="720" extrusionOk="0">
                  <a:moveTo>
                    <a:pt x="0" y="0"/>
                  </a:moveTo>
                  <a:lnTo>
                    <a:pt x="99" y="501"/>
                  </a:lnTo>
                  <a:lnTo>
                    <a:pt x="454" y="720"/>
                  </a:lnTo>
                  <a:lnTo>
                    <a:pt x="454" y="633"/>
                  </a:lnTo>
                  <a:lnTo>
                    <a:pt x="138" y="466"/>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5"/>
            <p:cNvSpPr/>
            <p:nvPr/>
          </p:nvSpPr>
          <p:spPr>
            <a:xfrm>
              <a:off x="5270200" y="2149100"/>
              <a:ext cx="5925" cy="6350"/>
            </a:xfrm>
            <a:custGeom>
              <a:avLst/>
              <a:gdLst/>
              <a:ahLst/>
              <a:cxnLst/>
              <a:rect l="l" t="t" r="r" b="b"/>
              <a:pathLst>
                <a:path w="237" h="254" extrusionOk="0">
                  <a:moveTo>
                    <a:pt x="127" y="1"/>
                  </a:moveTo>
                  <a:cubicBezTo>
                    <a:pt x="60" y="1"/>
                    <a:pt x="0" y="254"/>
                    <a:pt x="0" y="254"/>
                  </a:cubicBezTo>
                  <a:cubicBezTo>
                    <a:pt x="0" y="254"/>
                    <a:pt x="237" y="122"/>
                    <a:pt x="158" y="21"/>
                  </a:cubicBezTo>
                  <a:cubicBezTo>
                    <a:pt x="148" y="7"/>
                    <a:pt x="137" y="1"/>
                    <a:pt x="12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5"/>
            <p:cNvSpPr/>
            <p:nvPr/>
          </p:nvSpPr>
          <p:spPr>
            <a:xfrm>
              <a:off x="5262250" y="2147675"/>
              <a:ext cx="7975" cy="7775"/>
            </a:xfrm>
            <a:custGeom>
              <a:avLst/>
              <a:gdLst/>
              <a:ahLst/>
              <a:cxnLst/>
              <a:rect l="l" t="t" r="r" b="b"/>
              <a:pathLst>
                <a:path w="319" h="311" extrusionOk="0">
                  <a:moveTo>
                    <a:pt x="143" y="0"/>
                  </a:moveTo>
                  <a:cubicBezTo>
                    <a:pt x="140" y="0"/>
                    <a:pt x="137" y="0"/>
                    <a:pt x="134" y="1"/>
                  </a:cubicBezTo>
                  <a:cubicBezTo>
                    <a:pt x="1" y="14"/>
                    <a:pt x="318" y="311"/>
                    <a:pt x="318" y="311"/>
                  </a:cubicBezTo>
                  <a:cubicBezTo>
                    <a:pt x="318" y="311"/>
                    <a:pt x="271" y="0"/>
                    <a:pt x="14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5"/>
            <p:cNvSpPr/>
            <p:nvPr/>
          </p:nvSpPr>
          <p:spPr>
            <a:xfrm>
              <a:off x="5270200" y="2150300"/>
              <a:ext cx="9075" cy="5150"/>
            </a:xfrm>
            <a:custGeom>
              <a:avLst/>
              <a:gdLst/>
              <a:ahLst/>
              <a:cxnLst/>
              <a:rect l="l" t="t" r="r" b="b"/>
              <a:pathLst>
                <a:path w="363" h="206" extrusionOk="0">
                  <a:moveTo>
                    <a:pt x="304" y="0"/>
                  </a:moveTo>
                  <a:cubicBezTo>
                    <a:pt x="218" y="0"/>
                    <a:pt x="0" y="206"/>
                    <a:pt x="0" y="206"/>
                  </a:cubicBezTo>
                  <a:cubicBezTo>
                    <a:pt x="0" y="206"/>
                    <a:pt x="363" y="141"/>
                    <a:pt x="337" y="26"/>
                  </a:cubicBezTo>
                  <a:cubicBezTo>
                    <a:pt x="332" y="8"/>
                    <a:pt x="321" y="0"/>
                    <a:pt x="30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5"/>
            <p:cNvSpPr/>
            <p:nvPr/>
          </p:nvSpPr>
          <p:spPr>
            <a:xfrm>
              <a:off x="5265050" y="2152325"/>
              <a:ext cx="5375" cy="7125"/>
            </a:xfrm>
            <a:custGeom>
              <a:avLst/>
              <a:gdLst/>
              <a:ahLst/>
              <a:cxnLst/>
              <a:rect l="l" t="t" r="r" b="b"/>
              <a:pathLst>
                <a:path w="215" h="285" extrusionOk="0">
                  <a:moveTo>
                    <a:pt x="137" y="0"/>
                  </a:moveTo>
                  <a:cubicBezTo>
                    <a:pt x="129" y="0"/>
                    <a:pt x="120" y="3"/>
                    <a:pt x="111" y="9"/>
                  </a:cubicBezTo>
                  <a:cubicBezTo>
                    <a:pt x="0" y="77"/>
                    <a:pt x="176" y="285"/>
                    <a:pt x="176" y="285"/>
                  </a:cubicBezTo>
                  <a:cubicBezTo>
                    <a:pt x="176" y="285"/>
                    <a:pt x="214" y="0"/>
                    <a:pt x="13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5"/>
            <p:cNvSpPr/>
            <p:nvPr/>
          </p:nvSpPr>
          <p:spPr>
            <a:xfrm>
              <a:off x="5269425" y="2153550"/>
              <a:ext cx="10075" cy="5900"/>
            </a:xfrm>
            <a:custGeom>
              <a:avLst/>
              <a:gdLst/>
              <a:ahLst/>
              <a:cxnLst/>
              <a:rect l="l" t="t" r="r" b="b"/>
              <a:pathLst>
                <a:path w="403" h="236" extrusionOk="0">
                  <a:moveTo>
                    <a:pt x="247" y="1"/>
                  </a:moveTo>
                  <a:cubicBezTo>
                    <a:pt x="132" y="1"/>
                    <a:pt x="1" y="236"/>
                    <a:pt x="1" y="236"/>
                  </a:cubicBezTo>
                  <a:cubicBezTo>
                    <a:pt x="1" y="236"/>
                    <a:pt x="402" y="70"/>
                    <a:pt x="282" y="9"/>
                  </a:cubicBezTo>
                  <a:cubicBezTo>
                    <a:pt x="271" y="3"/>
                    <a:pt x="259" y="1"/>
                    <a:pt x="24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5"/>
            <p:cNvSpPr/>
            <p:nvPr/>
          </p:nvSpPr>
          <p:spPr>
            <a:xfrm>
              <a:off x="5261525" y="2151850"/>
              <a:ext cx="7925" cy="7600"/>
            </a:xfrm>
            <a:custGeom>
              <a:avLst/>
              <a:gdLst/>
              <a:ahLst/>
              <a:cxnLst/>
              <a:rect l="l" t="t" r="r" b="b"/>
              <a:pathLst>
                <a:path w="317" h="304" extrusionOk="0">
                  <a:moveTo>
                    <a:pt x="92" y="1"/>
                  </a:moveTo>
                  <a:cubicBezTo>
                    <a:pt x="82" y="1"/>
                    <a:pt x="73" y="5"/>
                    <a:pt x="66" y="16"/>
                  </a:cubicBezTo>
                  <a:cubicBezTo>
                    <a:pt x="1" y="112"/>
                    <a:pt x="317" y="304"/>
                    <a:pt x="317" y="304"/>
                  </a:cubicBezTo>
                  <a:cubicBezTo>
                    <a:pt x="317" y="304"/>
                    <a:pt x="169" y="1"/>
                    <a:pt x="9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5"/>
            <p:cNvSpPr/>
            <p:nvPr/>
          </p:nvSpPr>
          <p:spPr>
            <a:xfrm>
              <a:off x="5246000" y="2162125"/>
              <a:ext cx="5450" cy="7150"/>
            </a:xfrm>
            <a:custGeom>
              <a:avLst/>
              <a:gdLst/>
              <a:ahLst/>
              <a:cxnLst/>
              <a:rect l="l" t="t" r="r" b="b"/>
              <a:pathLst>
                <a:path w="218" h="286" extrusionOk="0">
                  <a:moveTo>
                    <a:pt x="79" y="1"/>
                  </a:moveTo>
                  <a:cubicBezTo>
                    <a:pt x="1" y="1"/>
                    <a:pt x="53" y="285"/>
                    <a:pt x="53" y="285"/>
                  </a:cubicBezTo>
                  <a:cubicBezTo>
                    <a:pt x="53" y="285"/>
                    <a:pt x="217" y="71"/>
                    <a:pt x="104" y="9"/>
                  </a:cubicBezTo>
                  <a:cubicBezTo>
                    <a:pt x="94" y="3"/>
                    <a:pt x="86" y="1"/>
                    <a:pt x="7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5"/>
            <p:cNvSpPr/>
            <p:nvPr/>
          </p:nvSpPr>
          <p:spPr>
            <a:xfrm>
              <a:off x="5237050" y="2163700"/>
              <a:ext cx="10300" cy="5575"/>
            </a:xfrm>
            <a:custGeom>
              <a:avLst/>
              <a:gdLst/>
              <a:ahLst/>
              <a:cxnLst/>
              <a:rect l="l" t="t" r="r" b="b"/>
              <a:pathLst>
                <a:path w="412" h="223" extrusionOk="0">
                  <a:moveTo>
                    <a:pt x="158" y="0"/>
                  </a:moveTo>
                  <a:cubicBezTo>
                    <a:pt x="144" y="0"/>
                    <a:pt x="131" y="4"/>
                    <a:pt x="118" y="11"/>
                  </a:cubicBezTo>
                  <a:cubicBezTo>
                    <a:pt x="1" y="77"/>
                    <a:pt x="411" y="222"/>
                    <a:pt x="411" y="222"/>
                  </a:cubicBezTo>
                  <a:cubicBezTo>
                    <a:pt x="411" y="222"/>
                    <a:pt x="271" y="0"/>
                    <a:pt x="15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5"/>
            <p:cNvSpPr/>
            <p:nvPr/>
          </p:nvSpPr>
          <p:spPr>
            <a:xfrm>
              <a:off x="5247325" y="2161425"/>
              <a:ext cx="7675" cy="7850"/>
            </a:xfrm>
            <a:custGeom>
              <a:avLst/>
              <a:gdLst/>
              <a:ahLst/>
              <a:cxnLst/>
              <a:rect l="l" t="t" r="r" b="b"/>
              <a:pathLst>
                <a:path w="307" h="314" extrusionOk="0">
                  <a:moveTo>
                    <a:pt x="211" y="0"/>
                  </a:moveTo>
                  <a:cubicBezTo>
                    <a:pt x="133" y="0"/>
                    <a:pt x="0" y="313"/>
                    <a:pt x="0" y="313"/>
                  </a:cubicBezTo>
                  <a:cubicBezTo>
                    <a:pt x="0" y="313"/>
                    <a:pt x="306" y="108"/>
                    <a:pt x="237" y="15"/>
                  </a:cubicBezTo>
                  <a:cubicBezTo>
                    <a:pt x="229" y="5"/>
                    <a:pt x="221" y="0"/>
                    <a:pt x="21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5"/>
            <p:cNvSpPr/>
            <p:nvPr/>
          </p:nvSpPr>
          <p:spPr>
            <a:xfrm>
              <a:off x="5242125" y="2167000"/>
              <a:ext cx="6100" cy="6200"/>
            </a:xfrm>
            <a:custGeom>
              <a:avLst/>
              <a:gdLst/>
              <a:ahLst/>
              <a:cxnLst/>
              <a:rect l="l" t="t" r="r" b="b"/>
              <a:pathLst>
                <a:path w="244" h="248" extrusionOk="0">
                  <a:moveTo>
                    <a:pt x="107" y="1"/>
                  </a:moveTo>
                  <a:cubicBezTo>
                    <a:pt x="96" y="1"/>
                    <a:pt x="85" y="7"/>
                    <a:pt x="75" y="22"/>
                  </a:cubicBezTo>
                  <a:cubicBezTo>
                    <a:pt x="1" y="128"/>
                    <a:pt x="243" y="247"/>
                    <a:pt x="243" y="247"/>
                  </a:cubicBezTo>
                  <a:cubicBezTo>
                    <a:pt x="243" y="247"/>
                    <a:pt x="173" y="1"/>
                    <a:pt x="10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5"/>
            <p:cNvSpPr/>
            <p:nvPr/>
          </p:nvSpPr>
          <p:spPr>
            <a:xfrm>
              <a:off x="5248200" y="2165175"/>
              <a:ext cx="7625" cy="8025"/>
            </a:xfrm>
            <a:custGeom>
              <a:avLst/>
              <a:gdLst/>
              <a:ahLst/>
              <a:cxnLst/>
              <a:rect l="l" t="t" r="r" b="b"/>
              <a:pathLst>
                <a:path w="305" h="321" extrusionOk="0">
                  <a:moveTo>
                    <a:pt x="164" y="1"/>
                  </a:moveTo>
                  <a:cubicBezTo>
                    <a:pt x="33" y="1"/>
                    <a:pt x="0" y="320"/>
                    <a:pt x="0" y="320"/>
                  </a:cubicBezTo>
                  <a:cubicBezTo>
                    <a:pt x="0" y="320"/>
                    <a:pt x="305" y="8"/>
                    <a:pt x="168" y="1"/>
                  </a:cubicBezTo>
                  <a:cubicBezTo>
                    <a:pt x="167" y="1"/>
                    <a:pt x="165" y="1"/>
                    <a:pt x="16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5"/>
            <p:cNvSpPr/>
            <p:nvPr/>
          </p:nvSpPr>
          <p:spPr>
            <a:xfrm>
              <a:off x="5239050" y="2168400"/>
              <a:ext cx="9175" cy="4800"/>
            </a:xfrm>
            <a:custGeom>
              <a:avLst/>
              <a:gdLst/>
              <a:ahLst/>
              <a:cxnLst/>
              <a:rect l="l" t="t" r="r" b="b"/>
              <a:pathLst>
                <a:path w="367" h="192" extrusionOk="0">
                  <a:moveTo>
                    <a:pt x="56" y="1"/>
                  </a:moveTo>
                  <a:cubicBezTo>
                    <a:pt x="38" y="1"/>
                    <a:pt x="26" y="9"/>
                    <a:pt x="22" y="29"/>
                  </a:cubicBezTo>
                  <a:cubicBezTo>
                    <a:pt x="1" y="143"/>
                    <a:pt x="366" y="191"/>
                    <a:pt x="366" y="191"/>
                  </a:cubicBezTo>
                  <a:cubicBezTo>
                    <a:pt x="366" y="191"/>
                    <a:pt x="144" y="1"/>
                    <a:pt x="5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5"/>
            <p:cNvSpPr/>
            <p:nvPr/>
          </p:nvSpPr>
          <p:spPr>
            <a:xfrm>
              <a:off x="5262325" y="2161750"/>
              <a:ext cx="2350" cy="72125"/>
            </a:xfrm>
            <a:custGeom>
              <a:avLst/>
              <a:gdLst/>
              <a:ahLst/>
              <a:cxnLst/>
              <a:rect l="l" t="t" r="r" b="b"/>
              <a:pathLst>
                <a:path w="94" h="2885" extrusionOk="0">
                  <a:moveTo>
                    <a:pt x="47" y="0"/>
                  </a:moveTo>
                  <a:lnTo>
                    <a:pt x="1" y="2874"/>
                  </a:lnTo>
                  <a:lnTo>
                    <a:pt x="93" y="2884"/>
                  </a:lnTo>
                  <a:lnTo>
                    <a:pt x="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5"/>
            <p:cNvSpPr/>
            <p:nvPr/>
          </p:nvSpPr>
          <p:spPr>
            <a:xfrm>
              <a:off x="5255575" y="2171525"/>
              <a:ext cx="7925" cy="19400"/>
            </a:xfrm>
            <a:custGeom>
              <a:avLst/>
              <a:gdLst/>
              <a:ahLst/>
              <a:cxnLst/>
              <a:rect l="l" t="t" r="r" b="b"/>
              <a:pathLst>
                <a:path w="317" h="776" extrusionOk="0">
                  <a:moveTo>
                    <a:pt x="1" y="1"/>
                  </a:moveTo>
                  <a:lnTo>
                    <a:pt x="50" y="346"/>
                  </a:lnTo>
                  <a:lnTo>
                    <a:pt x="317" y="775"/>
                  </a:lnTo>
                  <a:lnTo>
                    <a:pt x="317" y="669"/>
                  </a:lnTo>
                  <a:lnTo>
                    <a:pt x="84" y="34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5"/>
            <p:cNvSpPr/>
            <p:nvPr/>
          </p:nvSpPr>
          <p:spPr>
            <a:xfrm>
              <a:off x="5263625" y="2168525"/>
              <a:ext cx="7975" cy="12600"/>
            </a:xfrm>
            <a:custGeom>
              <a:avLst/>
              <a:gdLst/>
              <a:ahLst/>
              <a:cxnLst/>
              <a:rect l="l" t="t" r="r" b="b"/>
              <a:pathLst>
                <a:path w="319" h="504" extrusionOk="0">
                  <a:moveTo>
                    <a:pt x="318" y="0"/>
                  </a:moveTo>
                  <a:lnTo>
                    <a:pt x="221" y="325"/>
                  </a:lnTo>
                  <a:lnTo>
                    <a:pt x="1" y="441"/>
                  </a:lnTo>
                  <a:lnTo>
                    <a:pt x="1" y="504"/>
                  </a:lnTo>
                  <a:lnTo>
                    <a:pt x="249" y="350"/>
                  </a:lnTo>
                  <a:lnTo>
                    <a:pt x="31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5"/>
            <p:cNvSpPr/>
            <p:nvPr/>
          </p:nvSpPr>
          <p:spPr>
            <a:xfrm>
              <a:off x="5259100" y="2156050"/>
              <a:ext cx="4400" cy="5725"/>
            </a:xfrm>
            <a:custGeom>
              <a:avLst/>
              <a:gdLst/>
              <a:ahLst/>
              <a:cxnLst/>
              <a:rect l="l" t="t" r="r" b="b"/>
              <a:pathLst>
                <a:path w="176" h="229" extrusionOk="0">
                  <a:moveTo>
                    <a:pt x="106" y="1"/>
                  </a:moveTo>
                  <a:cubicBezTo>
                    <a:pt x="99" y="1"/>
                    <a:pt x="91" y="4"/>
                    <a:pt x="82" y="12"/>
                  </a:cubicBezTo>
                  <a:cubicBezTo>
                    <a:pt x="1" y="85"/>
                    <a:pt x="176" y="228"/>
                    <a:pt x="176" y="228"/>
                  </a:cubicBezTo>
                  <a:cubicBezTo>
                    <a:pt x="176" y="228"/>
                    <a:pt x="165" y="1"/>
                    <a:pt x="10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5"/>
            <p:cNvSpPr/>
            <p:nvPr/>
          </p:nvSpPr>
          <p:spPr>
            <a:xfrm>
              <a:off x="5263475" y="2155975"/>
              <a:ext cx="7750" cy="5800"/>
            </a:xfrm>
            <a:custGeom>
              <a:avLst/>
              <a:gdLst/>
              <a:ahLst/>
              <a:cxnLst/>
              <a:rect l="l" t="t" r="r" b="b"/>
              <a:pathLst>
                <a:path w="310" h="232" extrusionOk="0">
                  <a:moveTo>
                    <a:pt x="180" y="1"/>
                  </a:moveTo>
                  <a:cubicBezTo>
                    <a:pt x="80" y="1"/>
                    <a:pt x="1" y="231"/>
                    <a:pt x="1" y="231"/>
                  </a:cubicBezTo>
                  <a:cubicBezTo>
                    <a:pt x="1" y="231"/>
                    <a:pt x="310" y="36"/>
                    <a:pt x="200" y="4"/>
                  </a:cubicBezTo>
                  <a:cubicBezTo>
                    <a:pt x="193" y="2"/>
                    <a:pt x="187" y="1"/>
                    <a:pt x="18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5"/>
            <p:cNvSpPr/>
            <p:nvPr/>
          </p:nvSpPr>
          <p:spPr>
            <a:xfrm>
              <a:off x="5256225" y="2156300"/>
              <a:ext cx="7275" cy="5475"/>
            </a:xfrm>
            <a:custGeom>
              <a:avLst/>
              <a:gdLst/>
              <a:ahLst/>
              <a:cxnLst/>
              <a:rect l="l" t="t" r="r" b="b"/>
              <a:pathLst>
                <a:path w="291" h="219" extrusionOk="0">
                  <a:moveTo>
                    <a:pt x="65" y="1"/>
                  </a:moveTo>
                  <a:cubicBezTo>
                    <a:pt x="54" y="1"/>
                    <a:pt x="46" y="6"/>
                    <a:pt x="40" y="18"/>
                  </a:cubicBezTo>
                  <a:cubicBezTo>
                    <a:pt x="1" y="110"/>
                    <a:pt x="291" y="218"/>
                    <a:pt x="291" y="218"/>
                  </a:cubicBezTo>
                  <a:cubicBezTo>
                    <a:pt x="291" y="218"/>
                    <a:pt x="133" y="1"/>
                    <a:pt x="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5"/>
            <p:cNvSpPr/>
            <p:nvPr/>
          </p:nvSpPr>
          <p:spPr>
            <a:xfrm>
              <a:off x="5263525" y="2159425"/>
              <a:ext cx="4400" cy="5725"/>
            </a:xfrm>
            <a:custGeom>
              <a:avLst/>
              <a:gdLst/>
              <a:ahLst/>
              <a:cxnLst/>
              <a:rect l="l" t="t" r="r" b="b"/>
              <a:pathLst>
                <a:path w="176" h="229" extrusionOk="0">
                  <a:moveTo>
                    <a:pt x="70" y="0"/>
                  </a:moveTo>
                  <a:cubicBezTo>
                    <a:pt x="11" y="0"/>
                    <a:pt x="0" y="228"/>
                    <a:pt x="0" y="228"/>
                  </a:cubicBezTo>
                  <a:cubicBezTo>
                    <a:pt x="0" y="228"/>
                    <a:pt x="176" y="83"/>
                    <a:pt x="95" y="12"/>
                  </a:cubicBezTo>
                  <a:cubicBezTo>
                    <a:pt x="86" y="4"/>
                    <a:pt x="77" y="0"/>
                    <a:pt x="7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5"/>
            <p:cNvSpPr/>
            <p:nvPr/>
          </p:nvSpPr>
          <p:spPr>
            <a:xfrm>
              <a:off x="5255850" y="2159350"/>
              <a:ext cx="7700" cy="5800"/>
            </a:xfrm>
            <a:custGeom>
              <a:avLst/>
              <a:gdLst/>
              <a:ahLst/>
              <a:cxnLst/>
              <a:rect l="l" t="t" r="r" b="b"/>
              <a:pathLst>
                <a:path w="308" h="232" extrusionOk="0">
                  <a:moveTo>
                    <a:pt x="127" y="1"/>
                  </a:moveTo>
                  <a:cubicBezTo>
                    <a:pt x="121" y="1"/>
                    <a:pt x="115" y="2"/>
                    <a:pt x="109" y="4"/>
                  </a:cubicBezTo>
                  <a:cubicBezTo>
                    <a:pt x="0" y="35"/>
                    <a:pt x="307" y="231"/>
                    <a:pt x="307" y="231"/>
                  </a:cubicBezTo>
                  <a:cubicBezTo>
                    <a:pt x="307" y="231"/>
                    <a:pt x="228" y="1"/>
                    <a:pt x="12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5"/>
            <p:cNvSpPr/>
            <p:nvPr/>
          </p:nvSpPr>
          <p:spPr>
            <a:xfrm>
              <a:off x="5263525" y="2159700"/>
              <a:ext cx="7275" cy="5450"/>
            </a:xfrm>
            <a:custGeom>
              <a:avLst/>
              <a:gdLst/>
              <a:ahLst/>
              <a:cxnLst/>
              <a:rect l="l" t="t" r="r" b="b"/>
              <a:pathLst>
                <a:path w="291" h="218" extrusionOk="0">
                  <a:moveTo>
                    <a:pt x="226" y="1"/>
                  </a:moveTo>
                  <a:cubicBezTo>
                    <a:pt x="157" y="1"/>
                    <a:pt x="0" y="217"/>
                    <a:pt x="0" y="217"/>
                  </a:cubicBezTo>
                  <a:cubicBezTo>
                    <a:pt x="0" y="217"/>
                    <a:pt x="290" y="108"/>
                    <a:pt x="251" y="19"/>
                  </a:cubicBezTo>
                  <a:cubicBezTo>
                    <a:pt x="246" y="6"/>
                    <a:pt x="237" y="1"/>
                    <a:pt x="22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5"/>
            <p:cNvSpPr/>
            <p:nvPr/>
          </p:nvSpPr>
          <p:spPr>
            <a:xfrm>
              <a:off x="5251425" y="2167100"/>
              <a:ext cx="4150" cy="4450"/>
            </a:xfrm>
            <a:custGeom>
              <a:avLst/>
              <a:gdLst/>
              <a:ahLst/>
              <a:cxnLst/>
              <a:rect l="l" t="t" r="r" b="b"/>
              <a:pathLst>
                <a:path w="166" h="178" extrusionOk="0">
                  <a:moveTo>
                    <a:pt x="77" y="1"/>
                  </a:moveTo>
                  <a:cubicBezTo>
                    <a:pt x="70" y="1"/>
                    <a:pt x="63" y="5"/>
                    <a:pt x="55" y="14"/>
                  </a:cubicBezTo>
                  <a:cubicBezTo>
                    <a:pt x="0" y="85"/>
                    <a:pt x="165" y="178"/>
                    <a:pt x="165" y="178"/>
                  </a:cubicBezTo>
                  <a:cubicBezTo>
                    <a:pt x="165" y="178"/>
                    <a:pt x="125" y="1"/>
                    <a:pt x="7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5"/>
            <p:cNvSpPr/>
            <p:nvPr/>
          </p:nvSpPr>
          <p:spPr>
            <a:xfrm>
              <a:off x="5255550" y="2166075"/>
              <a:ext cx="5600" cy="5475"/>
            </a:xfrm>
            <a:custGeom>
              <a:avLst/>
              <a:gdLst/>
              <a:ahLst/>
              <a:cxnLst/>
              <a:rect l="l" t="t" r="r" b="b"/>
              <a:pathLst>
                <a:path w="224" h="219" extrusionOk="0">
                  <a:moveTo>
                    <a:pt x="123" y="1"/>
                  </a:moveTo>
                  <a:cubicBezTo>
                    <a:pt x="34" y="1"/>
                    <a:pt x="0" y="219"/>
                    <a:pt x="0" y="219"/>
                  </a:cubicBezTo>
                  <a:cubicBezTo>
                    <a:pt x="0" y="219"/>
                    <a:pt x="224" y="10"/>
                    <a:pt x="129" y="1"/>
                  </a:cubicBezTo>
                  <a:cubicBezTo>
                    <a:pt x="127" y="1"/>
                    <a:pt x="125" y="1"/>
                    <a:pt x="12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5"/>
            <p:cNvSpPr/>
            <p:nvPr/>
          </p:nvSpPr>
          <p:spPr>
            <a:xfrm>
              <a:off x="5249200" y="2167925"/>
              <a:ext cx="6375" cy="3625"/>
            </a:xfrm>
            <a:custGeom>
              <a:avLst/>
              <a:gdLst/>
              <a:ahLst/>
              <a:cxnLst/>
              <a:rect l="l" t="t" r="r" b="b"/>
              <a:pathLst>
                <a:path w="255" h="145" extrusionOk="0">
                  <a:moveTo>
                    <a:pt x="42" y="0"/>
                  </a:moveTo>
                  <a:cubicBezTo>
                    <a:pt x="30" y="0"/>
                    <a:pt x="22" y="6"/>
                    <a:pt x="19" y="19"/>
                  </a:cubicBezTo>
                  <a:cubicBezTo>
                    <a:pt x="1" y="98"/>
                    <a:pt x="254" y="145"/>
                    <a:pt x="254" y="145"/>
                  </a:cubicBezTo>
                  <a:cubicBezTo>
                    <a:pt x="254" y="145"/>
                    <a:pt x="102" y="0"/>
                    <a:pt x="4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5"/>
            <p:cNvSpPr/>
            <p:nvPr/>
          </p:nvSpPr>
          <p:spPr>
            <a:xfrm>
              <a:off x="5255425" y="2169325"/>
              <a:ext cx="3725" cy="5000"/>
            </a:xfrm>
            <a:custGeom>
              <a:avLst/>
              <a:gdLst/>
              <a:ahLst/>
              <a:cxnLst/>
              <a:rect l="l" t="t" r="r" b="b"/>
              <a:pathLst>
                <a:path w="149" h="200" extrusionOk="0">
                  <a:moveTo>
                    <a:pt x="54" y="0"/>
                  </a:moveTo>
                  <a:cubicBezTo>
                    <a:pt x="1" y="0"/>
                    <a:pt x="27" y="199"/>
                    <a:pt x="27" y="199"/>
                  </a:cubicBezTo>
                  <a:cubicBezTo>
                    <a:pt x="27" y="199"/>
                    <a:pt x="149" y="54"/>
                    <a:pt x="72" y="6"/>
                  </a:cubicBezTo>
                  <a:cubicBezTo>
                    <a:pt x="65" y="2"/>
                    <a:pt x="59" y="0"/>
                    <a:pt x="5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5"/>
            <p:cNvSpPr/>
            <p:nvPr/>
          </p:nvSpPr>
          <p:spPr>
            <a:xfrm>
              <a:off x="5249050" y="2170200"/>
              <a:ext cx="7075" cy="4125"/>
            </a:xfrm>
            <a:custGeom>
              <a:avLst/>
              <a:gdLst/>
              <a:ahLst/>
              <a:cxnLst/>
              <a:rect l="l" t="t" r="r" b="b"/>
              <a:pathLst>
                <a:path w="283" h="165" extrusionOk="0">
                  <a:moveTo>
                    <a:pt x="110" y="0"/>
                  </a:moveTo>
                  <a:cubicBezTo>
                    <a:pt x="101" y="0"/>
                    <a:pt x="93" y="2"/>
                    <a:pt x="85" y="6"/>
                  </a:cubicBezTo>
                  <a:cubicBezTo>
                    <a:pt x="1" y="48"/>
                    <a:pt x="282" y="164"/>
                    <a:pt x="282" y="164"/>
                  </a:cubicBezTo>
                  <a:cubicBezTo>
                    <a:pt x="282" y="164"/>
                    <a:pt x="190" y="0"/>
                    <a:pt x="11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5"/>
            <p:cNvSpPr/>
            <p:nvPr/>
          </p:nvSpPr>
          <p:spPr>
            <a:xfrm>
              <a:off x="5256100" y="2168975"/>
              <a:ext cx="5575" cy="5350"/>
            </a:xfrm>
            <a:custGeom>
              <a:avLst/>
              <a:gdLst/>
              <a:ahLst/>
              <a:cxnLst/>
              <a:rect l="l" t="t" r="r" b="b"/>
              <a:pathLst>
                <a:path w="223" h="214" extrusionOk="0">
                  <a:moveTo>
                    <a:pt x="158" y="1"/>
                  </a:moveTo>
                  <a:cubicBezTo>
                    <a:pt x="103" y="1"/>
                    <a:pt x="0" y="213"/>
                    <a:pt x="0" y="213"/>
                  </a:cubicBezTo>
                  <a:cubicBezTo>
                    <a:pt x="0" y="213"/>
                    <a:pt x="222" y="80"/>
                    <a:pt x="176" y="11"/>
                  </a:cubicBezTo>
                  <a:cubicBezTo>
                    <a:pt x="171" y="4"/>
                    <a:pt x="165" y="1"/>
                    <a:pt x="15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5"/>
            <p:cNvSpPr/>
            <p:nvPr/>
          </p:nvSpPr>
          <p:spPr>
            <a:xfrm>
              <a:off x="5268700" y="2163525"/>
              <a:ext cx="3800" cy="5025"/>
            </a:xfrm>
            <a:custGeom>
              <a:avLst/>
              <a:gdLst/>
              <a:ahLst/>
              <a:cxnLst/>
              <a:rect l="l" t="t" r="r" b="b"/>
              <a:pathLst>
                <a:path w="152" h="201" extrusionOk="0">
                  <a:moveTo>
                    <a:pt x="97" y="1"/>
                  </a:moveTo>
                  <a:cubicBezTo>
                    <a:pt x="92" y="1"/>
                    <a:pt x="86" y="3"/>
                    <a:pt x="79" y="6"/>
                  </a:cubicBezTo>
                  <a:cubicBezTo>
                    <a:pt x="1" y="50"/>
                    <a:pt x="115" y="200"/>
                    <a:pt x="115" y="200"/>
                  </a:cubicBezTo>
                  <a:cubicBezTo>
                    <a:pt x="115" y="200"/>
                    <a:pt x="152" y="1"/>
                    <a:pt x="9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5"/>
            <p:cNvSpPr/>
            <p:nvPr/>
          </p:nvSpPr>
          <p:spPr>
            <a:xfrm>
              <a:off x="5271575" y="2164650"/>
              <a:ext cx="7200" cy="3900"/>
            </a:xfrm>
            <a:custGeom>
              <a:avLst/>
              <a:gdLst/>
              <a:ahLst/>
              <a:cxnLst/>
              <a:rect l="l" t="t" r="r" b="b"/>
              <a:pathLst>
                <a:path w="288" h="156" extrusionOk="0">
                  <a:moveTo>
                    <a:pt x="177" y="0"/>
                  </a:moveTo>
                  <a:cubicBezTo>
                    <a:pt x="98" y="0"/>
                    <a:pt x="0" y="155"/>
                    <a:pt x="0" y="155"/>
                  </a:cubicBezTo>
                  <a:cubicBezTo>
                    <a:pt x="0" y="155"/>
                    <a:pt x="287" y="54"/>
                    <a:pt x="205" y="8"/>
                  </a:cubicBezTo>
                  <a:cubicBezTo>
                    <a:pt x="196" y="3"/>
                    <a:pt x="187" y="0"/>
                    <a:pt x="17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5"/>
            <p:cNvSpPr/>
            <p:nvPr/>
          </p:nvSpPr>
          <p:spPr>
            <a:xfrm>
              <a:off x="5266200" y="2163050"/>
              <a:ext cx="5400" cy="5500"/>
            </a:xfrm>
            <a:custGeom>
              <a:avLst/>
              <a:gdLst/>
              <a:ahLst/>
              <a:cxnLst/>
              <a:rect l="l" t="t" r="r" b="b"/>
              <a:pathLst>
                <a:path w="216" h="220" extrusionOk="0">
                  <a:moveTo>
                    <a:pt x="68" y="0"/>
                  </a:moveTo>
                  <a:cubicBezTo>
                    <a:pt x="61" y="0"/>
                    <a:pt x="55" y="3"/>
                    <a:pt x="50" y="11"/>
                  </a:cubicBezTo>
                  <a:cubicBezTo>
                    <a:pt x="1" y="76"/>
                    <a:pt x="215" y="219"/>
                    <a:pt x="215" y="219"/>
                  </a:cubicBezTo>
                  <a:cubicBezTo>
                    <a:pt x="215" y="219"/>
                    <a:pt x="122" y="0"/>
                    <a:pt x="6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5"/>
            <p:cNvSpPr/>
            <p:nvPr/>
          </p:nvSpPr>
          <p:spPr>
            <a:xfrm>
              <a:off x="5270950" y="2166950"/>
              <a:ext cx="4275" cy="4350"/>
            </a:xfrm>
            <a:custGeom>
              <a:avLst/>
              <a:gdLst/>
              <a:ahLst/>
              <a:cxnLst/>
              <a:rect l="l" t="t" r="r" b="b"/>
              <a:pathLst>
                <a:path w="171" h="174" extrusionOk="0">
                  <a:moveTo>
                    <a:pt x="96" y="1"/>
                  </a:moveTo>
                  <a:cubicBezTo>
                    <a:pt x="49" y="1"/>
                    <a:pt x="1" y="174"/>
                    <a:pt x="1" y="174"/>
                  </a:cubicBezTo>
                  <a:cubicBezTo>
                    <a:pt x="1" y="174"/>
                    <a:pt x="170" y="90"/>
                    <a:pt x="118" y="16"/>
                  </a:cubicBezTo>
                  <a:cubicBezTo>
                    <a:pt x="111" y="5"/>
                    <a:pt x="103" y="1"/>
                    <a:pt x="9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5"/>
            <p:cNvSpPr/>
            <p:nvPr/>
          </p:nvSpPr>
          <p:spPr>
            <a:xfrm>
              <a:off x="5265625" y="2165700"/>
              <a:ext cx="5350" cy="5600"/>
            </a:xfrm>
            <a:custGeom>
              <a:avLst/>
              <a:gdLst/>
              <a:ahLst/>
              <a:cxnLst/>
              <a:rect l="l" t="t" r="r" b="b"/>
              <a:pathLst>
                <a:path w="214" h="224" extrusionOk="0">
                  <a:moveTo>
                    <a:pt x="100" y="0"/>
                  </a:moveTo>
                  <a:cubicBezTo>
                    <a:pt x="99" y="0"/>
                    <a:pt x="97" y="0"/>
                    <a:pt x="96" y="0"/>
                  </a:cubicBezTo>
                  <a:cubicBezTo>
                    <a:pt x="1" y="5"/>
                    <a:pt x="214" y="224"/>
                    <a:pt x="214" y="224"/>
                  </a:cubicBezTo>
                  <a:cubicBezTo>
                    <a:pt x="214" y="224"/>
                    <a:pt x="191" y="0"/>
                    <a:pt x="10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5"/>
            <p:cNvSpPr/>
            <p:nvPr/>
          </p:nvSpPr>
          <p:spPr>
            <a:xfrm>
              <a:off x="5270950" y="2167925"/>
              <a:ext cx="6400" cy="3375"/>
            </a:xfrm>
            <a:custGeom>
              <a:avLst/>
              <a:gdLst/>
              <a:ahLst/>
              <a:cxnLst/>
              <a:rect l="l" t="t" r="r" b="b"/>
              <a:pathLst>
                <a:path w="256" h="135" extrusionOk="0">
                  <a:moveTo>
                    <a:pt x="218" y="1"/>
                  </a:moveTo>
                  <a:cubicBezTo>
                    <a:pt x="156" y="1"/>
                    <a:pt x="1" y="135"/>
                    <a:pt x="1" y="135"/>
                  </a:cubicBezTo>
                  <a:cubicBezTo>
                    <a:pt x="1" y="135"/>
                    <a:pt x="256" y="100"/>
                    <a:pt x="241" y="20"/>
                  </a:cubicBezTo>
                  <a:cubicBezTo>
                    <a:pt x="239" y="7"/>
                    <a:pt x="230" y="1"/>
                    <a:pt x="21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5"/>
            <p:cNvSpPr/>
            <p:nvPr/>
          </p:nvSpPr>
          <p:spPr>
            <a:xfrm>
              <a:off x="5263225" y="2176725"/>
              <a:ext cx="8525" cy="20800"/>
            </a:xfrm>
            <a:custGeom>
              <a:avLst/>
              <a:gdLst/>
              <a:ahLst/>
              <a:cxnLst/>
              <a:rect l="l" t="t" r="r" b="b"/>
              <a:pathLst>
                <a:path w="341" h="832" extrusionOk="0">
                  <a:moveTo>
                    <a:pt x="340" y="0"/>
                  </a:moveTo>
                  <a:lnTo>
                    <a:pt x="250" y="370"/>
                  </a:lnTo>
                  <a:lnTo>
                    <a:pt x="1" y="717"/>
                  </a:lnTo>
                  <a:lnTo>
                    <a:pt x="1" y="831"/>
                  </a:lnTo>
                  <a:lnTo>
                    <a:pt x="286" y="370"/>
                  </a:lnTo>
                  <a:lnTo>
                    <a:pt x="34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5"/>
            <p:cNvSpPr/>
            <p:nvPr/>
          </p:nvSpPr>
          <p:spPr>
            <a:xfrm>
              <a:off x="5254525" y="2187050"/>
              <a:ext cx="8550" cy="13550"/>
            </a:xfrm>
            <a:custGeom>
              <a:avLst/>
              <a:gdLst/>
              <a:ahLst/>
              <a:cxnLst/>
              <a:rect l="l" t="t" r="r" b="b"/>
              <a:pathLst>
                <a:path w="342" h="542" extrusionOk="0">
                  <a:moveTo>
                    <a:pt x="1" y="0"/>
                  </a:moveTo>
                  <a:lnTo>
                    <a:pt x="75" y="376"/>
                  </a:lnTo>
                  <a:lnTo>
                    <a:pt x="342" y="541"/>
                  </a:lnTo>
                  <a:lnTo>
                    <a:pt x="342" y="475"/>
                  </a:lnTo>
                  <a:lnTo>
                    <a:pt x="105" y="350"/>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5"/>
            <p:cNvSpPr/>
            <p:nvPr/>
          </p:nvSpPr>
          <p:spPr>
            <a:xfrm>
              <a:off x="5271725" y="2171975"/>
              <a:ext cx="4450" cy="4775"/>
            </a:xfrm>
            <a:custGeom>
              <a:avLst/>
              <a:gdLst/>
              <a:ahLst/>
              <a:cxnLst/>
              <a:rect l="l" t="t" r="r" b="b"/>
              <a:pathLst>
                <a:path w="178" h="191" extrusionOk="0">
                  <a:moveTo>
                    <a:pt x="94" y="0"/>
                  </a:moveTo>
                  <a:cubicBezTo>
                    <a:pt x="44" y="0"/>
                    <a:pt x="0" y="190"/>
                    <a:pt x="0" y="190"/>
                  </a:cubicBezTo>
                  <a:cubicBezTo>
                    <a:pt x="0" y="190"/>
                    <a:pt x="177" y="92"/>
                    <a:pt x="118" y="15"/>
                  </a:cubicBezTo>
                  <a:cubicBezTo>
                    <a:pt x="110" y="5"/>
                    <a:pt x="102" y="0"/>
                    <a:pt x="9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5"/>
            <p:cNvSpPr/>
            <p:nvPr/>
          </p:nvSpPr>
          <p:spPr>
            <a:xfrm>
              <a:off x="5265725" y="2170875"/>
              <a:ext cx="6025" cy="5875"/>
            </a:xfrm>
            <a:custGeom>
              <a:avLst/>
              <a:gdLst/>
              <a:ahLst/>
              <a:cxnLst/>
              <a:rect l="l" t="t" r="r" b="b"/>
              <a:pathLst>
                <a:path w="241" h="235" extrusionOk="0">
                  <a:moveTo>
                    <a:pt x="109" y="0"/>
                  </a:moveTo>
                  <a:cubicBezTo>
                    <a:pt x="106" y="0"/>
                    <a:pt x="104" y="1"/>
                    <a:pt x="102" y="1"/>
                  </a:cubicBezTo>
                  <a:cubicBezTo>
                    <a:pt x="1" y="11"/>
                    <a:pt x="240" y="234"/>
                    <a:pt x="240" y="234"/>
                  </a:cubicBezTo>
                  <a:cubicBezTo>
                    <a:pt x="240" y="234"/>
                    <a:pt x="205" y="0"/>
                    <a:pt x="10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5"/>
            <p:cNvSpPr/>
            <p:nvPr/>
          </p:nvSpPr>
          <p:spPr>
            <a:xfrm>
              <a:off x="5271725" y="2172850"/>
              <a:ext cx="6800" cy="3900"/>
            </a:xfrm>
            <a:custGeom>
              <a:avLst/>
              <a:gdLst/>
              <a:ahLst/>
              <a:cxnLst/>
              <a:rect l="l" t="t" r="r" b="b"/>
              <a:pathLst>
                <a:path w="272" h="156" extrusionOk="0">
                  <a:moveTo>
                    <a:pt x="228" y="1"/>
                  </a:moveTo>
                  <a:cubicBezTo>
                    <a:pt x="164" y="1"/>
                    <a:pt x="0" y="155"/>
                    <a:pt x="0" y="155"/>
                  </a:cubicBezTo>
                  <a:cubicBezTo>
                    <a:pt x="0" y="155"/>
                    <a:pt x="271" y="106"/>
                    <a:pt x="252" y="20"/>
                  </a:cubicBezTo>
                  <a:cubicBezTo>
                    <a:pt x="249" y="6"/>
                    <a:pt x="241" y="1"/>
                    <a:pt x="22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5"/>
            <p:cNvSpPr/>
            <p:nvPr/>
          </p:nvSpPr>
          <p:spPr>
            <a:xfrm>
              <a:off x="5267875" y="2174375"/>
              <a:ext cx="4000" cy="5350"/>
            </a:xfrm>
            <a:custGeom>
              <a:avLst/>
              <a:gdLst/>
              <a:ahLst/>
              <a:cxnLst/>
              <a:rect l="l" t="t" r="r" b="b"/>
              <a:pathLst>
                <a:path w="160" h="214" extrusionOk="0">
                  <a:moveTo>
                    <a:pt x="103" y="1"/>
                  </a:moveTo>
                  <a:cubicBezTo>
                    <a:pt x="97" y="1"/>
                    <a:pt x="91" y="3"/>
                    <a:pt x="83" y="7"/>
                  </a:cubicBezTo>
                  <a:cubicBezTo>
                    <a:pt x="0" y="56"/>
                    <a:pt x="131" y="213"/>
                    <a:pt x="131" y="213"/>
                  </a:cubicBezTo>
                  <a:cubicBezTo>
                    <a:pt x="131" y="213"/>
                    <a:pt x="160" y="1"/>
                    <a:pt x="10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5"/>
            <p:cNvSpPr/>
            <p:nvPr/>
          </p:nvSpPr>
          <p:spPr>
            <a:xfrm>
              <a:off x="5271125" y="2175300"/>
              <a:ext cx="7600" cy="4425"/>
            </a:xfrm>
            <a:custGeom>
              <a:avLst/>
              <a:gdLst/>
              <a:ahLst/>
              <a:cxnLst/>
              <a:rect l="l" t="t" r="r" b="b"/>
              <a:pathLst>
                <a:path w="304" h="177" extrusionOk="0">
                  <a:moveTo>
                    <a:pt x="186" y="0"/>
                  </a:moveTo>
                  <a:cubicBezTo>
                    <a:pt x="100" y="0"/>
                    <a:pt x="1" y="176"/>
                    <a:pt x="1" y="176"/>
                  </a:cubicBezTo>
                  <a:cubicBezTo>
                    <a:pt x="1" y="176"/>
                    <a:pt x="304" y="53"/>
                    <a:pt x="213" y="6"/>
                  </a:cubicBezTo>
                  <a:cubicBezTo>
                    <a:pt x="204" y="2"/>
                    <a:pt x="195" y="0"/>
                    <a:pt x="186"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5"/>
            <p:cNvSpPr/>
            <p:nvPr/>
          </p:nvSpPr>
          <p:spPr>
            <a:xfrm>
              <a:off x="5265225" y="2174000"/>
              <a:ext cx="5925" cy="5725"/>
            </a:xfrm>
            <a:custGeom>
              <a:avLst/>
              <a:gdLst/>
              <a:ahLst/>
              <a:cxnLst/>
              <a:rect l="l" t="t" r="r" b="b"/>
              <a:pathLst>
                <a:path w="237" h="229" extrusionOk="0">
                  <a:moveTo>
                    <a:pt x="68" y="0"/>
                  </a:moveTo>
                  <a:cubicBezTo>
                    <a:pt x="61" y="0"/>
                    <a:pt x="54" y="4"/>
                    <a:pt x="48" y="12"/>
                  </a:cubicBezTo>
                  <a:cubicBezTo>
                    <a:pt x="1" y="85"/>
                    <a:pt x="237" y="228"/>
                    <a:pt x="237" y="228"/>
                  </a:cubicBezTo>
                  <a:cubicBezTo>
                    <a:pt x="237" y="228"/>
                    <a:pt x="127" y="0"/>
                    <a:pt x="6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5"/>
            <p:cNvSpPr/>
            <p:nvPr/>
          </p:nvSpPr>
          <p:spPr>
            <a:xfrm>
              <a:off x="5253550" y="2181725"/>
              <a:ext cx="4100" cy="5350"/>
            </a:xfrm>
            <a:custGeom>
              <a:avLst/>
              <a:gdLst/>
              <a:ahLst/>
              <a:cxnLst/>
              <a:rect l="l" t="t" r="r" b="b"/>
              <a:pathLst>
                <a:path w="164" h="214" extrusionOk="0">
                  <a:moveTo>
                    <a:pt x="60" y="0"/>
                  </a:moveTo>
                  <a:cubicBezTo>
                    <a:pt x="1" y="0"/>
                    <a:pt x="40" y="213"/>
                    <a:pt x="40" y="213"/>
                  </a:cubicBezTo>
                  <a:cubicBezTo>
                    <a:pt x="40" y="213"/>
                    <a:pt x="163" y="52"/>
                    <a:pt x="79" y="6"/>
                  </a:cubicBezTo>
                  <a:cubicBezTo>
                    <a:pt x="72" y="2"/>
                    <a:pt x="66" y="0"/>
                    <a:pt x="6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5"/>
            <p:cNvSpPr/>
            <p:nvPr/>
          </p:nvSpPr>
          <p:spPr>
            <a:xfrm>
              <a:off x="5246850" y="2182900"/>
              <a:ext cx="7700" cy="4175"/>
            </a:xfrm>
            <a:custGeom>
              <a:avLst/>
              <a:gdLst/>
              <a:ahLst/>
              <a:cxnLst/>
              <a:rect l="l" t="t" r="r" b="b"/>
              <a:pathLst>
                <a:path w="308" h="167" extrusionOk="0">
                  <a:moveTo>
                    <a:pt x="119" y="0"/>
                  </a:moveTo>
                  <a:cubicBezTo>
                    <a:pt x="109" y="0"/>
                    <a:pt x="98" y="3"/>
                    <a:pt x="89" y="8"/>
                  </a:cubicBezTo>
                  <a:cubicBezTo>
                    <a:pt x="0" y="58"/>
                    <a:pt x="308" y="166"/>
                    <a:pt x="308" y="166"/>
                  </a:cubicBezTo>
                  <a:cubicBezTo>
                    <a:pt x="308" y="166"/>
                    <a:pt x="204" y="0"/>
                    <a:pt x="11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5"/>
            <p:cNvSpPr/>
            <p:nvPr/>
          </p:nvSpPr>
          <p:spPr>
            <a:xfrm>
              <a:off x="5254525" y="2181200"/>
              <a:ext cx="5800" cy="5875"/>
            </a:xfrm>
            <a:custGeom>
              <a:avLst/>
              <a:gdLst/>
              <a:ahLst/>
              <a:cxnLst/>
              <a:rect l="l" t="t" r="r" b="b"/>
              <a:pathLst>
                <a:path w="232" h="235" extrusionOk="0">
                  <a:moveTo>
                    <a:pt x="160" y="0"/>
                  </a:moveTo>
                  <a:cubicBezTo>
                    <a:pt x="101" y="0"/>
                    <a:pt x="1" y="234"/>
                    <a:pt x="1" y="234"/>
                  </a:cubicBezTo>
                  <a:cubicBezTo>
                    <a:pt x="1" y="234"/>
                    <a:pt x="231" y="81"/>
                    <a:pt x="179" y="11"/>
                  </a:cubicBezTo>
                  <a:cubicBezTo>
                    <a:pt x="174" y="3"/>
                    <a:pt x="167" y="0"/>
                    <a:pt x="16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5"/>
            <p:cNvSpPr/>
            <p:nvPr/>
          </p:nvSpPr>
          <p:spPr>
            <a:xfrm>
              <a:off x="5250650" y="2185375"/>
              <a:ext cx="4550" cy="4675"/>
            </a:xfrm>
            <a:custGeom>
              <a:avLst/>
              <a:gdLst/>
              <a:ahLst/>
              <a:cxnLst/>
              <a:rect l="l" t="t" r="r" b="b"/>
              <a:pathLst>
                <a:path w="182" h="187" extrusionOk="0">
                  <a:moveTo>
                    <a:pt x="79" y="1"/>
                  </a:moveTo>
                  <a:cubicBezTo>
                    <a:pt x="71" y="1"/>
                    <a:pt x="63" y="6"/>
                    <a:pt x="56" y="17"/>
                  </a:cubicBezTo>
                  <a:cubicBezTo>
                    <a:pt x="1" y="95"/>
                    <a:pt x="182" y="186"/>
                    <a:pt x="182" y="186"/>
                  </a:cubicBezTo>
                  <a:cubicBezTo>
                    <a:pt x="182" y="186"/>
                    <a:pt x="128" y="1"/>
                    <a:pt x="7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5"/>
            <p:cNvSpPr/>
            <p:nvPr/>
          </p:nvSpPr>
          <p:spPr>
            <a:xfrm>
              <a:off x="5255175" y="2184025"/>
              <a:ext cx="5775" cy="6025"/>
            </a:xfrm>
            <a:custGeom>
              <a:avLst/>
              <a:gdLst/>
              <a:ahLst/>
              <a:cxnLst/>
              <a:rect l="l" t="t" r="r" b="b"/>
              <a:pathLst>
                <a:path w="231" h="241" extrusionOk="0">
                  <a:moveTo>
                    <a:pt x="125" y="1"/>
                  </a:moveTo>
                  <a:cubicBezTo>
                    <a:pt x="26" y="1"/>
                    <a:pt x="1" y="240"/>
                    <a:pt x="1" y="240"/>
                  </a:cubicBezTo>
                  <a:cubicBezTo>
                    <a:pt x="1" y="240"/>
                    <a:pt x="230" y="7"/>
                    <a:pt x="129" y="1"/>
                  </a:cubicBezTo>
                  <a:cubicBezTo>
                    <a:pt x="127" y="1"/>
                    <a:pt x="126" y="1"/>
                    <a:pt x="12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5"/>
            <p:cNvSpPr/>
            <p:nvPr/>
          </p:nvSpPr>
          <p:spPr>
            <a:xfrm>
              <a:off x="5248325" y="2186425"/>
              <a:ext cx="6875" cy="3625"/>
            </a:xfrm>
            <a:custGeom>
              <a:avLst/>
              <a:gdLst/>
              <a:ahLst/>
              <a:cxnLst/>
              <a:rect l="l" t="t" r="r" b="b"/>
              <a:pathLst>
                <a:path w="275" h="145" extrusionOk="0">
                  <a:moveTo>
                    <a:pt x="42" y="1"/>
                  </a:moveTo>
                  <a:cubicBezTo>
                    <a:pt x="29" y="1"/>
                    <a:pt x="20" y="7"/>
                    <a:pt x="17" y="21"/>
                  </a:cubicBezTo>
                  <a:cubicBezTo>
                    <a:pt x="1" y="108"/>
                    <a:pt x="275" y="144"/>
                    <a:pt x="275" y="144"/>
                  </a:cubicBezTo>
                  <a:cubicBezTo>
                    <a:pt x="275" y="144"/>
                    <a:pt x="108" y="1"/>
                    <a:pt x="4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5"/>
            <p:cNvSpPr/>
            <p:nvPr/>
          </p:nvSpPr>
          <p:spPr>
            <a:xfrm>
              <a:off x="4843500" y="2173225"/>
              <a:ext cx="37850" cy="21850"/>
            </a:xfrm>
            <a:custGeom>
              <a:avLst/>
              <a:gdLst/>
              <a:ahLst/>
              <a:cxnLst/>
              <a:rect l="l" t="t" r="r" b="b"/>
              <a:pathLst>
                <a:path w="1514" h="874" extrusionOk="0">
                  <a:moveTo>
                    <a:pt x="760" y="1"/>
                  </a:moveTo>
                  <a:cubicBezTo>
                    <a:pt x="758" y="1"/>
                    <a:pt x="756" y="1"/>
                    <a:pt x="755" y="1"/>
                  </a:cubicBezTo>
                  <a:cubicBezTo>
                    <a:pt x="337" y="4"/>
                    <a:pt x="1" y="201"/>
                    <a:pt x="2" y="442"/>
                  </a:cubicBezTo>
                  <a:cubicBezTo>
                    <a:pt x="2" y="682"/>
                    <a:pt x="339" y="874"/>
                    <a:pt x="755" y="874"/>
                  </a:cubicBezTo>
                  <a:cubicBezTo>
                    <a:pt x="756" y="874"/>
                    <a:pt x="758" y="874"/>
                    <a:pt x="759" y="874"/>
                  </a:cubicBezTo>
                  <a:cubicBezTo>
                    <a:pt x="1177" y="871"/>
                    <a:pt x="1513" y="674"/>
                    <a:pt x="1512" y="433"/>
                  </a:cubicBezTo>
                  <a:cubicBezTo>
                    <a:pt x="1510" y="193"/>
                    <a:pt x="1174" y="1"/>
                    <a:pt x="7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5"/>
            <p:cNvSpPr/>
            <p:nvPr/>
          </p:nvSpPr>
          <p:spPr>
            <a:xfrm>
              <a:off x="4843550" y="2184075"/>
              <a:ext cx="25" cy="50"/>
            </a:xfrm>
            <a:custGeom>
              <a:avLst/>
              <a:gdLst/>
              <a:ahLst/>
              <a:cxnLst/>
              <a:rect l="l" t="t" r="r" b="b"/>
              <a:pathLst>
                <a:path w="1" h="2" extrusionOk="0">
                  <a:moveTo>
                    <a:pt x="0" y="1"/>
                  </a:moveTo>
                  <a:lnTo>
                    <a:pt x="0" y="1"/>
                  </a:lnTo>
                  <a:lnTo>
                    <a:pt x="0" y="1"/>
                  </a:lnTo>
                  <a:cubicBezTo>
                    <a:pt x="0" y="1"/>
                    <a:pt x="0" y="2"/>
                    <a:pt x="0"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5"/>
            <p:cNvSpPr/>
            <p:nvPr/>
          </p:nvSpPr>
          <p:spPr>
            <a:xfrm>
              <a:off x="4881325" y="2184075"/>
              <a:ext cx="25" cy="50"/>
            </a:xfrm>
            <a:custGeom>
              <a:avLst/>
              <a:gdLst/>
              <a:ahLst/>
              <a:cxnLst/>
              <a:rect l="l" t="t" r="r" b="b"/>
              <a:pathLst>
                <a:path w="1" h="2" extrusionOk="0">
                  <a:moveTo>
                    <a:pt x="0" y="2"/>
                  </a:moveTo>
                  <a:lnTo>
                    <a:pt x="0" y="1"/>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5"/>
            <p:cNvSpPr/>
            <p:nvPr/>
          </p:nvSpPr>
          <p:spPr>
            <a:xfrm>
              <a:off x="4843975" y="2186175"/>
              <a:ext cx="36975" cy="38325"/>
            </a:xfrm>
            <a:custGeom>
              <a:avLst/>
              <a:gdLst/>
              <a:ahLst/>
              <a:cxnLst/>
              <a:rect l="l" t="t" r="r" b="b"/>
              <a:pathLst>
                <a:path w="1479" h="1533" extrusionOk="0">
                  <a:moveTo>
                    <a:pt x="1478" y="1"/>
                  </a:moveTo>
                  <a:cubicBezTo>
                    <a:pt x="1451" y="82"/>
                    <a:pt x="1381" y="160"/>
                    <a:pt x="1271" y="224"/>
                  </a:cubicBezTo>
                  <a:cubicBezTo>
                    <a:pt x="1122" y="310"/>
                    <a:pt x="927" y="353"/>
                    <a:pt x="733" y="353"/>
                  </a:cubicBezTo>
                  <a:cubicBezTo>
                    <a:pt x="541" y="353"/>
                    <a:pt x="349" y="311"/>
                    <a:pt x="204" y="227"/>
                  </a:cubicBezTo>
                  <a:cubicBezTo>
                    <a:pt x="96" y="165"/>
                    <a:pt x="28" y="89"/>
                    <a:pt x="1" y="9"/>
                  </a:cubicBezTo>
                  <a:lnTo>
                    <a:pt x="1" y="9"/>
                  </a:lnTo>
                  <a:lnTo>
                    <a:pt x="205" y="1164"/>
                  </a:lnTo>
                  <a:cubicBezTo>
                    <a:pt x="205" y="1258"/>
                    <a:pt x="256" y="1354"/>
                    <a:pt x="360" y="1425"/>
                  </a:cubicBezTo>
                  <a:cubicBezTo>
                    <a:pt x="464" y="1496"/>
                    <a:pt x="600" y="1532"/>
                    <a:pt x="736" y="1532"/>
                  </a:cubicBezTo>
                  <a:cubicBezTo>
                    <a:pt x="873" y="1532"/>
                    <a:pt x="1010" y="1496"/>
                    <a:pt x="1114" y="1423"/>
                  </a:cubicBezTo>
                  <a:cubicBezTo>
                    <a:pt x="1219" y="1351"/>
                    <a:pt x="1271" y="1258"/>
                    <a:pt x="1272" y="1164"/>
                  </a:cubicBezTo>
                  <a:lnTo>
                    <a:pt x="147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5"/>
            <p:cNvSpPr/>
            <p:nvPr/>
          </p:nvSpPr>
          <p:spPr>
            <a:xfrm>
              <a:off x="4841950" y="2171575"/>
              <a:ext cx="41000" cy="25025"/>
            </a:xfrm>
            <a:custGeom>
              <a:avLst/>
              <a:gdLst/>
              <a:ahLst/>
              <a:cxnLst/>
              <a:rect l="l" t="t" r="r" b="b"/>
              <a:pathLst>
                <a:path w="1640" h="1001" extrusionOk="0">
                  <a:moveTo>
                    <a:pt x="824" y="129"/>
                  </a:moveTo>
                  <a:cubicBezTo>
                    <a:pt x="1014" y="129"/>
                    <a:pt x="1191" y="171"/>
                    <a:pt x="1323" y="247"/>
                  </a:cubicBezTo>
                  <a:cubicBezTo>
                    <a:pt x="1443" y="316"/>
                    <a:pt x="1510" y="405"/>
                    <a:pt x="1510" y="498"/>
                  </a:cubicBezTo>
                  <a:cubicBezTo>
                    <a:pt x="1510" y="590"/>
                    <a:pt x="1443" y="682"/>
                    <a:pt x="1320" y="751"/>
                  </a:cubicBezTo>
                  <a:cubicBezTo>
                    <a:pt x="1185" y="830"/>
                    <a:pt x="1005" y="872"/>
                    <a:pt x="815" y="872"/>
                  </a:cubicBezTo>
                  <a:cubicBezTo>
                    <a:pt x="624" y="872"/>
                    <a:pt x="449" y="830"/>
                    <a:pt x="317" y="754"/>
                  </a:cubicBezTo>
                  <a:cubicBezTo>
                    <a:pt x="196" y="685"/>
                    <a:pt x="130" y="596"/>
                    <a:pt x="130" y="503"/>
                  </a:cubicBezTo>
                  <a:cubicBezTo>
                    <a:pt x="130" y="411"/>
                    <a:pt x="196" y="321"/>
                    <a:pt x="320" y="250"/>
                  </a:cubicBezTo>
                  <a:cubicBezTo>
                    <a:pt x="454" y="173"/>
                    <a:pt x="633" y="129"/>
                    <a:pt x="824" y="129"/>
                  </a:cubicBezTo>
                  <a:close/>
                  <a:moveTo>
                    <a:pt x="824" y="0"/>
                  </a:moveTo>
                  <a:cubicBezTo>
                    <a:pt x="611" y="0"/>
                    <a:pt x="408" y="50"/>
                    <a:pt x="256" y="138"/>
                  </a:cubicBezTo>
                  <a:cubicBezTo>
                    <a:pt x="90" y="232"/>
                    <a:pt x="1" y="363"/>
                    <a:pt x="1" y="503"/>
                  </a:cubicBezTo>
                  <a:cubicBezTo>
                    <a:pt x="1" y="644"/>
                    <a:pt x="90" y="772"/>
                    <a:pt x="251" y="866"/>
                  </a:cubicBezTo>
                  <a:cubicBezTo>
                    <a:pt x="404" y="953"/>
                    <a:pt x="604" y="1001"/>
                    <a:pt x="815" y="1001"/>
                  </a:cubicBezTo>
                  <a:cubicBezTo>
                    <a:pt x="1029" y="1001"/>
                    <a:pt x="1230" y="953"/>
                    <a:pt x="1384" y="865"/>
                  </a:cubicBezTo>
                  <a:cubicBezTo>
                    <a:pt x="1549" y="769"/>
                    <a:pt x="1639" y="638"/>
                    <a:pt x="1639" y="498"/>
                  </a:cubicBezTo>
                  <a:cubicBezTo>
                    <a:pt x="1639" y="358"/>
                    <a:pt x="1549" y="229"/>
                    <a:pt x="1388" y="135"/>
                  </a:cubicBezTo>
                  <a:cubicBezTo>
                    <a:pt x="1236" y="48"/>
                    <a:pt x="1039" y="0"/>
                    <a:pt x="824"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45"/>
            <p:cNvSpPr/>
            <p:nvPr/>
          </p:nvSpPr>
          <p:spPr>
            <a:xfrm>
              <a:off x="4846375" y="2186675"/>
              <a:ext cx="33000" cy="34700"/>
            </a:xfrm>
            <a:custGeom>
              <a:avLst/>
              <a:gdLst/>
              <a:ahLst/>
              <a:cxnLst/>
              <a:rect l="l" t="t" r="r" b="b"/>
              <a:pathLst>
                <a:path w="1320" h="1388" extrusionOk="0">
                  <a:moveTo>
                    <a:pt x="1197" y="1"/>
                  </a:moveTo>
                  <a:cubicBezTo>
                    <a:pt x="1195" y="1"/>
                    <a:pt x="1193" y="1"/>
                    <a:pt x="1191" y="1"/>
                  </a:cubicBezTo>
                  <a:cubicBezTo>
                    <a:pt x="1068" y="5"/>
                    <a:pt x="875" y="107"/>
                    <a:pt x="644" y="107"/>
                  </a:cubicBezTo>
                  <a:cubicBezTo>
                    <a:pt x="642" y="107"/>
                    <a:pt x="640" y="107"/>
                    <a:pt x="638" y="107"/>
                  </a:cubicBezTo>
                  <a:cubicBezTo>
                    <a:pt x="367" y="107"/>
                    <a:pt x="219" y="18"/>
                    <a:pt x="110" y="18"/>
                  </a:cubicBezTo>
                  <a:cubicBezTo>
                    <a:pt x="106" y="18"/>
                    <a:pt x="102" y="18"/>
                    <a:pt x="98" y="18"/>
                  </a:cubicBezTo>
                  <a:cubicBezTo>
                    <a:pt x="40" y="21"/>
                    <a:pt x="0" y="72"/>
                    <a:pt x="3" y="140"/>
                  </a:cubicBezTo>
                  <a:cubicBezTo>
                    <a:pt x="3" y="140"/>
                    <a:pt x="167" y="954"/>
                    <a:pt x="158" y="1093"/>
                  </a:cubicBezTo>
                  <a:cubicBezTo>
                    <a:pt x="150" y="1234"/>
                    <a:pt x="390" y="1387"/>
                    <a:pt x="646" y="1387"/>
                  </a:cubicBezTo>
                  <a:cubicBezTo>
                    <a:pt x="899" y="1387"/>
                    <a:pt x="1263" y="1228"/>
                    <a:pt x="1253" y="1089"/>
                  </a:cubicBezTo>
                  <a:cubicBezTo>
                    <a:pt x="1243" y="949"/>
                    <a:pt x="1320" y="126"/>
                    <a:pt x="1320" y="126"/>
                  </a:cubicBezTo>
                  <a:cubicBezTo>
                    <a:pt x="1320" y="24"/>
                    <a:pt x="1265" y="1"/>
                    <a:pt x="119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5"/>
            <p:cNvSpPr/>
            <p:nvPr/>
          </p:nvSpPr>
          <p:spPr>
            <a:xfrm>
              <a:off x="5133525" y="1902150"/>
              <a:ext cx="98725" cy="242725"/>
            </a:xfrm>
            <a:custGeom>
              <a:avLst/>
              <a:gdLst/>
              <a:ahLst/>
              <a:cxnLst/>
              <a:rect l="l" t="t" r="r" b="b"/>
              <a:pathLst>
                <a:path w="3949" h="9709" extrusionOk="0">
                  <a:moveTo>
                    <a:pt x="89" y="0"/>
                  </a:moveTo>
                  <a:lnTo>
                    <a:pt x="0" y="51"/>
                  </a:lnTo>
                  <a:lnTo>
                    <a:pt x="3861" y="9709"/>
                  </a:lnTo>
                  <a:lnTo>
                    <a:pt x="3949" y="9658"/>
                  </a:lnTo>
                  <a:lnTo>
                    <a:pt x="3949" y="2228"/>
                  </a:lnTo>
                  <a:lnTo>
                    <a:pt x="8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5"/>
            <p:cNvSpPr/>
            <p:nvPr/>
          </p:nvSpPr>
          <p:spPr>
            <a:xfrm>
              <a:off x="5133525" y="1903425"/>
              <a:ext cx="96525" cy="241450"/>
            </a:xfrm>
            <a:custGeom>
              <a:avLst/>
              <a:gdLst/>
              <a:ahLst/>
              <a:cxnLst/>
              <a:rect l="l" t="t" r="r" b="b"/>
              <a:pathLst>
                <a:path w="3861" h="9658" extrusionOk="0">
                  <a:moveTo>
                    <a:pt x="0" y="0"/>
                  </a:moveTo>
                  <a:lnTo>
                    <a:pt x="0" y="7429"/>
                  </a:lnTo>
                  <a:lnTo>
                    <a:pt x="3861" y="965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5"/>
            <p:cNvSpPr/>
            <p:nvPr/>
          </p:nvSpPr>
          <p:spPr>
            <a:xfrm>
              <a:off x="5137800" y="1910850"/>
              <a:ext cx="87975" cy="226625"/>
            </a:xfrm>
            <a:custGeom>
              <a:avLst/>
              <a:gdLst/>
              <a:ahLst/>
              <a:cxnLst/>
              <a:rect l="l" t="t" r="r" b="b"/>
              <a:pathLst>
                <a:path w="3519" h="9065" extrusionOk="0">
                  <a:moveTo>
                    <a:pt x="1" y="0"/>
                  </a:moveTo>
                  <a:lnTo>
                    <a:pt x="1" y="7033"/>
                  </a:lnTo>
                  <a:lnTo>
                    <a:pt x="3518" y="9065"/>
                  </a:lnTo>
                  <a:lnTo>
                    <a:pt x="3518" y="2030"/>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5"/>
            <p:cNvSpPr/>
            <p:nvPr/>
          </p:nvSpPr>
          <p:spPr>
            <a:xfrm>
              <a:off x="5198300" y="1945750"/>
              <a:ext cx="900" cy="175850"/>
            </a:xfrm>
            <a:custGeom>
              <a:avLst/>
              <a:gdLst/>
              <a:ahLst/>
              <a:cxnLst/>
              <a:rect l="l" t="t" r="r" b="b"/>
              <a:pathLst>
                <a:path w="36" h="7034" extrusionOk="0">
                  <a:moveTo>
                    <a:pt x="1" y="1"/>
                  </a:moveTo>
                  <a:lnTo>
                    <a:pt x="1" y="7034"/>
                  </a:lnTo>
                  <a:lnTo>
                    <a:pt x="36" y="7013"/>
                  </a:lnTo>
                  <a:lnTo>
                    <a:pt x="36" y="21"/>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5"/>
            <p:cNvSpPr/>
            <p:nvPr/>
          </p:nvSpPr>
          <p:spPr>
            <a:xfrm>
              <a:off x="5137800" y="2086150"/>
              <a:ext cx="87975" cy="51325"/>
            </a:xfrm>
            <a:custGeom>
              <a:avLst/>
              <a:gdLst/>
              <a:ahLst/>
              <a:cxnLst/>
              <a:rect l="l" t="t" r="r" b="b"/>
              <a:pathLst>
                <a:path w="3519" h="2053" extrusionOk="0">
                  <a:moveTo>
                    <a:pt x="37" y="1"/>
                  </a:moveTo>
                  <a:lnTo>
                    <a:pt x="1" y="21"/>
                  </a:lnTo>
                  <a:lnTo>
                    <a:pt x="3518" y="2053"/>
                  </a:lnTo>
                  <a:lnTo>
                    <a:pt x="3518" y="2011"/>
                  </a:lnTo>
                  <a:lnTo>
                    <a:pt x="3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5"/>
            <p:cNvSpPr/>
            <p:nvPr/>
          </p:nvSpPr>
          <p:spPr>
            <a:xfrm>
              <a:off x="5137800" y="1910850"/>
              <a:ext cx="925" cy="175850"/>
            </a:xfrm>
            <a:custGeom>
              <a:avLst/>
              <a:gdLst/>
              <a:ahLst/>
              <a:cxnLst/>
              <a:rect l="l" t="t" r="r" b="b"/>
              <a:pathLst>
                <a:path w="37" h="7034" extrusionOk="0">
                  <a:moveTo>
                    <a:pt x="1" y="0"/>
                  </a:moveTo>
                  <a:lnTo>
                    <a:pt x="1" y="7033"/>
                  </a:lnTo>
                  <a:lnTo>
                    <a:pt x="37" y="7013"/>
                  </a:lnTo>
                  <a:lnTo>
                    <a:pt x="37" y="21"/>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5"/>
            <p:cNvSpPr/>
            <p:nvPr/>
          </p:nvSpPr>
          <p:spPr>
            <a:xfrm>
              <a:off x="5166950" y="1927675"/>
              <a:ext cx="925" cy="175850"/>
            </a:xfrm>
            <a:custGeom>
              <a:avLst/>
              <a:gdLst/>
              <a:ahLst/>
              <a:cxnLst/>
              <a:rect l="l" t="t" r="r" b="b"/>
              <a:pathLst>
                <a:path w="37" h="7034" extrusionOk="0">
                  <a:moveTo>
                    <a:pt x="0" y="0"/>
                  </a:moveTo>
                  <a:lnTo>
                    <a:pt x="0" y="7033"/>
                  </a:lnTo>
                  <a:lnTo>
                    <a:pt x="37" y="7013"/>
                  </a:lnTo>
                  <a:lnTo>
                    <a:pt x="37" y="2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5"/>
            <p:cNvSpPr/>
            <p:nvPr/>
          </p:nvSpPr>
          <p:spPr>
            <a:xfrm>
              <a:off x="5138700" y="1977050"/>
              <a:ext cx="87075" cy="51450"/>
            </a:xfrm>
            <a:custGeom>
              <a:avLst/>
              <a:gdLst/>
              <a:ahLst/>
              <a:cxnLst/>
              <a:rect l="l" t="t" r="r" b="b"/>
              <a:pathLst>
                <a:path w="3483" h="2058" extrusionOk="0">
                  <a:moveTo>
                    <a:pt x="1" y="0"/>
                  </a:moveTo>
                  <a:lnTo>
                    <a:pt x="1" y="52"/>
                  </a:lnTo>
                  <a:lnTo>
                    <a:pt x="3482" y="2058"/>
                  </a:lnTo>
                  <a:lnTo>
                    <a:pt x="3482" y="2006"/>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5"/>
            <p:cNvSpPr/>
            <p:nvPr/>
          </p:nvSpPr>
          <p:spPr>
            <a:xfrm>
              <a:off x="5133525" y="1975350"/>
              <a:ext cx="96525" cy="60950"/>
            </a:xfrm>
            <a:custGeom>
              <a:avLst/>
              <a:gdLst/>
              <a:ahLst/>
              <a:cxnLst/>
              <a:rect l="l" t="t" r="r" b="b"/>
              <a:pathLst>
                <a:path w="3861" h="2438"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5"/>
            <p:cNvSpPr/>
            <p:nvPr/>
          </p:nvSpPr>
          <p:spPr>
            <a:xfrm>
              <a:off x="5138700" y="1940000"/>
              <a:ext cx="87075" cy="51450"/>
            </a:xfrm>
            <a:custGeom>
              <a:avLst/>
              <a:gdLst/>
              <a:ahLst/>
              <a:cxnLst/>
              <a:rect l="l" t="t" r="r" b="b"/>
              <a:pathLst>
                <a:path w="3483" h="2058" extrusionOk="0">
                  <a:moveTo>
                    <a:pt x="1" y="0"/>
                  </a:moveTo>
                  <a:lnTo>
                    <a:pt x="1" y="52"/>
                  </a:lnTo>
                  <a:lnTo>
                    <a:pt x="3482" y="2058"/>
                  </a:lnTo>
                  <a:lnTo>
                    <a:pt x="3482" y="2006"/>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5"/>
            <p:cNvSpPr/>
            <p:nvPr/>
          </p:nvSpPr>
          <p:spPr>
            <a:xfrm>
              <a:off x="5133525" y="1938300"/>
              <a:ext cx="96525" cy="60950"/>
            </a:xfrm>
            <a:custGeom>
              <a:avLst/>
              <a:gdLst/>
              <a:ahLst/>
              <a:cxnLst/>
              <a:rect l="l" t="t" r="r" b="b"/>
              <a:pathLst>
                <a:path w="3861" h="2438"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5"/>
            <p:cNvSpPr/>
            <p:nvPr/>
          </p:nvSpPr>
          <p:spPr>
            <a:xfrm>
              <a:off x="5138700" y="2051175"/>
              <a:ext cx="87075" cy="51475"/>
            </a:xfrm>
            <a:custGeom>
              <a:avLst/>
              <a:gdLst/>
              <a:ahLst/>
              <a:cxnLst/>
              <a:rect l="l" t="t" r="r" b="b"/>
              <a:pathLst>
                <a:path w="3483" h="2059" extrusionOk="0">
                  <a:moveTo>
                    <a:pt x="1" y="1"/>
                  </a:moveTo>
                  <a:lnTo>
                    <a:pt x="1" y="53"/>
                  </a:lnTo>
                  <a:lnTo>
                    <a:pt x="3482" y="2058"/>
                  </a:lnTo>
                  <a:lnTo>
                    <a:pt x="3482" y="200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5"/>
            <p:cNvSpPr/>
            <p:nvPr/>
          </p:nvSpPr>
          <p:spPr>
            <a:xfrm>
              <a:off x="5133525" y="2049475"/>
              <a:ext cx="96525" cy="60975"/>
            </a:xfrm>
            <a:custGeom>
              <a:avLst/>
              <a:gdLst/>
              <a:ahLst/>
              <a:cxnLst/>
              <a:rect l="l" t="t" r="r" b="b"/>
              <a:pathLst>
                <a:path w="3861" h="2439"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5"/>
            <p:cNvSpPr/>
            <p:nvPr/>
          </p:nvSpPr>
          <p:spPr>
            <a:xfrm>
              <a:off x="5138700" y="2014100"/>
              <a:ext cx="87075" cy="51500"/>
            </a:xfrm>
            <a:custGeom>
              <a:avLst/>
              <a:gdLst/>
              <a:ahLst/>
              <a:cxnLst/>
              <a:rect l="l" t="t" r="r" b="b"/>
              <a:pathLst>
                <a:path w="3483" h="2060" extrusionOk="0">
                  <a:moveTo>
                    <a:pt x="1" y="0"/>
                  </a:moveTo>
                  <a:lnTo>
                    <a:pt x="1" y="52"/>
                  </a:lnTo>
                  <a:lnTo>
                    <a:pt x="3482" y="2059"/>
                  </a:lnTo>
                  <a:lnTo>
                    <a:pt x="3482" y="2007"/>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5"/>
            <p:cNvSpPr/>
            <p:nvPr/>
          </p:nvSpPr>
          <p:spPr>
            <a:xfrm>
              <a:off x="5133525" y="2012400"/>
              <a:ext cx="96525" cy="60950"/>
            </a:xfrm>
            <a:custGeom>
              <a:avLst/>
              <a:gdLst/>
              <a:ahLst/>
              <a:cxnLst/>
              <a:rect l="l" t="t" r="r" b="b"/>
              <a:pathLst>
                <a:path w="3861" h="2438" extrusionOk="0">
                  <a:moveTo>
                    <a:pt x="0" y="0"/>
                  </a:moveTo>
                  <a:lnTo>
                    <a:pt x="0" y="209"/>
                  </a:lnTo>
                  <a:lnTo>
                    <a:pt x="3861" y="2438"/>
                  </a:lnTo>
                  <a:lnTo>
                    <a:pt x="3861" y="223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5"/>
            <p:cNvSpPr/>
            <p:nvPr/>
          </p:nvSpPr>
          <p:spPr>
            <a:xfrm>
              <a:off x="5162675" y="1923100"/>
              <a:ext cx="4300" cy="183975"/>
            </a:xfrm>
            <a:custGeom>
              <a:avLst/>
              <a:gdLst/>
              <a:ahLst/>
              <a:cxnLst/>
              <a:rect l="l" t="t" r="r" b="b"/>
              <a:pathLst>
                <a:path w="172" h="7359" extrusionOk="0">
                  <a:moveTo>
                    <a:pt x="0" y="1"/>
                  </a:moveTo>
                  <a:lnTo>
                    <a:pt x="0" y="7260"/>
                  </a:lnTo>
                  <a:lnTo>
                    <a:pt x="171" y="7358"/>
                  </a:lnTo>
                  <a:lnTo>
                    <a:pt x="171" y="101"/>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5"/>
            <p:cNvSpPr/>
            <p:nvPr/>
          </p:nvSpPr>
          <p:spPr>
            <a:xfrm>
              <a:off x="5194000" y="1941225"/>
              <a:ext cx="4325" cy="183975"/>
            </a:xfrm>
            <a:custGeom>
              <a:avLst/>
              <a:gdLst/>
              <a:ahLst/>
              <a:cxnLst/>
              <a:rect l="l" t="t" r="r" b="b"/>
              <a:pathLst>
                <a:path w="173" h="7359" extrusionOk="0">
                  <a:moveTo>
                    <a:pt x="0" y="1"/>
                  </a:moveTo>
                  <a:lnTo>
                    <a:pt x="0" y="7258"/>
                  </a:lnTo>
                  <a:lnTo>
                    <a:pt x="173" y="7358"/>
                  </a:lnTo>
                  <a:lnTo>
                    <a:pt x="173" y="9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45"/>
          <p:cNvGrpSpPr/>
          <p:nvPr/>
        </p:nvGrpSpPr>
        <p:grpSpPr>
          <a:xfrm>
            <a:off x="3724181" y="1376679"/>
            <a:ext cx="1682045" cy="1713633"/>
            <a:chOff x="4330175" y="1134000"/>
            <a:chExt cx="553450" cy="563825"/>
          </a:xfrm>
        </p:grpSpPr>
        <p:sp>
          <p:nvSpPr>
            <p:cNvPr id="4651" name="Google Shape;4651;p45"/>
            <p:cNvSpPr/>
            <p:nvPr/>
          </p:nvSpPr>
          <p:spPr>
            <a:xfrm>
              <a:off x="4330175" y="1511825"/>
              <a:ext cx="274850" cy="186000"/>
            </a:xfrm>
            <a:custGeom>
              <a:avLst/>
              <a:gdLst/>
              <a:ahLst/>
              <a:cxnLst/>
              <a:rect l="l" t="t" r="r" b="b"/>
              <a:pathLst>
                <a:path w="10994" h="7440" extrusionOk="0">
                  <a:moveTo>
                    <a:pt x="1" y="0"/>
                  </a:moveTo>
                  <a:lnTo>
                    <a:pt x="1" y="1094"/>
                  </a:lnTo>
                  <a:lnTo>
                    <a:pt x="10994" y="7439"/>
                  </a:lnTo>
                  <a:lnTo>
                    <a:pt x="10994" y="634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5"/>
            <p:cNvSpPr/>
            <p:nvPr/>
          </p:nvSpPr>
          <p:spPr>
            <a:xfrm>
              <a:off x="4605000" y="1509550"/>
              <a:ext cx="278625" cy="188275"/>
            </a:xfrm>
            <a:custGeom>
              <a:avLst/>
              <a:gdLst/>
              <a:ahLst/>
              <a:cxnLst/>
              <a:rect l="l" t="t" r="r" b="b"/>
              <a:pathLst>
                <a:path w="11145" h="7531" extrusionOk="0">
                  <a:moveTo>
                    <a:pt x="11145" y="0"/>
                  </a:moveTo>
                  <a:lnTo>
                    <a:pt x="1" y="6436"/>
                  </a:lnTo>
                  <a:lnTo>
                    <a:pt x="1" y="7530"/>
                  </a:lnTo>
                  <a:lnTo>
                    <a:pt x="11145" y="1093"/>
                  </a:lnTo>
                  <a:lnTo>
                    <a:pt x="1114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5"/>
            <p:cNvSpPr/>
            <p:nvPr/>
          </p:nvSpPr>
          <p:spPr>
            <a:xfrm>
              <a:off x="4330175" y="1504875"/>
              <a:ext cx="274850" cy="165575"/>
            </a:xfrm>
            <a:custGeom>
              <a:avLst/>
              <a:gdLst/>
              <a:ahLst/>
              <a:cxnLst/>
              <a:rect l="l" t="t" r="r" b="b"/>
              <a:pathLst>
                <a:path w="10994" h="6623" extrusionOk="0">
                  <a:moveTo>
                    <a:pt x="1" y="0"/>
                  </a:moveTo>
                  <a:lnTo>
                    <a:pt x="1" y="278"/>
                  </a:lnTo>
                  <a:lnTo>
                    <a:pt x="10994" y="6623"/>
                  </a:lnTo>
                  <a:lnTo>
                    <a:pt x="10994" y="634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5"/>
            <p:cNvSpPr/>
            <p:nvPr/>
          </p:nvSpPr>
          <p:spPr>
            <a:xfrm>
              <a:off x="4605000" y="1502550"/>
              <a:ext cx="278625" cy="167900"/>
            </a:xfrm>
            <a:custGeom>
              <a:avLst/>
              <a:gdLst/>
              <a:ahLst/>
              <a:cxnLst/>
              <a:rect l="l" t="t" r="r" b="b"/>
              <a:pathLst>
                <a:path w="11145" h="6716" extrusionOk="0">
                  <a:moveTo>
                    <a:pt x="11145" y="0"/>
                  </a:moveTo>
                  <a:lnTo>
                    <a:pt x="1" y="6437"/>
                  </a:lnTo>
                  <a:lnTo>
                    <a:pt x="1" y="6716"/>
                  </a:lnTo>
                  <a:lnTo>
                    <a:pt x="11145" y="280"/>
                  </a:lnTo>
                  <a:lnTo>
                    <a:pt x="1114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5"/>
            <p:cNvSpPr/>
            <p:nvPr/>
          </p:nvSpPr>
          <p:spPr>
            <a:xfrm>
              <a:off x="4330175" y="1343950"/>
              <a:ext cx="553450" cy="319550"/>
            </a:xfrm>
            <a:custGeom>
              <a:avLst/>
              <a:gdLst/>
              <a:ahLst/>
              <a:cxnLst/>
              <a:rect l="l" t="t" r="r" b="b"/>
              <a:pathLst>
                <a:path w="22138" h="12782" extrusionOk="0">
                  <a:moveTo>
                    <a:pt x="11145" y="0"/>
                  </a:moveTo>
                  <a:lnTo>
                    <a:pt x="1" y="6437"/>
                  </a:lnTo>
                  <a:lnTo>
                    <a:pt x="10994" y="12781"/>
                  </a:lnTo>
                  <a:lnTo>
                    <a:pt x="22138" y="6344"/>
                  </a:lnTo>
                  <a:lnTo>
                    <a:pt x="1114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5"/>
            <p:cNvSpPr/>
            <p:nvPr/>
          </p:nvSpPr>
          <p:spPr>
            <a:xfrm>
              <a:off x="4461775" y="1442875"/>
              <a:ext cx="297300" cy="176750"/>
            </a:xfrm>
            <a:custGeom>
              <a:avLst/>
              <a:gdLst/>
              <a:ahLst/>
              <a:cxnLst/>
              <a:rect l="l" t="t" r="r" b="b"/>
              <a:pathLst>
                <a:path w="11892" h="7070" extrusionOk="0">
                  <a:moveTo>
                    <a:pt x="5952" y="0"/>
                  </a:moveTo>
                  <a:cubicBezTo>
                    <a:pt x="5873" y="0"/>
                    <a:pt x="5794" y="21"/>
                    <a:pt x="5724" y="61"/>
                  </a:cubicBezTo>
                  <a:lnTo>
                    <a:pt x="125" y="3294"/>
                  </a:lnTo>
                  <a:cubicBezTo>
                    <a:pt x="30" y="3350"/>
                    <a:pt x="1" y="3452"/>
                    <a:pt x="5" y="3547"/>
                  </a:cubicBezTo>
                  <a:cubicBezTo>
                    <a:pt x="9" y="3639"/>
                    <a:pt x="40" y="3730"/>
                    <a:pt x="130" y="3782"/>
                  </a:cubicBezTo>
                  <a:lnTo>
                    <a:pt x="5714" y="7006"/>
                  </a:lnTo>
                  <a:cubicBezTo>
                    <a:pt x="5787" y="7049"/>
                    <a:pt x="5869" y="7070"/>
                    <a:pt x="5952" y="7070"/>
                  </a:cubicBezTo>
                  <a:cubicBezTo>
                    <a:pt x="6034" y="7070"/>
                    <a:pt x="6116" y="7049"/>
                    <a:pt x="6190" y="7006"/>
                  </a:cubicBezTo>
                  <a:lnTo>
                    <a:pt x="11753" y="3794"/>
                  </a:lnTo>
                  <a:cubicBezTo>
                    <a:pt x="11859" y="3733"/>
                    <a:pt x="11891" y="3620"/>
                    <a:pt x="11881" y="3513"/>
                  </a:cubicBezTo>
                  <a:cubicBezTo>
                    <a:pt x="11872" y="3421"/>
                    <a:pt x="11836" y="3328"/>
                    <a:pt x="11746" y="3275"/>
                  </a:cubicBezTo>
                  <a:lnTo>
                    <a:pt x="6179" y="61"/>
                  </a:lnTo>
                  <a:cubicBezTo>
                    <a:pt x="6109" y="21"/>
                    <a:pt x="6030" y="0"/>
                    <a:pt x="595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5"/>
            <p:cNvSpPr/>
            <p:nvPr/>
          </p:nvSpPr>
          <p:spPr>
            <a:xfrm>
              <a:off x="4461850" y="1528275"/>
              <a:ext cx="149025" cy="91350"/>
            </a:xfrm>
            <a:custGeom>
              <a:avLst/>
              <a:gdLst/>
              <a:ahLst/>
              <a:cxnLst/>
              <a:rect l="l" t="t" r="r" b="b"/>
              <a:pathLst>
                <a:path w="5961" h="3654" extrusionOk="0">
                  <a:moveTo>
                    <a:pt x="21" y="1"/>
                  </a:moveTo>
                  <a:cubicBezTo>
                    <a:pt x="6" y="43"/>
                    <a:pt x="1" y="88"/>
                    <a:pt x="3" y="131"/>
                  </a:cubicBezTo>
                  <a:cubicBezTo>
                    <a:pt x="6" y="223"/>
                    <a:pt x="38" y="314"/>
                    <a:pt x="127" y="366"/>
                  </a:cubicBezTo>
                  <a:lnTo>
                    <a:pt x="5711" y="3590"/>
                  </a:lnTo>
                  <a:cubicBezTo>
                    <a:pt x="5784" y="3632"/>
                    <a:pt x="5867" y="3654"/>
                    <a:pt x="5952" y="3654"/>
                  </a:cubicBezTo>
                  <a:cubicBezTo>
                    <a:pt x="5955" y="3654"/>
                    <a:pt x="5958" y="3654"/>
                    <a:pt x="5960" y="3654"/>
                  </a:cubicBezTo>
                  <a:lnTo>
                    <a:pt x="5960" y="3419"/>
                  </a:lnTo>
                  <a:cubicBezTo>
                    <a:pt x="5955" y="3419"/>
                    <a:pt x="5950" y="3419"/>
                    <a:pt x="5945" y="3419"/>
                  </a:cubicBezTo>
                  <a:cubicBezTo>
                    <a:pt x="5862" y="3419"/>
                    <a:pt x="5782" y="3397"/>
                    <a:pt x="5711" y="3356"/>
                  </a:cubicBezTo>
                  <a:lnTo>
                    <a:pt x="127" y="133"/>
                  </a:lnTo>
                  <a:cubicBezTo>
                    <a:pt x="76" y="102"/>
                    <a:pt x="38" y="56"/>
                    <a:pt x="2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5"/>
            <p:cNvSpPr/>
            <p:nvPr/>
          </p:nvSpPr>
          <p:spPr>
            <a:xfrm>
              <a:off x="4610800" y="1528525"/>
              <a:ext cx="148275" cy="91100"/>
            </a:xfrm>
            <a:custGeom>
              <a:avLst/>
              <a:gdLst/>
              <a:ahLst/>
              <a:cxnLst/>
              <a:rect l="l" t="t" r="r" b="b"/>
              <a:pathLst>
                <a:path w="5931" h="3644" extrusionOk="0">
                  <a:moveTo>
                    <a:pt x="5903" y="1"/>
                  </a:moveTo>
                  <a:cubicBezTo>
                    <a:pt x="5882" y="58"/>
                    <a:pt x="5843" y="104"/>
                    <a:pt x="5791" y="134"/>
                  </a:cubicBezTo>
                  <a:lnTo>
                    <a:pt x="229" y="3346"/>
                  </a:lnTo>
                  <a:cubicBezTo>
                    <a:pt x="159" y="3385"/>
                    <a:pt x="81" y="3407"/>
                    <a:pt x="1" y="3409"/>
                  </a:cubicBezTo>
                  <a:lnTo>
                    <a:pt x="1" y="3644"/>
                  </a:lnTo>
                  <a:cubicBezTo>
                    <a:pt x="81" y="3641"/>
                    <a:pt x="159" y="3619"/>
                    <a:pt x="229" y="3580"/>
                  </a:cubicBezTo>
                  <a:lnTo>
                    <a:pt x="5792" y="368"/>
                  </a:lnTo>
                  <a:cubicBezTo>
                    <a:pt x="5898" y="307"/>
                    <a:pt x="5930" y="194"/>
                    <a:pt x="5920" y="87"/>
                  </a:cubicBezTo>
                  <a:cubicBezTo>
                    <a:pt x="5917" y="58"/>
                    <a:pt x="5911" y="29"/>
                    <a:pt x="5903"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5"/>
            <p:cNvSpPr/>
            <p:nvPr/>
          </p:nvSpPr>
          <p:spPr>
            <a:xfrm>
              <a:off x="4590825" y="1134000"/>
              <a:ext cx="292800" cy="169050"/>
            </a:xfrm>
            <a:custGeom>
              <a:avLst/>
              <a:gdLst/>
              <a:ahLst/>
              <a:cxnLst/>
              <a:rect l="l" t="t" r="r" b="b"/>
              <a:pathLst>
                <a:path w="11712" h="6762" extrusionOk="0">
                  <a:moveTo>
                    <a:pt x="719" y="1"/>
                  </a:moveTo>
                  <a:lnTo>
                    <a:pt x="1" y="417"/>
                  </a:lnTo>
                  <a:lnTo>
                    <a:pt x="10995" y="6761"/>
                  </a:lnTo>
                  <a:lnTo>
                    <a:pt x="11712" y="6345"/>
                  </a:lnTo>
                  <a:lnTo>
                    <a:pt x="71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5"/>
            <p:cNvSpPr/>
            <p:nvPr/>
          </p:nvSpPr>
          <p:spPr>
            <a:xfrm>
              <a:off x="4605000" y="1152525"/>
              <a:ext cx="260725" cy="360475"/>
            </a:xfrm>
            <a:custGeom>
              <a:avLst/>
              <a:gdLst/>
              <a:ahLst/>
              <a:cxnLst/>
              <a:rect l="l" t="t" r="r" b="b"/>
              <a:pathLst>
                <a:path w="10429" h="14419" extrusionOk="0">
                  <a:moveTo>
                    <a:pt x="1" y="1"/>
                  </a:moveTo>
                  <a:lnTo>
                    <a:pt x="1" y="8398"/>
                  </a:lnTo>
                  <a:lnTo>
                    <a:pt x="10428" y="14419"/>
                  </a:lnTo>
                  <a:lnTo>
                    <a:pt x="10428" y="602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5"/>
            <p:cNvSpPr/>
            <p:nvPr/>
          </p:nvSpPr>
          <p:spPr>
            <a:xfrm>
              <a:off x="4865700" y="1292600"/>
              <a:ext cx="17925" cy="220400"/>
            </a:xfrm>
            <a:custGeom>
              <a:avLst/>
              <a:gdLst/>
              <a:ahLst/>
              <a:cxnLst/>
              <a:rect l="l" t="t" r="r" b="b"/>
              <a:pathLst>
                <a:path w="717" h="8816" extrusionOk="0">
                  <a:moveTo>
                    <a:pt x="717" y="1"/>
                  </a:moveTo>
                  <a:lnTo>
                    <a:pt x="0" y="417"/>
                  </a:lnTo>
                  <a:lnTo>
                    <a:pt x="0" y="8816"/>
                  </a:lnTo>
                  <a:lnTo>
                    <a:pt x="717" y="8398"/>
                  </a:lnTo>
                  <a:lnTo>
                    <a:pt x="717"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5"/>
            <p:cNvSpPr/>
            <p:nvPr/>
          </p:nvSpPr>
          <p:spPr>
            <a:xfrm>
              <a:off x="4330175" y="1144425"/>
              <a:ext cx="274850" cy="158625"/>
            </a:xfrm>
            <a:custGeom>
              <a:avLst/>
              <a:gdLst/>
              <a:ahLst/>
              <a:cxnLst/>
              <a:rect l="l" t="t" r="r" b="b"/>
              <a:pathLst>
                <a:path w="10994" h="6345" extrusionOk="0">
                  <a:moveTo>
                    <a:pt x="10427" y="0"/>
                  </a:moveTo>
                  <a:lnTo>
                    <a:pt x="1" y="6021"/>
                  </a:lnTo>
                  <a:lnTo>
                    <a:pt x="568" y="6344"/>
                  </a:lnTo>
                  <a:lnTo>
                    <a:pt x="10994" y="325"/>
                  </a:lnTo>
                  <a:lnTo>
                    <a:pt x="1042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5"/>
            <p:cNvSpPr/>
            <p:nvPr/>
          </p:nvSpPr>
          <p:spPr>
            <a:xfrm>
              <a:off x="4344350" y="1152525"/>
              <a:ext cx="260675" cy="360475"/>
            </a:xfrm>
            <a:custGeom>
              <a:avLst/>
              <a:gdLst/>
              <a:ahLst/>
              <a:cxnLst/>
              <a:rect l="l" t="t" r="r" b="b"/>
              <a:pathLst>
                <a:path w="10427" h="14419" extrusionOk="0">
                  <a:moveTo>
                    <a:pt x="10427" y="1"/>
                  </a:moveTo>
                  <a:lnTo>
                    <a:pt x="1" y="6020"/>
                  </a:lnTo>
                  <a:lnTo>
                    <a:pt x="1" y="14419"/>
                  </a:lnTo>
                  <a:lnTo>
                    <a:pt x="10427" y="8398"/>
                  </a:lnTo>
                  <a:lnTo>
                    <a:pt x="10427"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5"/>
            <p:cNvSpPr/>
            <p:nvPr/>
          </p:nvSpPr>
          <p:spPr>
            <a:xfrm>
              <a:off x="4330175" y="1294925"/>
              <a:ext cx="14200" cy="218075"/>
            </a:xfrm>
            <a:custGeom>
              <a:avLst/>
              <a:gdLst/>
              <a:ahLst/>
              <a:cxnLst/>
              <a:rect l="l" t="t" r="r" b="b"/>
              <a:pathLst>
                <a:path w="568" h="8723" extrusionOk="0">
                  <a:moveTo>
                    <a:pt x="1" y="1"/>
                  </a:moveTo>
                  <a:lnTo>
                    <a:pt x="1" y="8398"/>
                  </a:lnTo>
                  <a:lnTo>
                    <a:pt x="568" y="8723"/>
                  </a:lnTo>
                  <a:lnTo>
                    <a:pt x="568" y="32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5"/>
            <p:cNvSpPr/>
            <p:nvPr/>
          </p:nvSpPr>
          <p:spPr>
            <a:xfrm>
              <a:off x="4450250" y="1401650"/>
              <a:ext cx="145000" cy="77275"/>
            </a:xfrm>
            <a:custGeom>
              <a:avLst/>
              <a:gdLst/>
              <a:ahLst/>
              <a:cxnLst/>
              <a:rect l="l" t="t" r="r" b="b"/>
              <a:pathLst>
                <a:path w="5800" h="3091" extrusionOk="0">
                  <a:moveTo>
                    <a:pt x="0" y="2437"/>
                  </a:moveTo>
                  <a:lnTo>
                    <a:pt x="1143" y="3091"/>
                  </a:lnTo>
                  <a:lnTo>
                    <a:pt x="2260" y="3091"/>
                  </a:lnTo>
                  <a:lnTo>
                    <a:pt x="5570" y="1235"/>
                  </a:lnTo>
                  <a:cubicBezTo>
                    <a:pt x="5796" y="1107"/>
                    <a:pt x="5799" y="784"/>
                    <a:pt x="5577" y="652"/>
                  </a:cubicBezTo>
                  <a:lnTo>
                    <a:pt x="4478" y="1"/>
                  </a:lnTo>
                  <a:lnTo>
                    <a:pt x="679" y="1191"/>
                  </a:lnTo>
                  <a:lnTo>
                    <a:pt x="95" y="1638"/>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5"/>
            <p:cNvSpPr/>
            <p:nvPr/>
          </p:nvSpPr>
          <p:spPr>
            <a:xfrm>
              <a:off x="4478750" y="1456175"/>
              <a:ext cx="6425" cy="22750"/>
            </a:xfrm>
            <a:custGeom>
              <a:avLst/>
              <a:gdLst/>
              <a:ahLst/>
              <a:cxnLst/>
              <a:rect l="l" t="t" r="r" b="b"/>
              <a:pathLst>
                <a:path w="257" h="910" extrusionOk="0">
                  <a:moveTo>
                    <a:pt x="257" y="1"/>
                  </a:moveTo>
                  <a:lnTo>
                    <a:pt x="0" y="149"/>
                  </a:lnTo>
                  <a:lnTo>
                    <a:pt x="3" y="910"/>
                  </a:lnTo>
                  <a:lnTo>
                    <a:pt x="121" y="84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5"/>
            <p:cNvSpPr/>
            <p:nvPr/>
          </p:nvSpPr>
          <p:spPr>
            <a:xfrm>
              <a:off x="4474325" y="1457300"/>
              <a:ext cx="4525" cy="21625"/>
            </a:xfrm>
            <a:custGeom>
              <a:avLst/>
              <a:gdLst/>
              <a:ahLst/>
              <a:cxnLst/>
              <a:rect l="l" t="t" r="r" b="b"/>
              <a:pathLst>
                <a:path w="181" h="865" extrusionOk="0">
                  <a:moveTo>
                    <a:pt x="0" y="1"/>
                  </a:moveTo>
                  <a:lnTo>
                    <a:pt x="3" y="762"/>
                  </a:lnTo>
                  <a:lnTo>
                    <a:pt x="180" y="865"/>
                  </a:lnTo>
                  <a:lnTo>
                    <a:pt x="177" y="10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5"/>
            <p:cNvSpPr/>
            <p:nvPr/>
          </p:nvSpPr>
          <p:spPr>
            <a:xfrm>
              <a:off x="4450225" y="1439825"/>
              <a:ext cx="6425" cy="22750"/>
            </a:xfrm>
            <a:custGeom>
              <a:avLst/>
              <a:gdLst/>
              <a:ahLst/>
              <a:cxnLst/>
              <a:rect l="l" t="t" r="r" b="b"/>
              <a:pathLst>
                <a:path w="257" h="910" extrusionOk="0">
                  <a:moveTo>
                    <a:pt x="257" y="1"/>
                  </a:moveTo>
                  <a:lnTo>
                    <a:pt x="0" y="149"/>
                  </a:lnTo>
                  <a:lnTo>
                    <a:pt x="1" y="910"/>
                  </a:lnTo>
                  <a:lnTo>
                    <a:pt x="119" y="84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5"/>
            <p:cNvSpPr/>
            <p:nvPr/>
          </p:nvSpPr>
          <p:spPr>
            <a:xfrm>
              <a:off x="4445800" y="1440950"/>
              <a:ext cx="4475" cy="21625"/>
            </a:xfrm>
            <a:custGeom>
              <a:avLst/>
              <a:gdLst/>
              <a:ahLst/>
              <a:cxnLst/>
              <a:rect l="l" t="t" r="r" b="b"/>
              <a:pathLst>
                <a:path w="179" h="865" extrusionOk="0">
                  <a:moveTo>
                    <a:pt x="0" y="1"/>
                  </a:moveTo>
                  <a:lnTo>
                    <a:pt x="2" y="762"/>
                  </a:lnTo>
                  <a:lnTo>
                    <a:pt x="178" y="865"/>
                  </a:lnTo>
                  <a:lnTo>
                    <a:pt x="177" y="10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5"/>
            <p:cNvSpPr/>
            <p:nvPr/>
          </p:nvSpPr>
          <p:spPr>
            <a:xfrm>
              <a:off x="4561175" y="1408575"/>
              <a:ext cx="6525" cy="20775"/>
            </a:xfrm>
            <a:custGeom>
              <a:avLst/>
              <a:gdLst/>
              <a:ahLst/>
              <a:cxnLst/>
              <a:rect l="l" t="t" r="r" b="b"/>
              <a:pathLst>
                <a:path w="261" h="831" extrusionOk="0">
                  <a:moveTo>
                    <a:pt x="257" y="1"/>
                  </a:moveTo>
                  <a:lnTo>
                    <a:pt x="1" y="149"/>
                  </a:lnTo>
                  <a:lnTo>
                    <a:pt x="141" y="830"/>
                  </a:lnTo>
                  <a:lnTo>
                    <a:pt x="260" y="76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5"/>
            <p:cNvSpPr/>
            <p:nvPr/>
          </p:nvSpPr>
          <p:spPr>
            <a:xfrm>
              <a:off x="4556750" y="1406000"/>
              <a:ext cx="10875" cy="6300"/>
            </a:xfrm>
            <a:custGeom>
              <a:avLst/>
              <a:gdLst/>
              <a:ahLst/>
              <a:cxnLst/>
              <a:rect l="l" t="t" r="r" b="b"/>
              <a:pathLst>
                <a:path w="435" h="252" extrusionOk="0">
                  <a:moveTo>
                    <a:pt x="257" y="1"/>
                  </a:moveTo>
                  <a:lnTo>
                    <a:pt x="1" y="149"/>
                  </a:lnTo>
                  <a:lnTo>
                    <a:pt x="178" y="252"/>
                  </a:lnTo>
                  <a:lnTo>
                    <a:pt x="434" y="104"/>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5"/>
            <p:cNvSpPr/>
            <p:nvPr/>
          </p:nvSpPr>
          <p:spPr>
            <a:xfrm>
              <a:off x="4556750" y="1409700"/>
              <a:ext cx="7975" cy="19650"/>
            </a:xfrm>
            <a:custGeom>
              <a:avLst/>
              <a:gdLst/>
              <a:ahLst/>
              <a:cxnLst/>
              <a:rect l="l" t="t" r="r" b="b"/>
              <a:pathLst>
                <a:path w="319" h="786" extrusionOk="0">
                  <a:moveTo>
                    <a:pt x="1" y="1"/>
                  </a:moveTo>
                  <a:lnTo>
                    <a:pt x="143" y="682"/>
                  </a:lnTo>
                  <a:lnTo>
                    <a:pt x="318" y="785"/>
                  </a:lnTo>
                  <a:lnTo>
                    <a:pt x="178" y="104"/>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5"/>
            <p:cNvSpPr/>
            <p:nvPr/>
          </p:nvSpPr>
          <p:spPr>
            <a:xfrm>
              <a:off x="4445800" y="1377250"/>
              <a:ext cx="121900" cy="80500"/>
            </a:xfrm>
            <a:custGeom>
              <a:avLst/>
              <a:gdLst/>
              <a:ahLst/>
              <a:cxnLst/>
              <a:rect l="l" t="t" r="r" b="b"/>
              <a:pathLst>
                <a:path w="4876" h="3220" extrusionOk="0">
                  <a:moveTo>
                    <a:pt x="3557" y="0"/>
                  </a:moveTo>
                  <a:cubicBezTo>
                    <a:pt x="3466" y="0"/>
                    <a:pt x="3375" y="24"/>
                    <a:pt x="3293" y="70"/>
                  </a:cubicBezTo>
                  <a:lnTo>
                    <a:pt x="158" y="1883"/>
                  </a:lnTo>
                  <a:cubicBezTo>
                    <a:pt x="60" y="1940"/>
                    <a:pt x="0" y="2044"/>
                    <a:pt x="0" y="2157"/>
                  </a:cubicBezTo>
                  <a:lnTo>
                    <a:pt x="0" y="2478"/>
                  </a:lnTo>
                  <a:lnTo>
                    <a:pt x="1347" y="3220"/>
                  </a:lnTo>
                  <a:lnTo>
                    <a:pt x="4875" y="1184"/>
                  </a:lnTo>
                  <a:lnTo>
                    <a:pt x="4875" y="914"/>
                  </a:lnTo>
                  <a:cubicBezTo>
                    <a:pt x="4875" y="771"/>
                    <a:pt x="4798" y="636"/>
                    <a:pt x="4674" y="563"/>
                  </a:cubicBezTo>
                  <a:lnTo>
                    <a:pt x="3818" y="70"/>
                  </a:lnTo>
                  <a:cubicBezTo>
                    <a:pt x="3737" y="23"/>
                    <a:pt x="3647" y="0"/>
                    <a:pt x="35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5"/>
            <p:cNvSpPr/>
            <p:nvPr/>
          </p:nvSpPr>
          <p:spPr>
            <a:xfrm>
              <a:off x="4445800" y="1427400"/>
              <a:ext cx="33000" cy="32600"/>
            </a:xfrm>
            <a:custGeom>
              <a:avLst/>
              <a:gdLst/>
              <a:ahLst/>
              <a:cxnLst/>
              <a:rect l="l" t="t" r="r" b="b"/>
              <a:pathLst>
                <a:path w="1320" h="1304" extrusionOk="0">
                  <a:moveTo>
                    <a:pt x="147" y="1"/>
                  </a:moveTo>
                  <a:cubicBezTo>
                    <a:pt x="70" y="1"/>
                    <a:pt x="0" y="62"/>
                    <a:pt x="0" y="148"/>
                  </a:cubicBezTo>
                  <a:lnTo>
                    <a:pt x="0" y="541"/>
                  </a:lnTo>
                  <a:lnTo>
                    <a:pt x="1320" y="1304"/>
                  </a:lnTo>
                  <a:lnTo>
                    <a:pt x="1320" y="907"/>
                  </a:lnTo>
                  <a:cubicBezTo>
                    <a:pt x="1320" y="751"/>
                    <a:pt x="1237" y="608"/>
                    <a:pt x="1104" y="531"/>
                  </a:cubicBezTo>
                  <a:lnTo>
                    <a:pt x="219" y="21"/>
                  </a:lnTo>
                  <a:cubicBezTo>
                    <a:pt x="196" y="7"/>
                    <a:pt x="171" y="1"/>
                    <a:pt x="14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5"/>
            <p:cNvSpPr/>
            <p:nvPr/>
          </p:nvSpPr>
          <p:spPr>
            <a:xfrm>
              <a:off x="4478775" y="1395725"/>
              <a:ext cx="88925" cy="64275"/>
            </a:xfrm>
            <a:custGeom>
              <a:avLst/>
              <a:gdLst/>
              <a:ahLst/>
              <a:cxnLst/>
              <a:rect l="l" t="t" r="r" b="b"/>
              <a:pathLst>
                <a:path w="3557" h="2571" extrusionOk="0">
                  <a:moveTo>
                    <a:pt x="3373" y="1"/>
                  </a:moveTo>
                  <a:cubicBezTo>
                    <a:pt x="3342" y="1"/>
                    <a:pt x="3311" y="9"/>
                    <a:pt x="3281" y="26"/>
                  </a:cubicBezTo>
                  <a:lnTo>
                    <a:pt x="185" y="1817"/>
                  </a:lnTo>
                  <a:cubicBezTo>
                    <a:pt x="72" y="1882"/>
                    <a:pt x="1" y="2004"/>
                    <a:pt x="1" y="2136"/>
                  </a:cubicBezTo>
                  <a:lnTo>
                    <a:pt x="1" y="2571"/>
                  </a:lnTo>
                  <a:lnTo>
                    <a:pt x="3556" y="515"/>
                  </a:lnTo>
                  <a:lnTo>
                    <a:pt x="3556" y="186"/>
                  </a:lnTo>
                  <a:cubicBezTo>
                    <a:pt x="3556" y="78"/>
                    <a:pt x="3469" y="1"/>
                    <a:pt x="3373" y="1"/>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5"/>
            <p:cNvSpPr/>
            <p:nvPr/>
          </p:nvSpPr>
          <p:spPr>
            <a:xfrm>
              <a:off x="4474975" y="1357175"/>
              <a:ext cx="57700" cy="65425"/>
            </a:xfrm>
            <a:custGeom>
              <a:avLst/>
              <a:gdLst/>
              <a:ahLst/>
              <a:cxnLst/>
              <a:rect l="l" t="t" r="r" b="b"/>
              <a:pathLst>
                <a:path w="2308" h="2617" extrusionOk="0">
                  <a:moveTo>
                    <a:pt x="1606" y="0"/>
                  </a:moveTo>
                  <a:cubicBezTo>
                    <a:pt x="1604" y="0"/>
                    <a:pt x="1602" y="0"/>
                    <a:pt x="1600" y="1"/>
                  </a:cubicBezTo>
                  <a:cubicBezTo>
                    <a:pt x="1553" y="3"/>
                    <a:pt x="1517" y="35"/>
                    <a:pt x="1520" y="73"/>
                  </a:cubicBezTo>
                  <a:cubicBezTo>
                    <a:pt x="1520" y="77"/>
                    <a:pt x="1520" y="82"/>
                    <a:pt x="1522" y="86"/>
                  </a:cubicBezTo>
                  <a:cubicBezTo>
                    <a:pt x="731" y="263"/>
                    <a:pt x="279" y="678"/>
                    <a:pt x="137" y="828"/>
                  </a:cubicBezTo>
                  <a:cubicBezTo>
                    <a:pt x="122" y="820"/>
                    <a:pt x="105" y="815"/>
                    <a:pt x="90" y="815"/>
                  </a:cubicBezTo>
                  <a:cubicBezTo>
                    <a:pt x="87" y="815"/>
                    <a:pt x="85" y="815"/>
                    <a:pt x="83" y="815"/>
                  </a:cubicBezTo>
                  <a:cubicBezTo>
                    <a:pt x="37" y="818"/>
                    <a:pt x="0" y="850"/>
                    <a:pt x="2" y="888"/>
                  </a:cubicBezTo>
                  <a:cubicBezTo>
                    <a:pt x="3" y="924"/>
                    <a:pt x="41" y="952"/>
                    <a:pt x="86" y="952"/>
                  </a:cubicBezTo>
                  <a:cubicBezTo>
                    <a:pt x="95" y="1706"/>
                    <a:pt x="515" y="2310"/>
                    <a:pt x="657" y="2492"/>
                  </a:cubicBezTo>
                  <a:cubicBezTo>
                    <a:pt x="633" y="2503"/>
                    <a:pt x="618" y="2527"/>
                    <a:pt x="618" y="2553"/>
                  </a:cubicBezTo>
                  <a:cubicBezTo>
                    <a:pt x="620" y="2589"/>
                    <a:pt x="655" y="2617"/>
                    <a:pt x="700" y="2617"/>
                  </a:cubicBezTo>
                  <a:cubicBezTo>
                    <a:pt x="702" y="2617"/>
                    <a:pt x="704" y="2617"/>
                    <a:pt x="707" y="2616"/>
                  </a:cubicBezTo>
                  <a:cubicBezTo>
                    <a:pt x="753" y="2614"/>
                    <a:pt x="789" y="2582"/>
                    <a:pt x="786" y="2544"/>
                  </a:cubicBezTo>
                  <a:cubicBezTo>
                    <a:pt x="786" y="2537"/>
                    <a:pt x="783" y="2529"/>
                    <a:pt x="781" y="2522"/>
                  </a:cubicBezTo>
                  <a:cubicBezTo>
                    <a:pt x="1684" y="2218"/>
                    <a:pt x="2051" y="1913"/>
                    <a:pt x="2171" y="1790"/>
                  </a:cubicBezTo>
                  <a:cubicBezTo>
                    <a:pt x="2185" y="1799"/>
                    <a:pt x="2201" y="1803"/>
                    <a:pt x="2218" y="1803"/>
                  </a:cubicBezTo>
                  <a:cubicBezTo>
                    <a:pt x="2220" y="1803"/>
                    <a:pt x="2222" y="1803"/>
                    <a:pt x="2225" y="1803"/>
                  </a:cubicBezTo>
                  <a:cubicBezTo>
                    <a:pt x="2271" y="1800"/>
                    <a:pt x="2307" y="1765"/>
                    <a:pt x="2306" y="1730"/>
                  </a:cubicBezTo>
                  <a:cubicBezTo>
                    <a:pt x="2303" y="1694"/>
                    <a:pt x="2268" y="1667"/>
                    <a:pt x="2225" y="1667"/>
                  </a:cubicBezTo>
                  <a:cubicBezTo>
                    <a:pt x="2273" y="769"/>
                    <a:pt x="1823" y="267"/>
                    <a:pt x="1661" y="118"/>
                  </a:cubicBezTo>
                  <a:cubicBezTo>
                    <a:pt x="1678" y="106"/>
                    <a:pt x="1688" y="86"/>
                    <a:pt x="1688" y="64"/>
                  </a:cubicBezTo>
                  <a:cubicBezTo>
                    <a:pt x="1686" y="28"/>
                    <a:pt x="1650" y="0"/>
                    <a:pt x="16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5"/>
            <p:cNvSpPr/>
            <p:nvPr/>
          </p:nvSpPr>
          <p:spPr>
            <a:xfrm>
              <a:off x="4492150" y="1382875"/>
              <a:ext cx="25450" cy="12925"/>
            </a:xfrm>
            <a:custGeom>
              <a:avLst/>
              <a:gdLst/>
              <a:ahLst/>
              <a:cxnLst/>
              <a:rect l="l" t="t" r="r" b="b"/>
              <a:pathLst>
                <a:path w="1018" h="517" extrusionOk="0">
                  <a:moveTo>
                    <a:pt x="1" y="1"/>
                  </a:moveTo>
                  <a:cubicBezTo>
                    <a:pt x="1" y="1"/>
                    <a:pt x="18" y="8"/>
                    <a:pt x="47" y="19"/>
                  </a:cubicBezTo>
                  <a:cubicBezTo>
                    <a:pt x="62" y="25"/>
                    <a:pt x="81" y="34"/>
                    <a:pt x="102" y="41"/>
                  </a:cubicBezTo>
                  <a:cubicBezTo>
                    <a:pt x="124" y="48"/>
                    <a:pt x="144" y="59"/>
                    <a:pt x="170" y="69"/>
                  </a:cubicBezTo>
                  <a:cubicBezTo>
                    <a:pt x="195" y="79"/>
                    <a:pt x="223" y="89"/>
                    <a:pt x="250" y="102"/>
                  </a:cubicBezTo>
                  <a:cubicBezTo>
                    <a:pt x="278" y="114"/>
                    <a:pt x="308" y="125"/>
                    <a:pt x="337" y="140"/>
                  </a:cubicBezTo>
                  <a:cubicBezTo>
                    <a:pt x="368" y="154"/>
                    <a:pt x="400" y="167"/>
                    <a:pt x="430" y="183"/>
                  </a:cubicBezTo>
                  <a:cubicBezTo>
                    <a:pt x="462" y="199"/>
                    <a:pt x="494" y="212"/>
                    <a:pt x="524" y="230"/>
                  </a:cubicBezTo>
                  <a:cubicBezTo>
                    <a:pt x="588" y="262"/>
                    <a:pt x="649" y="295"/>
                    <a:pt x="707" y="327"/>
                  </a:cubicBezTo>
                  <a:cubicBezTo>
                    <a:pt x="765" y="360"/>
                    <a:pt x="819" y="392"/>
                    <a:pt x="865" y="420"/>
                  </a:cubicBezTo>
                  <a:cubicBezTo>
                    <a:pt x="956" y="478"/>
                    <a:pt x="1017" y="517"/>
                    <a:pt x="1017" y="517"/>
                  </a:cubicBezTo>
                  <a:cubicBezTo>
                    <a:pt x="985" y="465"/>
                    <a:pt x="945" y="417"/>
                    <a:pt x="901" y="373"/>
                  </a:cubicBezTo>
                  <a:cubicBezTo>
                    <a:pt x="881" y="353"/>
                    <a:pt x="859" y="333"/>
                    <a:pt x="835" y="312"/>
                  </a:cubicBezTo>
                  <a:cubicBezTo>
                    <a:pt x="811" y="292"/>
                    <a:pt x="785" y="270"/>
                    <a:pt x="756" y="250"/>
                  </a:cubicBezTo>
                  <a:cubicBezTo>
                    <a:pt x="729" y="231"/>
                    <a:pt x="700" y="209"/>
                    <a:pt x="668" y="191"/>
                  </a:cubicBezTo>
                  <a:cubicBezTo>
                    <a:pt x="636" y="173"/>
                    <a:pt x="604" y="154"/>
                    <a:pt x="571" y="137"/>
                  </a:cubicBezTo>
                  <a:cubicBezTo>
                    <a:pt x="539" y="120"/>
                    <a:pt x="504" y="105"/>
                    <a:pt x="471" y="91"/>
                  </a:cubicBezTo>
                  <a:cubicBezTo>
                    <a:pt x="437" y="76"/>
                    <a:pt x="402" y="66"/>
                    <a:pt x="369" y="54"/>
                  </a:cubicBezTo>
                  <a:cubicBezTo>
                    <a:pt x="339" y="44"/>
                    <a:pt x="305" y="35"/>
                    <a:pt x="273" y="28"/>
                  </a:cubicBezTo>
                  <a:cubicBezTo>
                    <a:pt x="244" y="21"/>
                    <a:pt x="214" y="15"/>
                    <a:pt x="185" y="11"/>
                  </a:cubicBezTo>
                  <a:cubicBezTo>
                    <a:pt x="141" y="4"/>
                    <a:pt x="96" y="1"/>
                    <a:pt x="52"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5"/>
            <p:cNvSpPr/>
            <p:nvPr/>
          </p:nvSpPr>
          <p:spPr>
            <a:xfrm>
              <a:off x="4503000" y="1376100"/>
              <a:ext cx="8350" cy="27075"/>
            </a:xfrm>
            <a:custGeom>
              <a:avLst/>
              <a:gdLst/>
              <a:ahLst/>
              <a:cxnLst/>
              <a:rect l="l" t="t" r="r" b="b"/>
              <a:pathLst>
                <a:path w="334" h="1083" extrusionOk="0">
                  <a:moveTo>
                    <a:pt x="334" y="0"/>
                  </a:moveTo>
                  <a:lnTo>
                    <a:pt x="334" y="0"/>
                  </a:lnTo>
                  <a:cubicBezTo>
                    <a:pt x="321" y="11"/>
                    <a:pt x="309" y="22"/>
                    <a:pt x="298" y="35"/>
                  </a:cubicBezTo>
                  <a:cubicBezTo>
                    <a:pt x="267" y="67"/>
                    <a:pt x="241" y="102"/>
                    <a:pt x="216" y="140"/>
                  </a:cubicBezTo>
                  <a:cubicBezTo>
                    <a:pt x="199" y="164"/>
                    <a:pt x="183" y="189"/>
                    <a:pt x="170" y="215"/>
                  </a:cubicBezTo>
                  <a:cubicBezTo>
                    <a:pt x="153" y="244"/>
                    <a:pt x="138" y="273"/>
                    <a:pt x="125" y="304"/>
                  </a:cubicBezTo>
                  <a:cubicBezTo>
                    <a:pt x="96" y="369"/>
                    <a:pt x="71" y="437"/>
                    <a:pt x="53" y="505"/>
                  </a:cubicBezTo>
                  <a:cubicBezTo>
                    <a:pt x="44" y="541"/>
                    <a:pt x="34" y="576"/>
                    <a:pt x="28" y="611"/>
                  </a:cubicBezTo>
                  <a:cubicBezTo>
                    <a:pt x="21" y="647"/>
                    <a:pt x="16" y="682"/>
                    <a:pt x="10" y="715"/>
                  </a:cubicBezTo>
                  <a:cubicBezTo>
                    <a:pt x="6" y="749"/>
                    <a:pt x="5" y="782"/>
                    <a:pt x="2" y="814"/>
                  </a:cubicBezTo>
                  <a:cubicBezTo>
                    <a:pt x="0" y="844"/>
                    <a:pt x="0" y="875"/>
                    <a:pt x="0" y="901"/>
                  </a:cubicBezTo>
                  <a:cubicBezTo>
                    <a:pt x="0" y="946"/>
                    <a:pt x="3" y="989"/>
                    <a:pt x="9" y="1033"/>
                  </a:cubicBezTo>
                  <a:cubicBezTo>
                    <a:pt x="13" y="1065"/>
                    <a:pt x="16" y="1082"/>
                    <a:pt x="16" y="1082"/>
                  </a:cubicBezTo>
                  <a:cubicBezTo>
                    <a:pt x="16" y="1082"/>
                    <a:pt x="22" y="1065"/>
                    <a:pt x="31" y="1034"/>
                  </a:cubicBezTo>
                  <a:cubicBezTo>
                    <a:pt x="38" y="1004"/>
                    <a:pt x="48" y="960"/>
                    <a:pt x="60" y="907"/>
                  </a:cubicBezTo>
                  <a:cubicBezTo>
                    <a:pt x="67" y="882"/>
                    <a:pt x="73" y="853"/>
                    <a:pt x="80" y="824"/>
                  </a:cubicBezTo>
                  <a:cubicBezTo>
                    <a:pt x="86" y="795"/>
                    <a:pt x="95" y="763"/>
                    <a:pt x="102" y="731"/>
                  </a:cubicBezTo>
                  <a:cubicBezTo>
                    <a:pt x="108" y="699"/>
                    <a:pt x="119" y="667"/>
                    <a:pt x="126" y="633"/>
                  </a:cubicBezTo>
                  <a:cubicBezTo>
                    <a:pt x="134" y="599"/>
                    <a:pt x="145" y="566"/>
                    <a:pt x="153" y="533"/>
                  </a:cubicBezTo>
                  <a:cubicBezTo>
                    <a:pt x="161" y="499"/>
                    <a:pt x="173" y="466"/>
                    <a:pt x="182" y="433"/>
                  </a:cubicBezTo>
                  <a:cubicBezTo>
                    <a:pt x="192" y="399"/>
                    <a:pt x="200" y="367"/>
                    <a:pt x="212" y="337"/>
                  </a:cubicBezTo>
                  <a:cubicBezTo>
                    <a:pt x="224" y="305"/>
                    <a:pt x="232" y="275"/>
                    <a:pt x="241" y="245"/>
                  </a:cubicBezTo>
                  <a:lnTo>
                    <a:pt x="269" y="166"/>
                  </a:lnTo>
                  <a:cubicBezTo>
                    <a:pt x="287" y="115"/>
                    <a:pt x="303" y="74"/>
                    <a:pt x="315" y="44"/>
                  </a:cubicBezTo>
                  <a:cubicBezTo>
                    <a:pt x="327" y="15"/>
                    <a:pt x="334" y="0"/>
                    <a:pt x="334"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5"/>
            <p:cNvSpPr/>
            <p:nvPr/>
          </p:nvSpPr>
          <p:spPr>
            <a:xfrm>
              <a:off x="4663550" y="1218175"/>
              <a:ext cx="66850" cy="143225"/>
            </a:xfrm>
            <a:custGeom>
              <a:avLst/>
              <a:gdLst/>
              <a:ahLst/>
              <a:cxnLst/>
              <a:rect l="l" t="t" r="r" b="b"/>
              <a:pathLst>
                <a:path w="2674" h="5729" extrusionOk="0">
                  <a:moveTo>
                    <a:pt x="274" y="1"/>
                  </a:moveTo>
                  <a:cubicBezTo>
                    <a:pt x="173" y="1"/>
                    <a:pt x="81" y="15"/>
                    <a:pt x="1" y="42"/>
                  </a:cubicBezTo>
                  <a:lnTo>
                    <a:pt x="1" y="4186"/>
                  </a:lnTo>
                  <a:lnTo>
                    <a:pt x="2673" y="5729"/>
                  </a:lnTo>
                  <a:lnTo>
                    <a:pt x="2673" y="1584"/>
                  </a:lnTo>
                  <a:cubicBezTo>
                    <a:pt x="2361" y="1119"/>
                    <a:pt x="1879" y="659"/>
                    <a:pt x="1336" y="346"/>
                  </a:cubicBezTo>
                  <a:cubicBezTo>
                    <a:pt x="935" y="114"/>
                    <a:pt x="565" y="1"/>
                    <a:pt x="274"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5"/>
            <p:cNvSpPr/>
            <p:nvPr/>
          </p:nvSpPr>
          <p:spPr>
            <a:xfrm>
              <a:off x="4667750" y="1222475"/>
              <a:ext cx="58425" cy="131675"/>
            </a:xfrm>
            <a:custGeom>
              <a:avLst/>
              <a:gdLst/>
              <a:ahLst/>
              <a:cxnLst/>
              <a:rect l="l" t="t" r="r" b="b"/>
              <a:pathLst>
                <a:path w="2337" h="5267" extrusionOk="0">
                  <a:moveTo>
                    <a:pt x="1" y="1182"/>
                  </a:moveTo>
                  <a:lnTo>
                    <a:pt x="1120" y="1829"/>
                  </a:lnTo>
                  <a:lnTo>
                    <a:pt x="1120" y="3152"/>
                  </a:lnTo>
                  <a:lnTo>
                    <a:pt x="1" y="2506"/>
                  </a:lnTo>
                  <a:close/>
                  <a:moveTo>
                    <a:pt x="1218" y="1772"/>
                  </a:moveTo>
                  <a:lnTo>
                    <a:pt x="2337" y="2419"/>
                  </a:lnTo>
                  <a:lnTo>
                    <a:pt x="2337" y="1412"/>
                  </a:lnTo>
                  <a:cubicBezTo>
                    <a:pt x="2051" y="1021"/>
                    <a:pt x="1651" y="657"/>
                    <a:pt x="1218" y="397"/>
                  </a:cubicBezTo>
                  <a:close/>
                  <a:moveTo>
                    <a:pt x="2337" y="2530"/>
                  </a:moveTo>
                  <a:lnTo>
                    <a:pt x="1218" y="1885"/>
                  </a:lnTo>
                  <a:lnTo>
                    <a:pt x="1218" y="3208"/>
                  </a:lnTo>
                  <a:lnTo>
                    <a:pt x="2337" y="3854"/>
                  </a:lnTo>
                  <a:close/>
                  <a:moveTo>
                    <a:pt x="1218" y="3321"/>
                  </a:moveTo>
                  <a:lnTo>
                    <a:pt x="1218" y="4620"/>
                  </a:lnTo>
                  <a:lnTo>
                    <a:pt x="2337" y="5267"/>
                  </a:lnTo>
                  <a:lnTo>
                    <a:pt x="2337" y="3967"/>
                  </a:lnTo>
                  <a:close/>
                  <a:moveTo>
                    <a:pt x="1120" y="1715"/>
                  </a:moveTo>
                  <a:lnTo>
                    <a:pt x="1120" y="341"/>
                  </a:lnTo>
                  <a:cubicBezTo>
                    <a:pt x="685" y="100"/>
                    <a:pt x="285" y="0"/>
                    <a:pt x="1" y="64"/>
                  </a:cubicBezTo>
                  <a:lnTo>
                    <a:pt x="1" y="1070"/>
                  </a:lnTo>
                  <a:close/>
                  <a:moveTo>
                    <a:pt x="1120" y="3264"/>
                  </a:moveTo>
                  <a:lnTo>
                    <a:pt x="1" y="2619"/>
                  </a:lnTo>
                  <a:lnTo>
                    <a:pt x="1" y="3917"/>
                  </a:lnTo>
                  <a:lnTo>
                    <a:pt x="1120" y="4563"/>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5"/>
            <p:cNvSpPr/>
            <p:nvPr/>
          </p:nvSpPr>
          <p:spPr>
            <a:xfrm>
              <a:off x="4667750" y="1223625"/>
              <a:ext cx="58425" cy="130525"/>
            </a:xfrm>
            <a:custGeom>
              <a:avLst/>
              <a:gdLst/>
              <a:ahLst/>
              <a:cxnLst/>
              <a:rect l="l" t="t" r="r" b="b"/>
              <a:pathLst>
                <a:path w="2337" h="5221" extrusionOk="0">
                  <a:moveTo>
                    <a:pt x="139" y="0"/>
                  </a:moveTo>
                  <a:cubicBezTo>
                    <a:pt x="92" y="2"/>
                    <a:pt x="46" y="8"/>
                    <a:pt x="1" y="18"/>
                  </a:cubicBezTo>
                  <a:lnTo>
                    <a:pt x="1" y="1024"/>
                  </a:lnTo>
                  <a:lnTo>
                    <a:pt x="139" y="1104"/>
                  </a:lnTo>
                  <a:lnTo>
                    <a:pt x="139" y="1059"/>
                  </a:lnTo>
                  <a:lnTo>
                    <a:pt x="1120" y="1626"/>
                  </a:lnTo>
                  <a:lnTo>
                    <a:pt x="1120" y="1513"/>
                  </a:lnTo>
                  <a:lnTo>
                    <a:pt x="139" y="946"/>
                  </a:lnTo>
                  <a:lnTo>
                    <a:pt x="139" y="0"/>
                  </a:lnTo>
                  <a:close/>
                  <a:moveTo>
                    <a:pt x="1218" y="351"/>
                  </a:moveTo>
                  <a:lnTo>
                    <a:pt x="1218" y="1726"/>
                  </a:lnTo>
                  <a:lnTo>
                    <a:pt x="1355" y="1806"/>
                  </a:lnTo>
                  <a:lnTo>
                    <a:pt x="1355" y="1762"/>
                  </a:lnTo>
                  <a:lnTo>
                    <a:pt x="2337" y="2329"/>
                  </a:lnTo>
                  <a:lnTo>
                    <a:pt x="2337" y="2216"/>
                  </a:lnTo>
                  <a:lnTo>
                    <a:pt x="1355" y="1649"/>
                  </a:lnTo>
                  <a:lnTo>
                    <a:pt x="1355" y="437"/>
                  </a:lnTo>
                  <a:cubicBezTo>
                    <a:pt x="1310" y="408"/>
                    <a:pt x="1264" y="379"/>
                    <a:pt x="1218" y="351"/>
                  </a:cubicBezTo>
                  <a:close/>
                  <a:moveTo>
                    <a:pt x="1" y="1136"/>
                  </a:moveTo>
                  <a:lnTo>
                    <a:pt x="1" y="2460"/>
                  </a:lnTo>
                  <a:lnTo>
                    <a:pt x="139" y="2538"/>
                  </a:lnTo>
                  <a:lnTo>
                    <a:pt x="139" y="2496"/>
                  </a:lnTo>
                  <a:lnTo>
                    <a:pt x="1120" y="3063"/>
                  </a:lnTo>
                  <a:lnTo>
                    <a:pt x="1120" y="2950"/>
                  </a:lnTo>
                  <a:lnTo>
                    <a:pt x="139" y="2383"/>
                  </a:lnTo>
                  <a:lnTo>
                    <a:pt x="139" y="1216"/>
                  </a:lnTo>
                  <a:lnTo>
                    <a:pt x="1" y="1136"/>
                  </a:lnTo>
                  <a:close/>
                  <a:moveTo>
                    <a:pt x="1218" y="1839"/>
                  </a:moveTo>
                  <a:lnTo>
                    <a:pt x="1218" y="3163"/>
                  </a:lnTo>
                  <a:lnTo>
                    <a:pt x="1355" y="3241"/>
                  </a:lnTo>
                  <a:lnTo>
                    <a:pt x="1355" y="3198"/>
                  </a:lnTo>
                  <a:lnTo>
                    <a:pt x="2337" y="3765"/>
                  </a:lnTo>
                  <a:lnTo>
                    <a:pt x="2337" y="3653"/>
                  </a:lnTo>
                  <a:lnTo>
                    <a:pt x="1355" y="3086"/>
                  </a:lnTo>
                  <a:lnTo>
                    <a:pt x="1355" y="1919"/>
                  </a:lnTo>
                  <a:lnTo>
                    <a:pt x="1218" y="1839"/>
                  </a:lnTo>
                  <a:close/>
                  <a:moveTo>
                    <a:pt x="1" y="2573"/>
                  </a:moveTo>
                  <a:lnTo>
                    <a:pt x="1" y="3871"/>
                  </a:lnTo>
                  <a:lnTo>
                    <a:pt x="1120" y="4516"/>
                  </a:lnTo>
                  <a:lnTo>
                    <a:pt x="1120" y="4359"/>
                  </a:lnTo>
                  <a:lnTo>
                    <a:pt x="139" y="3794"/>
                  </a:lnTo>
                  <a:lnTo>
                    <a:pt x="139" y="2651"/>
                  </a:lnTo>
                  <a:lnTo>
                    <a:pt x="1" y="2573"/>
                  </a:lnTo>
                  <a:close/>
                  <a:moveTo>
                    <a:pt x="1218" y="3275"/>
                  </a:moveTo>
                  <a:lnTo>
                    <a:pt x="1218" y="4574"/>
                  </a:lnTo>
                  <a:lnTo>
                    <a:pt x="2337" y="5221"/>
                  </a:lnTo>
                  <a:lnTo>
                    <a:pt x="2337" y="5064"/>
                  </a:lnTo>
                  <a:lnTo>
                    <a:pt x="1355" y="4496"/>
                  </a:lnTo>
                  <a:lnTo>
                    <a:pt x="1355" y="3354"/>
                  </a:lnTo>
                  <a:lnTo>
                    <a:pt x="1218" y="3275"/>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5"/>
            <p:cNvSpPr/>
            <p:nvPr/>
          </p:nvSpPr>
          <p:spPr>
            <a:xfrm>
              <a:off x="4667750" y="1287925"/>
              <a:ext cx="1800" cy="32475"/>
            </a:xfrm>
            <a:custGeom>
              <a:avLst/>
              <a:gdLst/>
              <a:ahLst/>
              <a:cxnLst/>
              <a:rect l="l" t="t" r="r" b="b"/>
              <a:pathLst>
                <a:path w="72" h="1299" extrusionOk="0">
                  <a:moveTo>
                    <a:pt x="1" y="1"/>
                  </a:moveTo>
                  <a:lnTo>
                    <a:pt x="1" y="1299"/>
                  </a:lnTo>
                  <a:lnTo>
                    <a:pt x="72" y="1258"/>
                  </a:lnTo>
                  <a:lnTo>
                    <a:pt x="72" y="41"/>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5"/>
            <p:cNvSpPr/>
            <p:nvPr/>
          </p:nvSpPr>
          <p:spPr>
            <a:xfrm>
              <a:off x="4698175" y="1305475"/>
              <a:ext cx="1800" cy="32500"/>
            </a:xfrm>
            <a:custGeom>
              <a:avLst/>
              <a:gdLst/>
              <a:ahLst/>
              <a:cxnLst/>
              <a:rect l="l" t="t" r="r" b="b"/>
              <a:pathLst>
                <a:path w="72" h="1300" extrusionOk="0">
                  <a:moveTo>
                    <a:pt x="1" y="1"/>
                  </a:moveTo>
                  <a:lnTo>
                    <a:pt x="1" y="1300"/>
                  </a:lnTo>
                  <a:lnTo>
                    <a:pt x="72" y="1259"/>
                  </a:lnTo>
                  <a:lnTo>
                    <a:pt x="72" y="43"/>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5"/>
            <p:cNvSpPr/>
            <p:nvPr/>
          </p:nvSpPr>
          <p:spPr>
            <a:xfrm>
              <a:off x="4698175" y="1269600"/>
              <a:ext cx="1800" cy="33125"/>
            </a:xfrm>
            <a:custGeom>
              <a:avLst/>
              <a:gdLst/>
              <a:ahLst/>
              <a:cxnLst/>
              <a:rect l="l" t="t" r="r" b="b"/>
              <a:pathLst>
                <a:path w="72" h="1325" extrusionOk="0">
                  <a:moveTo>
                    <a:pt x="1" y="0"/>
                  </a:moveTo>
                  <a:lnTo>
                    <a:pt x="1" y="1324"/>
                  </a:lnTo>
                  <a:lnTo>
                    <a:pt x="72" y="1283"/>
                  </a:lnTo>
                  <a:lnTo>
                    <a:pt x="72" y="41"/>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5"/>
            <p:cNvSpPr/>
            <p:nvPr/>
          </p:nvSpPr>
          <p:spPr>
            <a:xfrm>
              <a:off x="4667750" y="1252000"/>
              <a:ext cx="1800" cy="33125"/>
            </a:xfrm>
            <a:custGeom>
              <a:avLst/>
              <a:gdLst/>
              <a:ahLst/>
              <a:cxnLst/>
              <a:rect l="l" t="t" r="r" b="b"/>
              <a:pathLst>
                <a:path w="72" h="1325" extrusionOk="0">
                  <a:moveTo>
                    <a:pt x="1" y="1"/>
                  </a:moveTo>
                  <a:lnTo>
                    <a:pt x="1" y="1325"/>
                  </a:lnTo>
                  <a:lnTo>
                    <a:pt x="72" y="1284"/>
                  </a:lnTo>
                  <a:lnTo>
                    <a:pt x="72" y="43"/>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5"/>
            <p:cNvSpPr/>
            <p:nvPr/>
          </p:nvSpPr>
          <p:spPr>
            <a:xfrm>
              <a:off x="4667750" y="1223775"/>
              <a:ext cx="1800" cy="25475"/>
            </a:xfrm>
            <a:custGeom>
              <a:avLst/>
              <a:gdLst/>
              <a:ahLst/>
              <a:cxnLst/>
              <a:rect l="l" t="t" r="r" b="b"/>
              <a:pathLst>
                <a:path w="72" h="1019" extrusionOk="0">
                  <a:moveTo>
                    <a:pt x="72" y="0"/>
                  </a:moveTo>
                  <a:cubicBezTo>
                    <a:pt x="47" y="3"/>
                    <a:pt x="23" y="8"/>
                    <a:pt x="1" y="12"/>
                  </a:cubicBezTo>
                  <a:lnTo>
                    <a:pt x="1" y="1018"/>
                  </a:lnTo>
                  <a:lnTo>
                    <a:pt x="72" y="978"/>
                  </a:lnTo>
                  <a:lnTo>
                    <a:pt x="72"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5"/>
            <p:cNvSpPr/>
            <p:nvPr/>
          </p:nvSpPr>
          <p:spPr>
            <a:xfrm>
              <a:off x="4698175" y="1232400"/>
              <a:ext cx="1800" cy="34400"/>
            </a:xfrm>
            <a:custGeom>
              <a:avLst/>
              <a:gdLst/>
              <a:ahLst/>
              <a:cxnLst/>
              <a:rect l="l" t="t" r="r" b="b"/>
              <a:pathLst>
                <a:path w="72" h="1376" extrusionOk="0">
                  <a:moveTo>
                    <a:pt x="1" y="0"/>
                  </a:moveTo>
                  <a:lnTo>
                    <a:pt x="1" y="1375"/>
                  </a:lnTo>
                  <a:lnTo>
                    <a:pt x="72" y="1334"/>
                  </a:lnTo>
                  <a:lnTo>
                    <a:pt x="72" y="44"/>
                  </a:lnTo>
                  <a:cubicBezTo>
                    <a:pt x="48" y="29"/>
                    <a:pt x="24" y="15"/>
                    <a:pt x="1" y="0"/>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5"/>
            <p:cNvSpPr/>
            <p:nvPr/>
          </p:nvSpPr>
          <p:spPr>
            <a:xfrm>
              <a:off x="4667750" y="1319375"/>
              <a:ext cx="28025" cy="17200"/>
            </a:xfrm>
            <a:custGeom>
              <a:avLst/>
              <a:gdLst/>
              <a:ahLst/>
              <a:cxnLst/>
              <a:rect l="l" t="t" r="r" b="b"/>
              <a:pathLst>
                <a:path w="1121" h="688" extrusionOk="0">
                  <a:moveTo>
                    <a:pt x="72" y="0"/>
                  </a:moveTo>
                  <a:lnTo>
                    <a:pt x="1" y="41"/>
                  </a:lnTo>
                  <a:lnTo>
                    <a:pt x="1120" y="687"/>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5"/>
            <p:cNvSpPr/>
            <p:nvPr/>
          </p:nvSpPr>
          <p:spPr>
            <a:xfrm>
              <a:off x="4667750" y="1284100"/>
              <a:ext cx="28025" cy="17200"/>
            </a:xfrm>
            <a:custGeom>
              <a:avLst/>
              <a:gdLst/>
              <a:ahLst/>
              <a:cxnLst/>
              <a:rect l="l" t="t" r="r" b="b"/>
              <a:pathLst>
                <a:path w="1121" h="688" extrusionOk="0">
                  <a:moveTo>
                    <a:pt x="72" y="0"/>
                  </a:moveTo>
                  <a:lnTo>
                    <a:pt x="1" y="41"/>
                  </a:lnTo>
                  <a:lnTo>
                    <a:pt x="1120" y="687"/>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5"/>
            <p:cNvSpPr/>
            <p:nvPr/>
          </p:nvSpPr>
          <p:spPr>
            <a:xfrm>
              <a:off x="4667750" y="1248200"/>
              <a:ext cx="28025" cy="17175"/>
            </a:xfrm>
            <a:custGeom>
              <a:avLst/>
              <a:gdLst/>
              <a:ahLst/>
              <a:cxnLst/>
              <a:rect l="l" t="t" r="r" b="b"/>
              <a:pathLst>
                <a:path w="1121" h="687" extrusionOk="0">
                  <a:moveTo>
                    <a:pt x="72" y="1"/>
                  </a:moveTo>
                  <a:lnTo>
                    <a:pt x="1" y="41"/>
                  </a:lnTo>
                  <a:lnTo>
                    <a:pt x="1120" y="686"/>
                  </a:lnTo>
                  <a:lnTo>
                    <a:pt x="1120" y="605"/>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5"/>
            <p:cNvSpPr/>
            <p:nvPr/>
          </p:nvSpPr>
          <p:spPr>
            <a:xfrm>
              <a:off x="4698175" y="1265750"/>
              <a:ext cx="28000" cy="17200"/>
            </a:xfrm>
            <a:custGeom>
              <a:avLst/>
              <a:gdLst/>
              <a:ahLst/>
              <a:cxnLst/>
              <a:rect l="l" t="t" r="r" b="b"/>
              <a:pathLst>
                <a:path w="1120" h="688" extrusionOk="0">
                  <a:moveTo>
                    <a:pt x="72" y="0"/>
                  </a:moveTo>
                  <a:lnTo>
                    <a:pt x="1" y="41"/>
                  </a:lnTo>
                  <a:lnTo>
                    <a:pt x="1120" y="688"/>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5"/>
            <p:cNvSpPr/>
            <p:nvPr/>
          </p:nvSpPr>
          <p:spPr>
            <a:xfrm>
              <a:off x="4698175" y="1301675"/>
              <a:ext cx="28000" cy="17175"/>
            </a:xfrm>
            <a:custGeom>
              <a:avLst/>
              <a:gdLst/>
              <a:ahLst/>
              <a:cxnLst/>
              <a:rect l="l" t="t" r="r" b="b"/>
              <a:pathLst>
                <a:path w="1120" h="687" extrusionOk="0">
                  <a:moveTo>
                    <a:pt x="72" y="0"/>
                  </a:moveTo>
                  <a:lnTo>
                    <a:pt x="1" y="41"/>
                  </a:lnTo>
                  <a:lnTo>
                    <a:pt x="1120" y="686"/>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5"/>
            <p:cNvSpPr/>
            <p:nvPr/>
          </p:nvSpPr>
          <p:spPr>
            <a:xfrm>
              <a:off x="4698175" y="1336950"/>
              <a:ext cx="28000" cy="17175"/>
            </a:xfrm>
            <a:custGeom>
              <a:avLst/>
              <a:gdLst/>
              <a:ahLst/>
              <a:cxnLst/>
              <a:rect l="l" t="t" r="r" b="b"/>
              <a:pathLst>
                <a:path w="1120" h="687" extrusionOk="0">
                  <a:moveTo>
                    <a:pt x="72" y="0"/>
                  </a:moveTo>
                  <a:lnTo>
                    <a:pt x="1" y="41"/>
                  </a:lnTo>
                  <a:lnTo>
                    <a:pt x="1120" y="686"/>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5"/>
            <p:cNvSpPr/>
            <p:nvPr/>
          </p:nvSpPr>
          <p:spPr>
            <a:xfrm>
              <a:off x="4765500" y="1277575"/>
              <a:ext cx="66825" cy="143250"/>
            </a:xfrm>
            <a:custGeom>
              <a:avLst/>
              <a:gdLst/>
              <a:ahLst/>
              <a:cxnLst/>
              <a:rect l="l" t="t" r="r" b="b"/>
              <a:pathLst>
                <a:path w="2673" h="5730" extrusionOk="0">
                  <a:moveTo>
                    <a:pt x="274" y="0"/>
                  </a:moveTo>
                  <a:cubicBezTo>
                    <a:pt x="172" y="0"/>
                    <a:pt x="81" y="14"/>
                    <a:pt x="0" y="41"/>
                  </a:cubicBezTo>
                  <a:lnTo>
                    <a:pt x="0" y="4186"/>
                  </a:lnTo>
                  <a:lnTo>
                    <a:pt x="2673" y="5729"/>
                  </a:lnTo>
                  <a:lnTo>
                    <a:pt x="2673" y="1584"/>
                  </a:lnTo>
                  <a:cubicBezTo>
                    <a:pt x="2361" y="1120"/>
                    <a:pt x="1878" y="660"/>
                    <a:pt x="1337" y="347"/>
                  </a:cubicBezTo>
                  <a:cubicBezTo>
                    <a:pt x="935" y="113"/>
                    <a:pt x="565" y="0"/>
                    <a:pt x="27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5"/>
            <p:cNvSpPr/>
            <p:nvPr/>
          </p:nvSpPr>
          <p:spPr>
            <a:xfrm>
              <a:off x="4769700" y="1281875"/>
              <a:ext cx="58425" cy="131650"/>
            </a:xfrm>
            <a:custGeom>
              <a:avLst/>
              <a:gdLst/>
              <a:ahLst/>
              <a:cxnLst/>
              <a:rect l="l" t="t" r="r" b="b"/>
              <a:pathLst>
                <a:path w="2337" h="5266" extrusionOk="0">
                  <a:moveTo>
                    <a:pt x="1" y="1183"/>
                  </a:moveTo>
                  <a:lnTo>
                    <a:pt x="1120" y="1829"/>
                  </a:lnTo>
                  <a:lnTo>
                    <a:pt x="1120" y="3152"/>
                  </a:lnTo>
                  <a:lnTo>
                    <a:pt x="1" y="2505"/>
                  </a:lnTo>
                  <a:close/>
                  <a:moveTo>
                    <a:pt x="1217" y="1773"/>
                  </a:moveTo>
                  <a:lnTo>
                    <a:pt x="2337" y="2418"/>
                  </a:lnTo>
                  <a:lnTo>
                    <a:pt x="2337" y="1413"/>
                  </a:lnTo>
                  <a:cubicBezTo>
                    <a:pt x="2052" y="1022"/>
                    <a:pt x="1652" y="658"/>
                    <a:pt x="1217" y="398"/>
                  </a:cubicBezTo>
                  <a:close/>
                  <a:moveTo>
                    <a:pt x="2337" y="2531"/>
                  </a:moveTo>
                  <a:lnTo>
                    <a:pt x="1217" y="1884"/>
                  </a:lnTo>
                  <a:lnTo>
                    <a:pt x="1217" y="3208"/>
                  </a:lnTo>
                  <a:lnTo>
                    <a:pt x="2337" y="3855"/>
                  </a:lnTo>
                  <a:close/>
                  <a:moveTo>
                    <a:pt x="1217" y="3321"/>
                  </a:moveTo>
                  <a:lnTo>
                    <a:pt x="1217" y="4619"/>
                  </a:lnTo>
                  <a:lnTo>
                    <a:pt x="2337" y="5266"/>
                  </a:lnTo>
                  <a:lnTo>
                    <a:pt x="2337" y="3968"/>
                  </a:lnTo>
                  <a:close/>
                  <a:moveTo>
                    <a:pt x="1120" y="1716"/>
                  </a:moveTo>
                  <a:lnTo>
                    <a:pt x="1120" y="341"/>
                  </a:lnTo>
                  <a:cubicBezTo>
                    <a:pt x="685" y="99"/>
                    <a:pt x="285" y="1"/>
                    <a:pt x="1" y="65"/>
                  </a:cubicBezTo>
                  <a:lnTo>
                    <a:pt x="1" y="1069"/>
                  </a:lnTo>
                  <a:close/>
                  <a:moveTo>
                    <a:pt x="1120" y="3265"/>
                  </a:moveTo>
                  <a:lnTo>
                    <a:pt x="1" y="2618"/>
                  </a:lnTo>
                  <a:lnTo>
                    <a:pt x="1" y="3917"/>
                  </a:lnTo>
                  <a:lnTo>
                    <a:pt x="1120" y="4563"/>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5"/>
            <p:cNvSpPr/>
            <p:nvPr/>
          </p:nvSpPr>
          <p:spPr>
            <a:xfrm>
              <a:off x="4769725" y="1283000"/>
              <a:ext cx="58450" cy="130525"/>
            </a:xfrm>
            <a:custGeom>
              <a:avLst/>
              <a:gdLst/>
              <a:ahLst/>
              <a:cxnLst/>
              <a:rect l="l" t="t" r="r" b="b"/>
              <a:pathLst>
                <a:path w="2338" h="5221" extrusionOk="0">
                  <a:moveTo>
                    <a:pt x="137" y="1"/>
                  </a:moveTo>
                  <a:cubicBezTo>
                    <a:pt x="92" y="4"/>
                    <a:pt x="46" y="9"/>
                    <a:pt x="1" y="20"/>
                  </a:cubicBezTo>
                  <a:lnTo>
                    <a:pt x="1" y="1024"/>
                  </a:lnTo>
                  <a:lnTo>
                    <a:pt x="137" y="1104"/>
                  </a:lnTo>
                  <a:lnTo>
                    <a:pt x="137" y="1061"/>
                  </a:lnTo>
                  <a:lnTo>
                    <a:pt x="1120" y="1626"/>
                  </a:lnTo>
                  <a:lnTo>
                    <a:pt x="1120" y="1515"/>
                  </a:lnTo>
                  <a:lnTo>
                    <a:pt x="137" y="948"/>
                  </a:lnTo>
                  <a:lnTo>
                    <a:pt x="137" y="1"/>
                  </a:lnTo>
                  <a:close/>
                  <a:moveTo>
                    <a:pt x="1218" y="352"/>
                  </a:moveTo>
                  <a:lnTo>
                    <a:pt x="1218" y="1728"/>
                  </a:lnTo>
                  <a:lnTo>
                    <a:pt x="1355" y="1807"/>
                  </a:lnTo>
                  <a:lnTo>
                    <a:pt x="1355" y="1762"/>
                  </a:lnTo>
                  <a:lnTo>
                    <a:pt x="2337" y="2329"/>
                  </a:lnTo>
                  <a:lnTo>
                    <a:pt x="2337" y="2218"/>
                  </a:lnTo>
                  <a:lnTo>
                    <a:pt x="1355" y="1649"/>
                  </a:lnTo>
                  <a:lnTo>
                    <a:pt x="1355" y="439"/>
                  </a:lnTo>
                  <a:cubicBezTo>
                    <a:pt x="1309" y="408"/>
                    <a:pt x="1264" y="379"/>
                    <a:pt x="1218" y="352"/>
                  </a:cubicBezTo>
                  <a:close/>
                  <a:moveTo>
                    <a:pt x="1" y="1138"/>
                  </a:moveTo>
                  <a:lnTo>
                    <a:pt x="1" y="2460"/>
                  </a:lnTo>
                  <a:lnTo>
                    <a:pt x="137" y="2540"/>
                  </a:lnTo>
                  <a:lnTo>
                    <a:pt x="137" y="2496"/>
                  </a:lnTo>
                  <a:lnTo>
                    <a:pt x="1120" y="3063"/>
                  </a:lnTo>
                  <a:lnTo>
                    <a:pt x="1120" y="2950"/>
                  </a:lnTo>
                  <a:lnTo>
                    <a:pt x="137" y="2383"/>
                  </a:lnTo>
                  <a:lnTo>
                    <a:pt x="137" y="1217"/>
                  </a:lnTo>
                  <a:lnTo>
                    <a:pt x="1" y="1138"/>
                  </a:lnTo>
                  <a:close/>
                  <a:moveTo>
                    <a:pt x="1218" y="1841"/>
                  </a:moveTo>
                  <a:lnTo>
                    <a:pt x="1218" y="3163"/>
                  </a:lnTo>
                  <a:lnTo>
                    <a:pt x="1355" y="3243"/>
                  </a:lnTo>
                  <a:lnTo>
                    <a:pt x="1355" y="3200"/>
                  </a:lnTo>
                  <a:lnTo>
                    <a:pt x="2337" y="3766"/>
                  </a:lnTo>
                  <a:lnTo>
                    <a:pt x="2337" y="3653"/>
                  </a:lnTo>
                  <a:lnTo>
                    <a:pt x="1355" y="3086"/>
                  </a:lnTo>
                  <a:lnTo>
                    <a:pt x="1355" y="1919"/>
                  </a:lnTo>
                  <a:lnTo>
                    <a:pt x="1218" y="1841"/>
                  </a:lnTo>
                  <a:close/>
                  <a:moveTo>
                    <a:pt x="1" y="2573"/>
                  </a:moveTo>
                  <a:lnTo>
                    <a:pt x="1" y="3871"/>
                  </a:lnTo>
                  <a:lnTo>
                    <a:pt x="1120" y="4518"/>
                  </a:lnTo>
                  <a:lnTo>
                    <a:pt x="1120" y="4361"/>
                  </a:lnTo>
                  <a:lnTo>
                    <a:pt x="137" y="3794"/>
                  </a:lnTo>
                  <a:lnTo>
                    <a:pt x="137" y="2653"/>
                  </a:lnTo>
                  <a:lnTo>
                    <a:pt x="1" y="2573"/>
                  </a:lnTo>
                  <a:close/>
                  <a:moveTo>
                    <a:pt x="1218" y="3276"/>
                  </a:moveTo>
                  <a:lnTo>
                    <a:pt x="1218" y="4574"/>
                  </a:lnTo>
                  <a:lnTo>
                    <a:pt x="2337" y="5221"/>
                  </a:lnTo>
                  <a:lnTo>
                    <a:pt x="2337" y="5064"/>
                  </a:lnTo>
                  <a:lnTo>
                    <a:pt x="1355" y="4497"/>
                  </a:lnTo>
                  <a:lnTo>
                    <a:pt x="1355" y="3355"/>
                  </a:lnTo>
                  <a:lnTo>
                    <a:pt x="1218" y="3276"/>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5"/>
            <p:cNvSpPr/>
            <p:nvPr/>
          </p:nvSpPr>
          <p:spPr>
            <a:xfrm>
              <a:off x="4769700" y="1347325"/>
              <a:ext cx="1800" cy="32500"/>
            </a:xfrm>
            <a:custGeom>
              <a:avLst/>
              <a:gdLst/>
              <a:ahLst/>
              <a:cxnLst/>
              <a:rect l="l" t="t" r="r" b="b"/>
              <a:pathLst>
                <a:path w="72" h="1300" extrusionOk="0">
                  <a:moveTo>
                    <a:pt x="1" y="0"/>
                  </a:moveTo>
                  <a:lnTo>
                    <a:pt x="1" y="1299"/>
                  </a:lnTo>
                  <a:lnTo>
                    <a:pt x="72" y="1257"/>
                  </a:lnTo>
                  <a:lnTo>
                    <a:pt x="72" y="42"/>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5"/>
            <p:cNvSpPr/>
            <p:nvPr/>
          </p:nvSpPr>
          <p:spPr>
            <a:xfrm>
              <a:off x="4800125" y="1364900"/>
              <a:ext cx="1800" cy="32475"/>
            </a:xfrm>
            <a:custGeom>
              <a:avLst/>
              <a:gdLst/>
              <a:ahLst/>
              <a:cxnLst/>
              <a:rect l="l" t="t" r="r" b="b"/>
              <a:pathLst>
                <a:path w="72" h="1299" extrusionOk="0">
                  <a:moveTo>
                    <a:pt x="0" y="0"/>
                  </a:moveTo>
                  <a:lnTo>
                    <a:pt x="0" y="1298"/>
                  </a:lnTo>
                  <a:lnTo>
                    <a:pt x="71" y="1258"/>
                  </a:lnTo>
                  <a:lnTo>
                    <a:pt x="71" y="41"/>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5"/>
            <p:cNvSpPr/>
            <p:nvPr/>
          </p:nvSpPr>
          <p:spPr>
            <a:xfrm>
              <a:off x="4800125" y="1328975"/>
              <a:ext cx="1800" cy="33125"/>
            </a:xfrm>
            <a:custGeom>
              <a:avLst/>
              <a:gdLst/>
              <a:ahLst/>
              <a:cxnLst/>
              <a:rect l="l" t="t" r="r" b="b"/>
              <a:pathLst>
                <a:path w="72" h="1325" extrusionOk="0">
                  <a:moveTo>
                    <a:pt x="0" y="0"/>
                  </a:moveTo>
                  <a:lnTo>
                    <a:pt x="0" y="1324"/>
                  </a:lnTo>
                  <a:lnTo>
                    <a:pt x="71" y="1284"/>
                  </a:lnTo>
                  <a:lnTo>
                    <a:pt x="71" y="42"/>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5"/>
            <p:cNvSpPr/>
            <p:nvPr/>
          </p:nvSpPr>
          <p:spPr>
            <a:xfrm>
              <a:off x="4769700" y="1311425"/>
              <a:ext cx="1800" cy="33125"/>
            </a:xfrm>
            <a:custGeom>
              <a:avLst/>
              <a:gdLst/>
              <a:ahLst/>
              <a:cxnLst/>
              <a:rect l="l" t="t" r="r" b="b"/>
              <a:pathLst>
                <a:path w="72" h="1325" extrusionOk="0">
                  <a:moveTo>
                    <a:pt x="1" y="1"/>
                  </a:moveTo>
                  <a:lnTo>
                    <a:pt x="1" y="1324"/>
                  </a:lnTo>
                  <a:lnTo>
                    <a:pt x="72" y="1284"/>
                  </a:lnTo>
                  <a:lnTo>
                    <a:pt x="72" y="41"/>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5"/>
            <p:cNvSpPr/>
            <p:nvPr/>
          </p:nvSpPr>
          <p:spPr>
            <a:xfrm>
              <a:off x="4769700" y="1283150"/>
              <a:ext cx="1800" cy="25475"/>
            </a:xfrm>
            <a:custGeom>
              <a:avLst/>
              <a:gdLst/>
              <a:ahLst/>
              <a:cxnLst/>
              <a:rect l="l" t="t" r="r" b="b"/>
              <a:pathLst>
                <a:path w="72" h="1019" extrusionOk="0">
                  <a:moveTo>
                    <a:pt x="72" y="0"/>
                  </a:moveTo>
                  <a:cubicBezTo>
                    <a:pt x="47" y="3"/>
                    <a:pt x="24" y="8"/>
                    <a:pt x="1" y="14"/>
                  </a:cubicBezTo>
                  <a:lnTo>
                    <a:pt x="1" y="1018"/>
                  </a:lnTo>
                  <a:lnTo>
                    <a:pt x="72" y="978"/>
                  </a:lnTo>
                  <a:lnTo>
                    <a:pt x="72"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5"/>
            <p:cNvSpPr/>
            <p:nvPr/>
          </p:nvSpPr>
          <p:spPr>
            <a:xfrm>
              <a:off x="4800125" y="1291775"/>
              <a:ext cx="1800" cy="34425"/>
            </a:xfrm>
            <a:custGeom>
              <a:avLst/>
              <a:gdLst/>
              <a:ahLst/>
              <a:cxnLst/>
              <a:rect l="l" t="t" r="r" b="b"/>
              <a:pathLst>
                <a:path w="72" h="1377" extrusionOk="0">
                  <a:moveTo>
                    <a:pt x="0" y="1"/>
                  </a:moveTo>
                  <a:lnTo>
                    <a:pt x="0" y="1377"/>
                  </a:lnTo>
                  <a:lnTo>
                    <a:pt x="71" y="1336"/>
                  </a:lnTo>
                  <a:lnTo>
                    <a:pt x="71" y="44"/>
                  </a:lnTo>
                  <a:cubicBezTo>
                    <a:pt x="47" y="30"/>
                    <a:pt x="23" y="15"/>
                    <a:pt x="0" y="1"/>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5"/>
            <p:cNvSpPr/>
            <p:nvPr/>
          </p:nvSpPr>
          <p:spPr>
            <a:xfrm>
              <a:off x="4769700" y="1378750"/>
              <a:ext cx="28000" cy="17200"/>
            </a:xfrm>
            <a:custGeom>
              <a:avLst/>
              <a:gdLst/>
              <a:ahLst/>
              <a:cxnLst/>
              <a:rect l="l" t="t" r="r" b="b"/>
              <a:pathLst>
                <a:path w="1120" h="688" extrusionOk="0">
                  <a:moveTo>
                    <a:pt x="72" y="0"/>
                  </a:moveTo>
                  <a:lnTo>
                    <a:pt x="1" y="42"/>
                  </a:lnTo>
                  <a:lnTo>
                    <a:pt x="1120" y="688"/>
                  </a:lnTo>
                  <a:lnTo>
                    <a:pt x="1120" y="606"/>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5"/>
            <p:cNvSpPr/>
            <p:nvPr/>
          </p:nvSpPr>
          <p:spPr>
            <a:xfrm>
              <a:off x="4769700" y="1343500"/>
              <a:ext cx="28000" cy="17175"/>
            </a:xfrm>
            <a:custGeom>
              <a:avLst/>
              <a:gdLst/>
              <a:ahLst/>
              <a:cxnLst/>
              <a:rect l="l" t="t" r="r" b="b"/>
              <a:pathLst>
                <a:path w="1120" h="687" extrusionOk="0">
                  <a:moveTo>
                    <a:pt x="72" y="1"/>
                  </a:moveTo>
                  <a:lnTo>
                    <a:pt x="1" y="41"/>
                  </a:lnTo>
                  <a:lnTo>
                    <a:pt x="1120" y="687"/>
                  </a:lnTo>
                  <a:lnTo>
                    <a:pt x="1120" y="606"/>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5"/>
            <p:cNvSpPr/>
            <p:nvPr/>
          </p:nvSpPr>
          <p:spPr>
            <a:xfrm>
              <a:off x="4769700" y="1307575"/>
              <a:ext cx="28000" cy="17225"/>
            </a:xfrm>
            <a:custGeom>
              <a:avLst/>
              <a:gdLst/>
              <a:ahLst/>
              <a:cxnLst/>
              <a:rect l="l" t="t" r="r" b="b"/>
              <a:pathLst>
                <a:path w="1120" h="689" extrusionOk="0">
                  <a:moveTo>
                    <a:pt x="72" y="1"/>
                  </a:moveTo>
                  <a:lnTo>
                    <a:pt x="1" y="41"/>
                  </a:lnTo>
                  <a:lnTo>
                    <a:pt x="1120" y="688"/>
                  </a:lnTo>
                  <a:lnTo>
                    <a:pt x="1120" y="605"/>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5"/>
            <p:cNvSpPr/>
            <p:nvPr/>
          </p:nvSpPr>
          <p:spPr>
            <a:xfrm>
              <a:off x="4800125" y="1325125"/>
              <a:ext cx="28000" cy="17200"/>
            </a:xfrm>
            <a:custGeom>
              <a:avLst/>
              <a:gdLst/>
              <a:ahLst/>
              <a:cxnLst/>
              <a:rect l="l" t="t" r="r" b="b"/>
              <a:pathLst>
                <a:path w="1120" h="688" extrusionOk="0">
                  <a:moveTo>
                    <a:pt x="71" y="1"/>
                  </a:moveTo>
                  <a:lnTo>
                    <a:pt x="0" y="43"/>
                  </a:lnTo>
                  <a:lnTo>
                    <a:pt x="1120" y="688"/>
                  </a:lnTo>
                  <a:lnTo>
                    <a:pt x="1120" y="607"/>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5"/>
            <p:cNvSpPr/>
            <p:nvPr/>
          </p:nvSpPr>
          <p:spPr>
            <a:xfrm>
              <a:off x="4800125" y="1361050"/>
              <a:ext cx="28000" cy="17200"/>
            </a:xfrm>
            <a:custGeom>
              <a:avLst/>
              <a:gdLst/>
              <a:ahLst/>
              <a:cxnLst/>
              <a:rect l="l" t="t" r="r" b="b"/>
              <a:pathLst>
                <a:path w="1120" h="688" extrusionOk="0">
                  <a:moveTo>
                    <a:pt x="71" y="1"/>
                  </a:moveTo>
                  <a:lnTo>
                    <a:pt x="0" y="41"/>
                  </a:lnTo>
                  <a:lnTo>
                    <a:pt x="1120" y="688"/>
                  </a:lnTo>
                  <a:lnTo>
                    <a:pt x="1120" y="605"/>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5"/>
            <p:cNvSpPr/>
            <p:nvPr/>
          </p:nvSpPr>
          <p:spPr>
            <a:xfrm>
              <a:off x="4800125" y="1396325"/>
              <a:ext cx="28000" cy="17200"/>
            </a:xfrm>
            <a:custGeom>
              <a:avLst/>
              <a:gdLst/>
              <a:ahLst/>
              <a:cxnLst/>
              <a:rect l="l" t="t" r="r" b="b"/>
              <a:pathLst>
                <a:path w="1120" h="688" extrusionOk="0">
                  <a:moveTo>
                    <a:pt x="71" y="1"/>
                  </a:moveTo>
                  <a:lnTo>
                    <a:pt x="0" y="41"/>
                  </a:lnTo>
                  <a:lnTo>
                    <a:pt x="1120" y="688"/>
                  </a:lnTo>
                  <a:lnTo>
                    <a:pt x="1120" y="605"/>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5"/>
            <p:cNvSpPr/>
            <p:nvPr/>
          </p:nvSpPr>
          <p:spPr>
            <a:xfrm>
              <a:off x="4580500" y="1236250"/>
              <a:ext cx="49050" cy="5550"/>
            </a:xfrm>
            <a:custGeom>
              <a:avLst/>
              <a:gdLst/>
              <a:ahLst/>
              <a:cxnLst/>
              <a:rect l="l" t="t" r="r" b="b"/>
              <a:pathLst>
                <a:path w="1962" h="222" extrusionOk="0">
                  <a:moveTo>
                    <a:pt x="1" y="0"/>
                  </a:moveTo>
                  <a:lnTo>
                    <a:pt x="1" y="222"/>
                  </a:lnTo>
                  <a:lnTo>
                    <a:pt x="1961" y="222"/>
                  </a:lnTo>
                  <a:lnTo>
                    <a:pt x="19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5"/>
            <p:cNvSpPr/>
            <p:nvPr/>
          </p:nvSpPr>
          <p:spPr>
            <a:xfrm>
              <a:off x="4580500" y="1222100"/>
              <a:ext cx="49050" cy="14175"/>
            </a:xfrm>
            <a:custGeom>
              <a:avLst/>
              <a:gdLst/>
              <a:ahLst/>
              <a:cxnLst/>
              <a:rect l="l" t="t" r="r" b="b"/>
              <a:pathLst>
                <a:path w="1962" h="567" extrusionOk="0">
                  <a:moveTo>
                    <a:pt x="981" y="1"/>
                  </a:moveTo>
                  <a:lnTo>
                    <a:pt x="1" y="566"/>
                  </a:lnTo>
                  <a:lnTo>
                    <a:pt x="1961" y="566"/>
                  </a:lnTo>
                  <a:lnTo>
                    <a:pt x="98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5"/>
            <p:cNvSpPr/>
            <p:nvPr/>
          </p:nvSpPr>
          <p:spPr>
            <a:xfrm>
              <a:off x="4580500" y="1273675"/>
              <a:ext cx="49050" cy="5625"/>
            </a:xfrm>
            <a:custGeom>
              <a:avLst/>
              <a:gdLst/>
              <a:ahLst/>
              <a:cxnLst/>
              <a:rect l="l" t="t" r="r" b="b"/>
              <a:pathLst>
                <a:path w="1962" h="225" extrusionOk="0">
                  <a:moveTo>
                    <a:pt x="1" y="1"/>
                  </a:moveTo>
                  <a:lnTo>
                    <a:pt x="1" y="224"/>
                  </a:lnTo>
                  <a:lnTo>
                    <a:pt x="1961" y="224"/>
                  </a:lnTo>
                  <a:lnTo>
                    <a:pt x="19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5"/>
            <p:cNvSpPr/>
            <p:nvPr/>
          </p:nvSpPr>
          <p:spPr>
            <a:xfrm>
              <a:off x="4580500" y="1259550"/>
              <a:ext cx="49050" cy="14200"/>
            </a:xfrm>
            <a:custGeom>
              <a:avLst/>
              <a:gdLst/>
              <a:ahLst/>
              <a:cxnLst/>
              <a:rect l="l" t="t" r="r" b="b"/>
              <a:pathLst>
                <a:path w="1962" h="568" extrusionOk="0">
                  <a:moveTo>
                    <a:pt x="981" y="0"/>
                  </a:moveTo>
                  <a:lnTo>
                    <a:pt x="1" y="567"/>
                  </a:lnTo>
                  <a:lnTo>
                    <a:pt x="1961" y="567"/>
                  </a:lnTo>
                  <a:lnTo>
                    <a:pt x="98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5"/>
            <p:cNvSpPr/>
            <p:nvPr/>
          </p:nvSpPr>
          <p:spPr>
            <a:xfrm>
              <a:off x="4580500" y="1311175"/>
              <a:ext cx="49050" cy="5600"/>
            </a:xfrm>
            <a:custGeom>
              <a:avLst/>
              <a:gdLst/>
              <a:ahLst/>
              <a:cxnLst/>
              <a:rect l="l" t="t" r="r" b="b"/>
              <a:pathLst>
                <a:path w="1962" h="224" extrusionOk="0">
                  <a:moveTo>
                    <a:pt x="1" y="0"/>
                  </a:moveTo>
                  <a:lnTo>
                    <a:pt x="1" y="224"/>
                  </a:lnTo>
                  <a:lnTo>
                    <a:pt x="1961" y="224"/>
                  </a:lnTo>
                  <a:lnTo>
                    <a:pt x="19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5"/>
            <p:cNvSpPr/>
            <p:nvPr/>
          </p:nvSpPr>
          <p:spPr>
            <a:xfrm>
              <a:off x="4580500" y="1297025"/>
              <a:ext cx="49050" cy="14175"/>
            </a:xfrm>
            <a:custGeom>
              <a:avLst/>
              <a:gdLst/>
              <a:ahLst/>
              <a:cxnLst/>
              <a:rect l="l" t="t" r="r" b="b"/>
              <a:pathLst>
                <a:path w="1962" h="567" extrusionOk="0">
                  <a:moveTo>
                    <a:pt x="981" y="1"/>
                  </a:moveTo>
                  <a:lnTo>
                    <a:pt x="1" y="566"/>
                  </a:lnTo>
                  <a:lnTo>
                    <a:pt x="1961" y="566"/>
                  </a:lnTo>
                  <a:lnTo>
                    <a:pt x="98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5"/>
            <p:cNvSpPr/>
            <p:nvPr/>
          </p:nvSpPr>
          <p:spPr>
            <a:xfrm>
              <a:off x="4580500" y="1350275"/>
              <a:ext cx="49050" cy="5625"/>
            </a:xfrm>
            <a:custGeom>
              <a:avLst/>
              <a:gdLst/>
              <a:ahLst/>
              <a:cxnLst/>
              <a:rect l="l" t="t" r="r" b="b"/>
              <a:pathLst>
                <a:path w="1962" h="225" extrusionOk="0">
                  <a:moveTo>
                    <a:pt x="1" y="1"/>
                  </a:moveTo>
                  <a:lnTo>
                    <a:pt x="1" y="224"/>
                  </a:lnTo>
                  <a:lnTo>
                    <a:pt x="1961" y="224"/>
                  </a:lnTo>
                  <a:lnTo>
                    <a:pt x="19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5"/>
            <p:cNvSpPr/>
            <p:nvPr/>
          </p:nvSpPr>
          <p:spPr>
            <a:xfrm>
              <a:off x="4580500" y="1336150"/>
              <a:ext cx="49050" cy="14200"/>
            </a:xfrm>
            <a:custGeom>
              <a:avLst/>
              <a:gdLst/>
              <a:ahLst/>
              <a:cxnLst/>
              <a:rect l="l" t="t" r="r" b="b"/>
              <a:pathLst>
                <a:path w="1962" h="568" extrusionOk="0">
                  <a:moveTo>
                    <a:pt x="981" y="0"/>
                  </a:moveTo>
                  <a:lnTo>
                    <a:pt x="1" y="567"/>
                  </a:lnTo>
                  <a:lnTo>
                    <a:pt x="1961" y="567"/>
                  </a:lnTo>
                  <a:lnTo>
                    <a:pt x="98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5"/>
            <p:cNvSpPr/>
            <p:nvPr/>
          </p:nvSpPr>
          <p:spPr>
            <a:xfrm>
              <a:off x="4599250" y="1226425"/>
              <a:ext cx="10125" cy="6275"/>
            </a:xfrm>
            <a:custGeom>
              <a:avLst/>
              <a:gdLst/>
              <a:ahLst/>
              <a:cxnLst/>
              <a:rect l="l" t="t" r="r" b="b"/>
              <a:pathLst>
                <a:path w="405" h="251" extrusionOk="0">
                  <a:moveTo>
                    <a:pt x="203" y="0"/>
                  </a:moveTo>
                  <a:cubicBezTo>
                    <a:pt x="153" y="0"/>
                    <a:pt x="104" y="12"/>
                    <a:pt x="60" y="36"/>
                  </a:cubicBezTo>
                  <a:cubicBezTo>
                    <a:pt x="21" y="61"/>
                    <a:pt x="0" y="93"/>
                    <a:pt x="0" y="125"/>
                  </a:cubicBezTo>
                  <a:cubicBezTo>
                    <a:pt x="0" y="157"/>
                    <a:pt x="21" y="190"/>
                    <a:pt x="60" y="213"/>
                  </a:cubicBezTo>
                  <a:cubicBezTo>
                    <a:pt x="104" y="238"/>
                    <a:pt x="153" y="250"/>
                    <a:pt x="203" y="250"/>
                  </a:cubicBezTo>
                  <a:cubicBezTo>
                    <a:pt x="252" y="250"/>
                    <a:pt x="301" y="238"/>
                    <a:pt x="345" y="213"/>
                  </a:cubicBezTo>
                  <a:cubicBezTo>
                    <a:pt x="386" y="190"/>
                    <a:pt x="405" y="157"/>
                    <a:pt x="405" y="125"/>
                  </a:cubicBezTo>
                  <a:cubicBezTo>
                    <a:pt x="405" y="93"/>
                    <a:pt x="386" y="61"/>
                    <a:pt x="345" y="36"/>
                  </a:cubicBezTo>
                  <a:cubicBezTo>
                    <a:pt x="301" y="12"/>
                    <a:pt x="252" y="0"/>
                    <a:pt x="20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5"/>
            <p:cNvSpPr/>
            <p:nvPr/>
          </p:nvSpPr>
          <p:spPr>
            <a:xfrm>
              <a:off x="4600125" y="1226825"/>
              <a:ext cx="8400" cy="4850"/>
            </a:xfrm>
            <a:custGeom>
              <a:avLst/>
              <a:gdLst/>
              <a:ahLst/>
              <a:cxnLst/>
              <a:rect l="l" t="t" r="r" b="b"/>
              <a:pathLst>
                <a:path w="336" h="194" extrusionOk="0">
                  <a:moveTo>
                    <a:pt x="168" y="1"/>
                  </a:moveTo>
                  <a:cubicBezTo>
                    <a:pt x="127" y="1"/>
                    <a:pt x="86" y="10"/>
                    <a:pt x="49" y="29"/>
                  </a:cubicBezTo>
                  <a:cubicBezTo>
                    <a:pt x="16" y="46"/>
                    <a:pt x="0" y="73"/>
                    <a:pt x="0" y="97"/>
                  </a:cubicBezTo>
                  <a:cubicBezTo>
                    <a:pt x="0" y="122"/>
                    <a:pt x="16" y="147"/>
                    <a:pt x="49" y="165"/>
                  </a:cubicBezTo>
                  <a:cubicBezTo>
                    <a:pt x="86" y="184"/>
                    <a:pt x="127" y="194"/>
                    <a:pt x="168" y="194"/>
                  </a:cubicBezTo>
                  <a:cubicBezTo>
                    <a:pt x="208" y="194"/>
                    <a:pt x="249" y="184"/>
                    <a:pt x="286" y="165"/>
                  </a:cubicBezTo>
                  <a:cubicBezTo>
                    <a:pt x="319" y="148"/>
                    <a:pt x="335" y="122"/>
                    <a:pt x="335" y="97"/>
                  </a:cubicBezTo>
                  <a:cubicBezTo>
                    <a:pt x="335" y="73"/>
                    <a:pt x="319" y="48"/>
                    <a:pt x="286" y="29"/>
                  </a:cubicBezTo>
                  <a:cubicBezTo>
                    <a:pt x="249" y="10"/>
                    <a:pt x="208" y="1"/>
                    <a:pt x="16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5"/>
            <p:cNvSpPr/>
            <p:nvPr/>
          </p:nvSpPr>
          <p:spPr>
            <a:xfrm>
              <a:off x="4604925" y="1229125"/>
              <a:ext cx="3050" cy="2500"/>
            </a:xfrm>
            <a:custGeom>
              <a:avLst/>
              <a:gdLst/>
              <a:ahLst/>
              <a:cxnLst/>
              <a:rect l="l" t="t" r="r" b="b"/>
              <a:pathLst>
                <a:path w="122" h="100" extrusionOk="0">
                  <a:moveTo>
                    <a:pt x="110" y="1"/>
                  </a:moveTo>
                  <a:lnTo>
                    <a:pt x="1" y="18"/>
                  </a:lnTo>
                  <a:lnTo>
                    <a:pt x="1" y="59"/>
                  </a:lnTo>
                  <a:cubicBezTo>
                    <a:pt x="7" y="70"/>
                    <a:pt x="10" y="85"/>
                    <a:pt x="8" y="99"/>
                  </a:cubicBezTo>
                  <a:cubicBezTo>
                    <a:pt x="37" y="97"/>
                    <a:pt x="68" y="88"/>
                    <a:pt x="94" y="73"/>
                  </a:cubicBezTo>
                  <a:cubicBezTo>
                    <a:pt x="104" y="68"/>
                    <a:pt x="113" y="62"/>
                    <a:pt x="120" y="53"/>
                  </a:cubicBezTo>
                  <a:cubicBezTo>
                    <a:pt x="121" y="36"/>
                    <a:pt x="118" y="17"/>
                    <a:pt x="11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5"/>
            <p:cNvSpPr/>
            <p:nvPr/>
          </p:nvSpPr>
          <p:spPr>
            <a:xfrm>
              <a:off x="4595400" y="1219750"/>
              <a:ext cx="17825" cy="11050"/>
            </a:xfrm>
            <a:custGeom>
              <a:avLst/>
              <a:gdLst/>
              <a:ahLst/>
              <a:cxnLst/>
              <a:rect l="l" t="t" r="r" b="b"/>
              <a:pathLst>
                <a:path w="713" h="442" extrusionOk="0">
                  <a:moveTo>
                    <a:pt x="82" y="0"/>
                  </a:moveTo>
                  <a:cubicBezTo>
                    <a:pt x="82" y="0"/>
                    <a:pt x="1" y="322"/>
                    <a:pt x="243" y="419"/>
                  </a:cubicBezTo>
                  <a:cubicBezTo>
                    <a:pt x="279" y="434"/>
                    <a:pt x="318" y="441"/>
                    <a:pt x="357" y="441"/>
                  </a:cubicBezTo>
                  <a:cubicBezTo>
                    <a:pt x="395" y="441"/>
                    <a:pt x="434" y="434"/>
                    <a:pt x="470" y="419"/>
                  </a:cubicBezTo>
                  <a:cubicBezTo>
                    <a:pt x="713" y="322"/>
                    <a:pt x="631" y="0"/>
                    <a:pt x="6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5"/>
            <p:cNvSpPr/>
            <p:nvPr/>
          </p:nvSpPr>
          <p:spPr>
            <a:xfrm>
              <a:off x="4605225" y="1219750"/>
              <a:ext cx="6325" cy="11000"/>
            </a:xfrm>
            <a:custGeom>
              <a:avLst/>
              <a:gdLst/>
              <a:ahLst/>
              <a:cxnLst/>
              <a:rect l="l" t="t" r="r" b="b"/>
              <a:pathLst>
                <a:path w="253" h="440" extrusionOk="0">
                  <a:moveTo>
                    <a:pt x="25" y="0"/>
                  </a:moveTo>
                  <a:cubicBezTo>
                    <a:pt x="21" y="10"/>
                    <a:pt x="19" y="18"/>
                    <a:pt x="19" y="18"/>
                  </a:cubicBezTo>
                  <a:lnTo>
                    <a:pt x="64" y="92"/>
                  </a:lnTo>
                  <a:cubicBezTo>
                    <a:pt x="64" y="92"/>
                    <a:pt x="114" y="343"/>
                    <a:pt x="1" y="440"/>
                  </a:cubicBezTo>
                  <a:cubicBezTo>
                    <a:pt x="27" y="437"/>
                    <a:pt x="53" y="430"/>
                    <a:pt x="77" y="419"/>
                  </a:cubicBezTo>
                  <a:cubicBezTo>
                    <a:pt x="96" y="412"/>
                    <a:pt x="114" y="403"/>
                    <a:pt x="130" y="392"/>
                  </a:cubicBezTo>
                  <a:cubicBezTo>
                    <a:pt x="179" y="334"/>
                    <a:pt x="253" y="208"/>
                    <a:pt x="21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5"/>
            <p:cNvSpPr/>
            <p:nvPr/>
          </p:nvSpPr>
          <p:spPr>
            <a:xfrm>
              <a:off x="4597150" y="1220400"/>
              <a:ext cx="14375" cy="9125"/>
            </a:xfrm>
            <a:custGeom>
              <a:avLst/>
              <a:gdLst/>
              <a:ahLst/>
              <a:cxnLst/>
              <a:rect l="l" t="t" r="r" b="b"/>
              <a:pathLst>
                <a:path w="575" h="365" extrusionOk="0">
                  <a:moveTo>
                    <a:pt x="7" y="0"/>
                  </a:moveTo>
                  <a:cubicBezTo>
                    <a:pt x="5" y="11"/>
                    <a:pt x="3" y="22"/>
                    <a:pt x="2" y="37"/>
                  </a:cubicBezTo>
                  <a:cubicBezTo>
                    <a:pt x="25" y="83"/>
                    <a:pt x="60" y="122"/>
                    <a:pt x="105" y="151"/>
                  </a:cubicBezTo>
                  <a:cubicBezTo>
                    <a:pt x="163" y="189"/>
                    <a:pt x="230" y="205"/>
                    <a:pt x="298" y="205"/>
                  </a:cubicBezTo>
                  <a:cubicBezTo>
                    <a:pt x="374" y="205"/>
                    <a:pt x="451" y="185"/>
                    <a:pt x="518" y="151"/>
                  </a:cubicBezTo>
                  <a:cubicBezTo>
                    <a:pt x="538" y="141"/>
                    <a:pt x="557" y="128"/>
                    <a:pt x="574" y="111"/>
                  </a:cubicBezTo>
                  <a:lnTo>
                    <a:pt x="574" y="70"/>
                  </a:lnTo>
                  <a:cubicBezTo>
                    <a:pt x="572" y="74"/>
                    <a:pt x="569" y="79"/>
                    <a:pt x="566" y="83"/>
                  </a:cubicBezTo>
                  <a:cubicBezTo>
                    <a:pt x="547" y="106"/>
                    <a:pt x="521" y="124"/>
                    <a:pt x="493" y="135"/>
                  </a:cubicBezTo>
                  <a:cubicBezTo>
                    <a:pt x="432" y="166"/>
                    <a:pt x="366" y="182"/>
                    <a:pt x="297" y="183"/>
                  </a:cubicBezTo>
                  <a:cubicBezTo>
                    <a:pt x="296" y="183"/>
                    <a:pt x="294" y="183"/>
                    <a:pt x="293" y="183"/>
                  </a:cubicBezTo>
                  <a:cubicBezTo>
                    <a:pt x="195" y="183"/>
                    <a:pt x="93" y="141"/>
                    <a:pt x="35" y="61"/>
                  </a:cubicBezTo>
                  <a:lnTo>
                    <a:pt x="35" y="61"/>
                  </a:lnTo>
                  <a:cubicBezTo>
                    <a:pt x="93" y="125"/>
                    <a:pt x="186" y="156"/>
                    <a:pt x="270" y="158"/>
                  </a:cubicBezTo>
                  <a:cubicBezTo>
                    <a:pt x="274" y="159"/>
                    <a:pt x="278" y="159"/>
                    <a:pt x="283" y="159"/>
                  </a:cubicBezTo>
                  <a:cubicBezTo>
                    <a:pt x="364" y="159"/>
                    <a:pt x="444" y="133"/>
                    <a:pt x="511" y="83"/>
                  </a:cubicBezTo>
                  <a:cubicBezTo>
                    <a:pt x="532" y="67"/>
                    <a:pt x="553" y="50"/>
                    <a:pt x="572" y="29"/>
                  </a:cubicBezTo>
                  <a:cubicBezTo>
                    <a:pt x="570" y="19"/>
                    <a:pt x="569" y="11"/>
                    <a:pt x="567" y="3"/>
                  </a:cubicBezTo>
                  <a:cubicBezTo>
                    <a:pt x="553" y="24"/>
                    <a:pt x="535" y="41"/>
                    <a:pt x="518" y="57"/>
                  </a:cubicBezTo>
                  <a:cubicBezTo>
                    <a:pt x="451" y="115"/>
                    <a:pt x="361" y="147"/>
                    <a:pt x="272" y="147"/>
                  </a:cubicBezTo>
                  <a:cubicBezTo>
                    <a:pt x="199" y="147"/>
                    <a:pt x="126" y="125"/>
                    <a:pt x="67" y="79"/>
                  </a:cubicBezTo>
                  <a:cubicBezTo>
                    <a:pt x="41" y="57"/>
                    <a:pt x="20" y="31"/>
                    <a:pt x="7" y="0"/>
                  </a:cubicBezTo>
                  <a:close/>
                  <a:moveTo>
                    <a:pt x="0" y="60"/>
                  </a:moveTo>
                  <a:lnTo>
                    <a:pt x="0" y="71"/>
                  </a:lnTo>
                  <a:cubicBezTo>
                    <a:pt x="36" y="138"/>
                    <a:pt x="87" y="196"/>
                    <a:pt x="147" y="243"/>
                  </a:cubicBezTo>
                  <a:cubicBezTo>
                    <a:pt x="190" y="276"/>
                    <a:pt x="239" y="309"/>
                    <a:pt x="295" y="315"/>
                  </a:cubicBezTo>
                  <a:cubicBezTo>
                    <a:pt x="300" y="316"/>
                    <a:pt x="305" y="316"/>
                    <a:pt x="311" y="316"/>
                  </a:cubicBezTo>
                  <a:cubicBezTo>
                    <a:pt x="366" y="316"/>
                    <a:pt x="415" y="283"/>
                    <a:pt x="458" y="250"/>
                  </a:cubicBezTo>
                  <a:lnTo>
                    <a:pt x="476" y="237"/>
                  </a:lnTo>
                  <a:lnTo>
                    <a:pt x="476" y="237"/>
                  </a:lnTo>
                  <a:cubicBezTo>
                    <a:pt x="448" y="269"/>
                    <a:pt x="416" y="296"/>
                    <a:pt x="382" y="319"/>
                  </a:cubicBezTo>
                  <a:cubicBezTo>
                    <a:pt x="347" y="339"/>
                    <a:pt x="309" y="348"/>
                    <a:pt x="271" y="348"/>
                  </a:cubicBezTo>
                  <a:cubicBezTo>
                    <a:pt x="190" y="348"/>
                    <a:pt x="109" y="308"/>
                    <a:pt x="55" y="248"/>
                  </a:cubicBezTo>
                  <a:cubicBezTo>
                    <a:pt x="36" y="228"/>
                    <a:pt x="20" y="206"/>
                    <a:pt x="7" y="182"/>
                  </a:cubicBezTo>
                  <a:lnTo>
                    <a:pt x="7" y="182"/>
                  </a:lnTo>
                  <a:cubicBezTo>
                    <a:pt x="9" y="192"/>
                    <a:pt x="12" y="203"/>
                    <a:pt x="15" y="214"/>
                  </a:cubicBezTo>
                  <a:cubicBezTo>
                    <a:pt x="48" y="269"/>
                    <a:pt x="99" y="314"/>
                    <a:pt x="158" y="340"/>
                  </a:cubicBezTo>
                  <a:cubicBezTo>
                    <a:pt x="194" y="356"/>
                    <a:pt x="233" y="364"/>
                    <a:pt x="273" y="364"/>
                  </a:cubicBezTo>
                  <a:cubicBezTo>
                    <a:pt x="289" y="364"/>
                    <a:pt x="306" y="363"/>
                    <a:pt x="322" y="360"/>
                  </a:cubicBezTo>
                  <a:cubicBezTo>
                    <a:pt x="379" y="346"/>
                    <a:pt x="431" y="314"/>
                    <a:pt x="470" y="270"/>
                  </a:cubicBezTo>
                  <a:cubicBezTo>
                    <a:pt x="499" y="240"/>
                    <a:pt x="531" y="198"/>
                    <a:pt x="569" y="169"/>
                  </a:cubicBezTo>
                  <a:cubicBezTo>
                    <a:pt x="572" y="157"/>
                    <a:pt x="573" y="144"/>
                    <a:pt x="573" y="132"/>
                  </a:cubicBezTo>
                  <a:lnTo>
                    <a:pt x="573" y="132"/>
                  </a:lnTo>
                  <a:cubicBezTo>
                    <a:pt x="570" y="135"/>
                    <a:pt x="567" y="137"/>
                    <a:pt x="564" y="140"/>
                  </a:cubicBezTo>
                  <a:cubicBezTo>
                    <a:pt x="534" y="163"/>
                    <a:pt x="506" y="192"/>
                    <a:pt x="476" y="216"/>
                  </a:cubicBezTo>
                  <a:cubicBezTo>
                    <a:pt x="445" y="245"/>
                    <a:pt x="411" y="270"/>
                    <a:pt x="374" y="289"/>
                  </a:cubicBezTo>
                  <a:cubicBezTo>
                    <a:pt x="353" y="300"/>
                    <a:pt x="330" y="305"/>
                    <a:pt x="307" y="305"/>
                  </a:cubicBezTo>
                  <a:cubicBezTo>
                    <a:pt x="287" y="305"/>
                    <a:pt x="267" y="301"/>
                    <a:pt x="248" y="293"/>
                  </a:cubicBezTo>
                  <a:cubicBezTo>
                    <a:pt x="179" y="263"/>
                    <a:pt x="119" y="218"/>
                    <a:pt x="71" y="161"/>
                  </a:cubicBezTo>
                  <a:cubicBezTo>
                    <a:pt x="44" y="129"/>
                    <a:pt x="19" y="96"/>
                    <a:pt x="0" y="6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5"/>
            <p:cNvSpPr/>
            <p:nvPr/>
          </p:nvSpPr>
          <p:spPr>
            <a:xfrm>
              <a:off x="4606425" y="1221125"/>
              <a:ext cx="4400" cy="7900"/>
            </a:xfrm>
            <a:custGeom>
              <a:avLst/>
              <a:gdLst/>
              <a:ahLst/>
              <a:cxnLst/>
              <a:rect l="l" t="t" r="r" b="b"/>
              <a:pathLst>
                <a:path w="176" h="316" extrusionOk="0">
                  <a:moveTo>
                    <a:pt x="173" y="0"/>
                  </a:moveTo>
                  <a:cubicBezTo>
                    <a:pt x="164" y="11"/>
                    <a:pt x="156" y="19"/>
                    <a:pt x="145" y="28"/>
                  </a:cubicBezTo>
                  <a:cubicBezTo>
                    <a:pt x="111" y="58"/>
                    <a:pt x="69" y="82"/>
                    <a:pt x="24" y="98"/>
                  </a:cubicBezTo>
                  <a:lnTo>
                    <a:pt x="25" y="114"/>
                  </a:lnTo>
                  <a:cubicBezTo>
                    <a:pt x="66" y="100"/>
                    <a:pt x="105" y="82"/>
                    <a:pt x="140" y="56"/>
                  </a:cubicBezTo>
                  <a:cubicBezTo>
                    <a:pt x="151" y="45"/>
                    <a:pt x="164" y="35"/>
                    <a:pt x="176" y="25"/>
                  </a:cubicBezTo>
                  <a:cubicBezTo>
                    <a:pt x="176" y="16"/>
                    <a:pt x="174" y="9"/>
                    <a:pt x="173" y="0"/>
                  </a:cubicBezTo>
                  <a:close/>
                  <a:moveTo>
                    <a:pt x="176" y="74"/>
                  </a:moveTo>
                  <a:lnTo>
                    <a:pt x="176" y="74"/>
                  </a:lnTo>
                  <a:cubicBezTo>
                    <a:pt x="160" y="87"/>
                    <a:pt x="141" y="99"/>
                    <a:pt x="122" y="108"/>
                  </a:cubicBezTo>
                  <a:lnTo>
                    <a:pt x="121" y="108"/>
                  </a:lnTo>
                  <a:cubicBezTo>
                    <a:pt x="90" y="122"/>
                    <a:pt x="58" y="134"/>
                    <a:pt x="26" y="143"/>
                  </a:cubicBezTo>
                  <a:lnTo>
                    <a:pt x="26" y="164"/>
                  </a:lnTo>
                  <a:cubicBezTo>
                    <a:pt x="67" y="156"/>
                    <a:pt x="108" y="141"/>
                    <a:pt x="145" y="122"/>
                  </a:cubicBezTo>
                  <a:cubicBezTo>
                    <a:pt x="156" y="118"/>
                    <a:pt x="166" y="112"/>
                    <a:pt x="174" y="106"/>
                  </a:cubicBezTo>
                  <a:cubicBezTo>
                    <a:pt x="174" y="96"/>
                    <a:pt x="176" y="85"/>
                    <a:pt x="176" y="74"/>
                  </a:cubicBezTo>
                  <a:close/>
                  <a:moveTo>
                    <a:pt x="172" y="128"/>
                  </a:moveTo>
                  <a:cubicBezTo>
                    <a:pt x="150" y="147"/>
                    <a:pt x="129" y="169"/>
                    <a:pt x="105" y="187"/>
                  </a:cubicBezTo>
                  <a:cubicBezTo>
                    <a:pt x="77" y="212"/>
                    <a:pt x="50" y="232"/>
                    <a:pt x="18" y="251"/>
                  </a:cubicBezTo>
                  <a:cubicBezTo>
                    <a:pt x="18" y="257"/>
                    <a:pt x="16" y="261"/>
                    <a:pt x="15" y="267"/>
                  </a:cubicBezTo>
                  <a:cubicBezTo>
                    <a:pt x="40" y="253"/>
                    <a:pt x="64" y="238"/>
                    <a:pt x="86" y="219"/>
                  </a:cubicBezTo>
                  <a:lnTo>
                    <a:pt x="103" y="206"/>
                  </a:lnTo>
                  <a:lnTo>
                    <a:pt x="103" y="206"/>
                  </a:lnTo>
                  <a:cubicBezTo>
                    <a:pt x="76" y="238"/>
                    <a:pt x="44" y="266"/>
                    <a:pt x="9" y="289"/>
                  </a:cubicBezTo>
                  <a:cubicBezTo>
                    <a:pt x="6" y="298"/>
                    <a:pt x="3" y="306"/>
                    <a:pt x="0" y="315"/>
                  </a:cubicBezTo>
                  <a:cubicBezTo>
                    <a:pt x="37" y="296"/>
                    <a:pt x="70" y="272"/>
                    <a:pt x="99" y="241"/>
                  </a:cubicBezTo>
                  <a:cubicBezTo>
                    <a:pt x="119" y="221"/>
                    <a:pt x="140" y="193"/>
                    <a:pt x="164" y="170"/>
                  </a:cubicBezTo>
                  <a:cubicBezTo>
                    <a:pt x="167" y="157"/>
                    <a:pt x="170" y="143"/>
                    <a:pt x="172" y="128"/>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5"/>
            <p:cNvSpPr/>
            <p:nvPr/>
          </p:nvSpPr>
          <p:spPr>
            <a:xfrm>
              <a:off x="4597425" y="1215775"/>
              <a:ext cx="13800" cy="7975"/>
            </a:xfrm>
            <a:custGeom>
              <a:avLst/>
              <a:gdLst/>
              <a:ahLst/>
              <a:cxnLst/>
              <a:rect l="l" t="t" r="r" b="b"/>
              <a:pathLst>
                <a:path w="552" h="319" extrusionOk="0">
                  <a:moveTo>
                    <a:pt x="276" y="1"/>
                  </a:moveTo>
                  <a:cubicBezTo>
                    <a:pt x="210" y="1"/>
                    <a:pt x="143" y="16"/>
                    <a:pt x="82" y="48"/>
                  </a:cubicBezTo>
                  <a:cubicBezTo>
                    <a:pt x="27" y="78"/>
                    <a:pt x="1" y="120"/>
                    <a:pt x="1" y="159"/>
                  </a:cubicBezTo>
                  <a:cubicBezTo>
                    <a:pt x="1" y="200"/>
                    <a:pt x="28" y="240"/>
                    <a:pt x="82" y="272"/>
                  </a:cubicBezTo>
                  <a:cubicBezTo>
                    <a:pt x="143" y="303"/>
                    <a:pt x="210" y="318"/>
                    <a:pt x="276" y="318"/>
                  </a:cubicBezTo>
                  <a:cubicBezTo>
                    <a:pt x="343" y="318"/>
                    <a:pt x="410" y="303"/>
                    <a:pt x="471" y="272"/>
                  </a:cubicBezTo>
                  <a:cubicBezTo>
                    <a:pt x="526" y="240"/>
                    <a:pt x="552" y="200"/>
                    <a:pt x="552" y="159"/>
                  </a:cubicBezTo>
                  <a:cubicBezTo>
                    <a:pt x="552" y="120"/>
                    <a:pt x="524" y="78"/>
                    <a:pt x="471" y="48"/>
                  </a:cubicBezTo>
                  <a:cubicBezTo>
                    <a:pt x="410" y="16"/>
                    <a:pt x="343" y="1"/>
                    <a:pt x="27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5"/>
            <p:cNvSpPr/>
            <p:nvPr/>
          </p:nvSpPr>
          <p:spPr>
            <a:xfrm>
              <a:off x="4598350" y="1216300"/>
              <a:ext cx="11950" cy="6900"/>
            </a:xfrm>
            <a:custGeom>
              <a:avLst/>
              <a:gdLst/>
              <a:ahLst/>
              <a:cxnLst/>
              <a:rect l="l" t="t" r="r" b="b"/>
              <a:pathLst>
                <a:path w="478" h="276" extrusionOk="0">
                  <a:moveTo>
                    <a:pt x="239" y="1"/>
                  </a:moveTo>
                  <a:cubicBezTo>
                    <a:pt x="181" y="1"/>
                    <a:pt x="123" y="14"/>
                    <a:pt x="70" y="41"/>
                  </a:cubicBezTo>
                  <a:cubicBezTo>
                    <a:pt x="23" y="69"/>
                    <a:pt x="0" y="103"/>
                    <a:pt x="0" y="138"/>
                  </a:cubicBezTo>
                  <a:cubicBezTo>
                    <a:pt x="0" y="173"/>
                    <a:pt x="23" y="209"/>
                    <a:pt x="70" y="235"/>
                  </a:cubicBezTo>
                  <a:cubicBezTo>
                    <a:pt x="123" y="262"/>
                    <a:pt x="181" y="276"/>
                    <a:pt x="239" y="276"/>
                  </a:cubicBezTo>
                  <a:cubicBezTo>
                    <a:pt x="297" y="276"/>
                    <a:pt x="355" y="262"/>
                    <a:pt x="407" y="235"/>
                  </a:cubicBezTo>
                  <a:cubicBezTo>
                    <a:pt x="454" y="209"/>
                    <a:pt x="477" y="173"/>
                    <a:pt x="477" y="138"/>
                  </a:cubicBezTo>
                  <a:cubicBezTo>
                    <a:pt x="477" y="103"/>
                    <a:pt x="454" y="69"/>
                    <a:pt x="407" y="41"/>
                  </a:cubicBezTo>
                  <a:cubicBezTo>
                    <a:pt x="355" y="14"/>
                    <a:pt x="297" y="1"/>
                    <a:pt x="2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5"/>
            <p:cNvSpPr/>
            <p:nvPr/>
          </p:nvSpPr>
          <p:spPr>
            <a:xfrm>
              <a:off x="4598050" y="1217900"/>
              <a:ext cx="12575" cy="5300"/>
            </a:xfrm>
            <a:custGeom>
              <a:avLst/>
              <a:gdLst/>
              <a:ahLst/>
              <a:cxnLst/>
              <a:rect l="l" t="t" r="r" b="b"/>
              <a:pathLst>
                <a:path w="503" h="212" extrusionOk="0">
                  <a:moveTo>
                    <a:pt x="251" y="1"/>
                  </a:moveTo>
                  <a:cubicBezTo>
                    <a:pt x="193" y="1"/>
                    <a:pt x="135" y="14"/>
                    <a:pt x="82" y="41"/>
                  </a:cubicBezTo>
                  <a:cubicBezTo>
                    <a:pt x="0" y="45"/>
                    <a:pt x="0" y="167"/>
                    <a:pt x="82" y="171"/>
                  </a:cubicBezTo>
                  <a:cubicBezTo>
                    <a:pt x="135" y="198"/>
                    <a:pt x="193" y="212"/>
                    <a:pt x="251" y="212"/>
                  </a:cubicBezTo>
                  <a:cubicBezTo>
                    <a:pt x="309" y="212"/>
                    <a:pt x="367" y="198"/>
                    <a:pt x="419" y="171"/>
                  </a:cubicBezTo>
                  <a:cubicBezTo>
                    <a:pt x="502" y="167"/>
                    <a:pt x="502" y="45"/>
                    <a:pt x="419" y="41"/>
                  </a:cubicBezTo>
                  <a:cubicBezTo>
                    <a:pt x="367" y="14"/>
                    <a:pt x="309" y="1"/>
                    <a:pt x="25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5"/>
            <p:cNvSpPr/>
            <p:nvPr/>
          </p:nvSpPr>
          <p:spPr>
            <a:xfrm>
              <a:off x="4598600" y="1213325"/>
              <a:ext cx="6400" cy="4250"/>
            </a:xfrm>
            <a:custGeom>
              <a:avLst/>
              <a:gdLst/>
              <a:ahLst/>
              <a:cxnLst/>
              <a:rect l="l" t="t" r="r" b="b"/>
              <a:pathLst>
                <a:path w="256" h="170" extrusionOk="0">
                  <a:moveTo>
                    <a:pt x="138" y="1"/>
                  </a:moveTo>
                  <a:cubicBezTo>
                    <a:pt x="126" y="1"/>
                    <a:pt x="116" y="5"/>
                    <a:pt x="107" y="12"/>
                  </a:cubicBezTo>
                  <a:cubicBezTo>
                    <a:pt x="102" y="18"/>
                    <a:pt x="94" y="22"/>
                    <a:pt x="86" y="24"/>
                  </a:cubicBezTo>
                  <a:cubicBezTo>
                    <a:pt x="78" y="24"/>
                    <a:pt x="73" y="22"/>
                    <a:pt x="65" y="21"/>
                  </a:cubicBezTo>
                  <a:cubicBezTo>
                    <a:pt x="63" y="21"/>
                    <a:pt x="61" y="21"/>
                    <a:pt x="59" y="21"/>
                  </a:cubicBezTo>
                  <a:cubicBezTo>
                    <a:pt x="45" y="21"/>
                    <a:pt x="32" y="25"/>
                    <a:pt x="20" y="31"/>
                  </a:cubicBezTo>
                  <a:cubicBezTo>
                    <a:pt x="13" y="35"/>
                    <a:pt x="3" y="44"/>
                    <a:pt x="0" y="53"/>
                  </a:cubicBezTo>
                  <a:cubicBezTo>
                    <a:pt x="0" y="56"/>
                    <a:pt x="2" y="59"/>
                    <a:pt x="3" y="60"/>
                  </a:cubicBezTo>
                  <a:cubicBezTo>
                    <a:pt x="3" y="61"/>
                    <a:pt x="3" y="61"/>
                    <a:pt x="4" y="61"/>
                  </a:cubicBezTo>
                  <a:cubicBezTo>
                    <a:pt x="4" y="61"/>
                    <a:pt x="5" y="61"/>
                    <a:pt x="5" y="60"/>
                  </a:cubicBezTo>
                  <a:cubicBezTo>
                    <a:pt x="8" y="58"/>
                    <a:pt x="12" y="57"/>
                    <a:pt x="16" y="57"/>
                  </a:cubicBezTo>
                  <a:cubicBezTo>
                    <a:pt x="19" y="57"/>
                    <a:pt x="21" y="58"/>
                    <a:pt x="23" y="59"/>
                  </a:cubicBezTo>
                  <a:cubicBezTo>
                    <a:pt x="28" y="62"/>
                    <a:pt x="32" y="64"/>
                    <a:pt x="35" y="70"/>
                  </a:cubicBezTo>
                  <a:cubicBezTo>
                    <a:pt x="39" y="76"/>
                    <a:pt x="47" y="82"/>
                    <a:pt x="54" y="83"/>
                  </a:cubicBezTo>
                  <a:cubicBezTo>
                    <a:pt x="63" y="85"/>
                    <a:pt x="71" y="88"/>
                    <a:pt x="80" y="92"/>
                  </a:cubicBezTo>
                  <a:cubicBezTo>
                    <a:pt x="87" y="99"/>
                    <a:pt x="92" y="108"/>
                    <a:pt x="93" y="117"/>
                  </a:cubicBezTo>
                  <a:cubicBezTo>
                    <a:pt x="96" y="125"/>
                    <a:pt x="100" y="134"/>
                    <a:pt x="105" y="141"/>
                  </a:cubicBezTo>
                  <a:cubicBezTo>
                    <a:pt x="110" y="147"/>
                    <a:pt x="116" y="151"/>
                    <a:pt x="123" y="156"/>
                  </a:cubicBezTo>
                  <a:cubicBezTo>
                    <a:pt x="134" y="159"/>
                    <a:pt x="145" y="161"/>
                    <a:pt x="156" y="161"/>
                  </a:cubicBezTo>
                  <a:cubicBezTo>
                    <a:pt x="164" y="161"/>
                    <a:pt x="171" y="160"/>
                    <a:pt x="179" y="159"/>
                  </a:cubicBezTo>
                  <a:cubicBezTo>
                    <a:pt x="184" y="157"/>
                    <a:pt x="190" y="156"/>
                    <a:pt x="196" y="156"/>
                  </a:cubicBezTo>
                  <a:cubicBezTo>
                    <a:pt x="201" y="156"/>
                    <a:pt x="205" y="157"/>
                    <a:pt x="209" y="157"/>
                  </a:cubicBezTo>
                  <a:cubicBezTo>
                    <a:pt x="219" y="159"/>
                    <a:pt x="229" y="163"/>
                    <a:pt x="237" y="169"/>
                  </a:cubicBezTo>
                  <a:cubicBezTo>
                    <a:pt x="237" y="169"/>
                    <a:pt x="237" y="169"/>
                    <a:pt x="238" y="169"/>
                  </a:cubicBezTo>
                  <a:cubicBezTo>
                    <a:pt x="239" y="169"/>
                    <a:pt x="239" y="168"/>
                    <a:pt x="239" y="167"/>
                  </a:cubicBezTo>
                  <a:cubicBezTo>
                    <a:pt x="239" y="164"/>
                    <a:pt x="238" y="162"/>
                    <a:pt x="237" y="159"/>
                  </a:cubicBezTo>
                  <a:cubicBezTo>
                    <a:pt x="235" y="154"/>
                    <a:pt x="234" y="150"/>
                    <a:pt x="232" y="146"/>
                  </a:cubicBezTo>
                  <a:cubicBezTo>
                    <a:pt x="232" y="133"/>
                    <a:pt x="235" y="120"/>
                    <a:pt x="242" y="109"/>
                  </a:cubicBezTo>
                  <a:cubicBezTo>
                    <a:pt x="251" y="96"/>
                    <a:pt x="255" y="82"/>
                    <a:pt x="254" y="66"/>
                  </a:cubicBezTo>
                  <a:cubicBezTo>
                    <a:pt x="254" y="54"/>
                    <a:pt x="248" y="43"/>
                    <a:pt x="238" y="35"/>
                  </a:cubicBezTo>
                  <a:cubicBezTo>
                    <a:pt x="229" y="31"/>
                    <a:pt x="218" y="28"/>
                    <a:pt x="208" y="28"/>
                  </a:cubicBezTo>
                  <a:cubicBezTo>
                    <a:pt x="200" y="28"/>
                    <a:pt x="194" y="28"/>
                    <a:pt x="187" y="27"/>
                  </a:cubicBezTo>
                  <a:cubicBezTo>
                    <a:pt x="180" y="24"/>
                    <a:pt x="174" y="21"/>
                    <a:pt x="170" y="15"/>
                  </a:cubicBezTo>
                  <a:cubicBezTo>
                    <a:pt x="161" y="6"/>
                    <a:pt x="150" y="2"/>
                    <a:pt x="1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5"/>
            <p:cNvSpPr/>
            <p:nvPr/>
          </p:nvSpPr>
          <p:spPr>
            <a:xfrm>
              <a:off x="4599825" y="1214450"/>
              <a:ext cx="1500" cy="2100"/>
            </a:xfrm>
            <a:custGeom>
              <a:avLst/>
              <a:gdLst/>
              <a:ahLst/>
              <a:cxnLst/>
              <a:rect l="l" t="t" r="r" b="b"/>
              <a:pathLst>
                <a:path w="60" h="84" extrusionOk="0">
                  <a:moveTo>
                    <a:pt x="58" y="1"/>
                  </a:moveTo>
                  <a:lnTo>
                    <a:pt x="37" y="3"/>
                  </a:lnTo>
                  <a:lnTo>
                    <a:pt x="0" y="38"/>
                  </a:lnTo>
                  <a:lnTo>
                    <a:pt x="5" y="40"/>
                  </a:lnTo>
                  <a:cubicBezTo>
                    <a:pt x="14" y="41"/>
                    <a:pt x="22" y="44"/>
                    <a:pt x="31" y="48"/>
                  </a:cubicBezTo>
                  <a:lnTo>
                    <a:pt x="32" y="50"/>
                  </a:lnTo>
                  <a:lnTo>
                    <a:pt x="58" y="1"/>
                  </a:lnTo>
                  <a:close/>
                  <a:moveTo>
                    <a:pt x="56" y="25"/>
                  </a:moveTo>
                  <a:lnTo>
                    <a:pt x="41" y="61"/>
                  </a:lnTo>
                  <a:cubicBezTo>
                    <a:pt x="43" y="64"/>
                    <a:pt x="44" y="69"/>
                    <a:pt x="45" y="73"/>
                  </a:cubicBezTo>
                  <a:cubicBezTo>
                    <a:pt x="45" y="76"/>
                    <a:pt x="47" y="80"/>
                    <a:pt x="48" y="83"/>
                  </a:cubicBezTo>
                  <a:lnTo>
                    <a:pt x="60" y="41"/>
                  </a:lnTo>
                  <a:lnTo>
                    <a:pt x="56" y="25"/>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5"/>
            <p:cNvSpPr/>
            <p:nvPr/>
          </p:nvSpPr>
          <p:spPr>
            <a:xfrm>
              <a:off x="4603950" y="1210500"/>
              <a:ext cx="6400" cy="4275"/>
            </a:xfrm>
            <a:custGeom>
              <a:avLst/>
              <a:gdLst/>
              <a:ahLst/>
              <a:cxnLst/>
              <a:rect l="l" t="t" r="r" b="b"/>
              <a:pathLst>
                <a:path w="256" h="171" extrusionOk="0">
                  <a:moveTo>
                    <a:pt x="118" y="1"/>
                  </a:moveTo>
                  <a:cubicBezTo>
                    <a:pt x="107" y="2"/>
                    <a:pt x="95" y="8"/>
                    <a:pt x="86" y="15"/>
                  </a:cubicBezTo>
                  <a:cubicBezTo>
                    <a:pt x="82" y="21"/>
                    <a:pt x="76" y="24"/>
                    <a:pt x="69" y="27"/>
                  </a:cubicBezTo>
                  <a:cubicBezTo>
                    <a:pt x="62" y="28"/>
                    <a:pt x="56" y="30"/>
                    <a:pt x="49" y="30"/>
                  </a:cubicBezTo>
                  <a:cubicBezTo>
                    <a:pt x="47" y="29"/>
                    <a:pt x="45" y="29"/>
                    <a:pt x="43" y="29"/>
                  </a:cubicBezTo>
                  <a:cubicBezTo>
                    <a:pt x="35" y="29"/>
                    <a:pt x="25" y="32"/>
                    <a:pt x="18" y="37"/>
                  </a:cubicBezTo>
                  <a:cubicBezTo>
                    <a:pt x="8" y="44"/>
                    <a:pt x="2" y="54"/>
                    <a:pt x="2" y="67"/>
                  </a:cubicBezTo>
                  <a:cubicBezTo>
                    <a:pt x="1" y="82"/>
                    <a:pt x="5" y="96"/>
                    <a:pt x="14" y="109"/>
                  </a:cubicBezTo>
                  <a:cubicBezTo>
                    <a:pt x="21" y="121"/>
                    <a:pt x="24" y="132"/>
                    <a:pt x="24" y="146"/>
                  </a:cubicBezTo>
                  <a:cubicBezTo>
                    <a:pt x="23" y="150"/>
                    <a:pt x="21" y="154"/>
                    <a:pt x="20" y="159"/>
                  </a:cubicBezTo>
                  <a:cubicBezTo>
                    <a:pt x="18" y="161"/>
                    <a:pt x="17" y="164"/>
                    <a:pt x="17" y="169"/>
                  </a:cubicBezTo>
                  <a:cubicBezTo>
                    <a:pt x="15" y="170"/>
                    <a:pt x="18" y="170"/>
                    <a:pt x="20" y="170"/>
                  </a:cubicBezTo>
                  <a:cubicBezTo>
                    <a:pt x="27" y="163"/>
                    <a:pt x="37" y="159"/>
                    <a:pt x="47" y="157"/>
                  </a:cubicBezTo>
                  <a:cubicBezTo>
                    <a:pt x="50" y="157"/>
                    <a:pt x="53" y="157"/>
                    <a:pt x="56" y="157"/>
                  </a:cubicBezTo>
                  <a:cubicBezTo>
                    <a:pt x="63" y="157"/>
                    <a:pt x="70" y="158"/>
                    <a:pt x="78" y="159"/>
                  </a:cubicBezTo>
                  <a:cubicBezTo>
                    <a:pt x="85" y="160"/>
                    <a:pt x="93" y="161"/>
                    <a:pt x="100" y="161"/>
                  </a:cubicBezTo>
                  <a:cubicBezTo>
                    <a:pt x="111" y="161"/>
                    <a:pt x="122" y="159"/>
                    <a:pt x="133" y="156"/>
                  </a:cubicBezTo>
                  <a:cubicBezTo>
                    <a:pt x="140" y="153"/>
                    <a:pt x="146" y="147"/>
                    <a:pt x="152" y="141"/>
                  </a:cubicBezTo>
                  <a:cubicBezTo>
                    <a:pt x="156" y="134"/>
                    <a:pt x="160" y="125"/>
                    <a:pt x="163" y="117"/>
                  </a:cubicBezTo>
                  <a:cubicBezTo>
                    <a:pt x="165" y="108"/>
                    <a:pt x="169" y="99"/>
                    <a:pt x="176" y="92"/>
                  </a:cubicBezTo>
                  <a:cubicBezTo>
                    <a:pt x="185" y="88"/>
                    <a:pt x="192" y="85"/>
                    <a:pt x="202" y="83"/>
                  </a:cubicBezTo>
                  <a:cubicBezTo>
                    <a:pt x="210" y="82"/>
                    <a:pt x="215" y="76"/>
                    <a:pt x="220" y="70"/>
                  </a:cubicBezTo>
                  <a:cubicBezTo>
                    <a:pt x="223" y="64"/>
                    <a:pt x="227" y="61"/>
                    <a:pt x="233" y="59"/>
                  </a:cubicBezTo>
                  <a:cubicBezTo>
                    <a:pt x="235" y="58"/>
                    <a:pt x="238" y="58"/>
                    <a:pt x="240" y="58"/>
                  </a:cubicBezTo>
                  <a:cubicBezTo>
                    <a:pt x="243" y="58"/>
                    <a:pt x="247" y="58"/>
                    <a:pt x="250" y="60"/>
                  </a:cubicBezTo>
                  <a:cubicBezTo>
                    <a:pt x="251" y="61"/>
                    <a:pt x="251" y="61"/>
                    <a:pt x="252" y="61"/>
                  </a:cubicBezTo>
                  <a:cubicBezTo>
                    <a:pt x="252" y="61"/>
                    <a:pt x="252" y="61"/>
                    <a:pt x="253" y="60"/>
                  </a:cubicBezTo>
                  <a:cubicBezTo>
                    <a:pt x="255" y="59"/>
                    <a:pt x="256" y="56"/>
                    <a:pt x="256" y="54"/>
                  </a:cubicBezTo>
                  <a:cubicBezTo>
                    <a:pt x="255" y="44"/>
                    <a:pt x="243" y="37"/>
                    <a:pt x="236" y="32"/>
                  </a:cubicBezTo>
                  <a:cubicBezTo>
                    <a:pt x="224" y="25"/>
                    <a:pt x="211" y="21"/>
                    <a:pt x="197" y="21"/>
                  </a:cubicBezTo>
                  <a:cubicBezTo>
                    <a:pt x="195" y="21"/>
                    <a:pt x="193" y="21"/>
                    <a:pt x="191" y="21"/>
                  </a:cubicBezTo>
                  <a:cubicBezTo>
                    <a:pt x="183" y="22"/>
                    <a:pt x="178" y="24"/>
                    <a:pt x="170" y="24"/>
                  </a:cubicBezTo>
                  <a:cubicBezTo>
                    <a:pt x="162" y="22"/>
                    <a:pt x="154" y="18"/>
                    <a:pt x="149" y="12"/>
                  </a:cubicBezTo>
                  <a:cubicBezTo>
                    <a:pt x="140" y="5"/>
                    <a:pt x="130" y="1"/>
                    <a:pt x="1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5"/>
            <p:cNvSpPr/>
            <p:nvPr/>
          </p:nvSpPr>
          <p:spPr>
            <a:xfrm>
              <a:off x="4605550" y="1210525"/>
              <a:ext cx="1525" cy="1950"/>
            </a:xfrm>
            <a:custGeom>
              <a:avLst/>
              <a:gdLst/>
              <a:ahLst/>
              <a:cxnLst/>
              <a:rect l="l" t="t" r="r" b="b"/>
              <a:pathLst>
                <a:path w="61" h="78" extrusionOk="0">
                  <a:moveTo>
                    <a:pt x="54" y="1"/>
                  </a:moveTo>
                  <a:cubicBezTo>
                    <a:pt x="50" y="1"/>
                    <a:pt x="46" y="1"/>
                    <a:pt x="41" y="4"/>
                  </a:cubicBezTo>
                  <a:lnTo>
                    <a:pt x="30" y="58"/>
                  </a:lnTo>
                  <a:lnTo>
                    <a:pt x="46" y="47"/>
                  </a:lnTo>
                  <a:lnTo>
                    <a:pt x="60" y="1"/>
                  </a:lnTo>
                  <a:close/>
                  <a:moveTo>
                    <a:pt x="28" y="10"/>
                  </a:moveTo>
                  <a:lnTo>
                    <a:pt x="22" y="14"/>
                  </a:lnTo>
                  <a:cubicBezTo>
                    <a:pt x="18" y="20"/>
                    <a:pt x="12" y="23"/>
                    <a:pt x="5" y="26"/>
                  </a:cubicBezTo>
                  <a:lnTo>
                    <a:pt x="1" y="26"/>
                  </a:lnTo>
                  <a:lnTo>
                    <a:pt x="2" y="78"/>
                  </a:lnTo>
                  <a:lnTo>
                    <a:pt x="17" y="65"/>
                  </a:lnTo>
                  <a:lnTo>
                    <a:pt x="28" y="1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5"/>
            <p:cNvSpPr/>
            <p:nvPr/>
          </p:nvSpPr>
          <p:spPr>
            <a:xfrm>
              <a:off x="4603925" y="1201400"/>
              <a:ext cx="2050" cy="18675"/>
            </a:xfrm>
            <a:custGeom>
              <a:avLst/>
              <a:gdLst/>
              <a:ahLst/>
              <a:cxnLst/>
              <a:rect l="l" t="t" r="r" b="b"/>
              <a:pathLst>
                <a:path w="82" h="747" extrusionOk="0">
                  <a:moveTo>
                    <a:pt x="77" y="0"/>
                  </a:moveTo>
                  <a:cubicBezTo>
                    <a:pt x="77" y="0"/>
                    <a:pt x="76" y="0"/>
                    <a:pt x="76" y="1"/>
                  </a:cubicBezTo>
                  <a:cubicBezTo>
                    <a:pt x="60" y="6"/>
                    <a:pt x="48" y="19"/>
                    <a:pt x="45" y="35"/>
                  </a:cubicBezTo>
                  <a:cubicBezTo>
                    <a:pt x="39" y="63"/>
                    <a:pt x="35" y="90"/>
                    <a:pt x="34" y="118"/>
                  </a:cubicBezTo>
                  <a:cubicBezTo>
                    <a:pt x="28" y="183"/>
                    <a:pt x="22" y="249"/>
                    <a:pt x="19" y="312"/>
                  </a:cubicBezTo>
                  <a:cubicBezTo>
                    <a:pt x="13" y="446"/>
                    <a:pt x="0" y="604"/>
                    <a:pt x="10" y="736"/>
                  </a:cubicBezTo>
                  <a:cubicBezTo>
                    <a:pt x="10" y="742"/>
                    <a:pt x="16" y="746"/>
                    <a:pt x="21" y="746"/>
                  </a:cubicBezTo>
                  <a:cubicBezTo>
                    <a:pt x="26" y="746"/>
                    <a:pt x="30" y="743"/>
                    <a:pt x="29" y="736"/>
                  </a:cubicBezTo>
                  <a:cubicBezTo>
                    <a:pt x="24" y="615"/>
                    <a:pt x="32" y="469"/>
                    <a:pt x="35" y="347"/>
                  </a:cubicBezTo>
                  <a:cubicBezTo>
                    <a:pt x="37" y="286"/>
                    <a:pt x="39" y="227"/>
                    <a:pt x="44" y="167"/>
                  </a:cubicBezTo>
                  <a:cubicBezTo>
                    <a:pt x="47" y="137"/>
                    <a:pt x="48" y="106"/>
                    <a:pt x="51" y="76"/>
                  </a:cubicBezTo>
                  <a:cubicBezTo>
                    <a:pt x="54" y="53"/>
                    <a:pt x="53" y="18"/>
                    <a:pt x="79" y="6"/>
                  </a:cubicBezTo>
                  <a:cubicBezTo>
                    <a:pt x="81" y="6"/>
                    <a:pt x="80" y="0"/>
                    <a:pt x="7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5"/>
            <p:cNvSpPr/>
            <p:nvPr/>
          </p:nvSpPr>
          <p:spPr>
            <a:xfrm>
              <a:off x="4602700" y="1196575"/>
              <a:ext cx="9375" cy="8250"/>
            </a:xfrm>
            <a:custGeom>
              <a:avLst/>
              <a:gdLst/>
              <a:ahLst/>
              <a:cxnLst/>
              <a:rect l="l" t="t" r="r" b="b"/>
              <a:pathLst>
                <a:path w="375" h="330" extrusionOk="0">
                  <a:moveTo>
                    <a:pt x="307" y="0"/>
                  </a:moveTo>
                  <a:cubicBezTo>
                    <a:pt x="290" y="0"/>
                    <a:pt x="272" y="4"/>
                    <a:pt x="257" y="12"/>
                  </a:cubicBezTo>
                  <a:cubicBezTo>
                    <a:pt x="248" y="18"/>
                    <a:pt x="238" y="24"/>
                    <a:pt x="228" y="28"/>
                  </a:cubicBezTo>
                  <a:cubicBezTo>
                    <a:pt x="225" y="29"/>
                    <a:pt x="222" y="29"/>
                    <a:pt x="219" y="29"/>
                  </a:cubicBezTo>
                  <a:cubicBezTo>
                    <a:pt x="209" y="29"/>
                    <a:pt x="199" y="27"/>
                    <a:pt x="191" y="22"/>
                  </a:cubicBezTo>
                  <a:cubicBezTo>
                    <a:pt x="183" y="20"/>
                    <a:pt x="174" y="18"/>
                    <a:pt x="165" y="18"/>
                  </a:cubicBezTo>
                  <a:cubicBezTo>
                    <a:pt x="156" y="18"/>
                    <a:pt x="147" y="20"/>
                    <a:pt x="139" y="22"/>
                  </a:cubicBezTo>
                  <a:cubicBezTo>
                    <a:pt x="122" y="31"/>
                    <a:pt x="109" y="44"/>
                    <a:pt x="102" y="62"/>
                  </a:cubicBezTo>
                  <a:cubicBezTo>
                    <a:pt x="97" y="72"/>
                    <a:pt x="90" y="80"/>
                    <a:pt x="81" y="88"/>
                  </a:cubicBezTo>
                  <a:cubicBezTo>
                    <a:pt x="73" y="94"/>
                    <a:pt x="64" y="98"/>
                    <a:pt x="54" y="102"/>
                  </a:cubicBezTo>
                  <a:cubicBezTo>
                    <a:pt x="38" y="108"/>
                    <a:pt x="23" y="118"/>
                    <a:pt x="13" y="131"/>
                  </a:cubicBezTo>
                  <a:cubicBezTo>
                    <a:pt x="3" y="147"/>
                    <a:pt x="0" y="167"/>
                    <a:pt x="6" y="185"/>
                  </a:cubicBezTo>
                  <a:cubicBezTo>
                    <a:pt x="15" y="208"/>
                    <a:pt x="29" y="227"/>
                    <a:pt x="48" y="241"/>
                  </a:cubicBezTo>
                  <a:cubicBezTo>
                    <a:pt x="64" y="253"/>
                    <a:pt x="77" y="269"/>
                    <a:pt x="84" y="288"/>
                  </a:cubicBezTo>
                  <a:lnTo>
                    <a:pt x="84" y="311"/>
                  </a:lnTo>
                  <a:lnTo>
                    <a:pt x="84" y="312"/>
                  </a:lnTo>
                  <a:cubicBezTo>
                    <a:pt x="84" y="318"/>
                    <a:pt x="84" y="323"/>
                    <a:pt x="86" y="328"/>
                  </a:cubicBezTo>
                  <a:cubicBezTo>
                    <a:pt x="86" y="329"/>
                    <a:pt x="87" y="330"/>
                    <a:pt x="88" y="330"/>
                  </a:cubicBezTo>
                  <a:cubicBezTo>
                    <a:pt x="89" y="330"/>
                    <a:pt x="90" y="329"/>
                    <a:pt x="90" y="328"/>
                  </a:cubicBezTo>
                  <a:cubicBezTo>
                    <a:pt x="99" y="314"/>
                    <a:pt x="110" y="302"/>
                    <a:pt x="125" y="294"/>
                  </a:cubicBezTo>
                  <a:cubicBezTo>
                    <a:pt x="139" y="286"/>
                    <a:pt x="155" y="281"/>
                    <a:pt x="171" y="279"/>
                  </a:cubicBezTo>
                  <a:cubicBezTo>
                    <a:pt x="200" y="275"/>
                    <a:pt x="228" y="262"/>
                    <a:pt x="249" y="243"/>
                  </a:cubicBezTo>
                  <a:cubicBezTo>
                    <a:pt x="258" y="233"/>
                    <a:pt x="265" y="223"/>
                    <a:pt x="270" y="210"/>
                  </a:cubicBezTo>
                  <a:cubicBezTo>
                    <a:pt x="273" y="196"/>
                    <a:pt x="273" y="182"/>
                    <a:pt x="271" y="169"/>
                  </a:cubicBezTo>
                  <a:cubicBezTo>
                    <a:pt x="270" y="153"/>
                    <a:pt x="271" y="138"/>
                    <a:pt x="278" y="124"/>
                  </a:cubicBezTo>
                  <a:cubicBezTo>
                    <a:pt x="287" y="114"/>
                    <a:pt x="297" y="104"/>
                    <a:pt x="310" y="98"/>
                  </a:cubicBezTo>
                  <a:cubicBezTo>
                    <a:pt x="321" y="91"/>
                    <a:pt x="328" y="79"/>
                    <a:pt x="331" y="66"/>
                  </a:cubicBezTo>
                  <a:cubicBezTo>
                    <a:pt x="332" y="57"/>
                    <a:pt x="336" y="50"/>
                    <a:pt x="342" y="43"/>
                  </a:cubicBezTo>
                  <a:cubicBezTo>
                    <a:pt x="348" y="37"/>
                    <a:pt x="355" y="34"/>
                    <a:pt x="363" y="34"/>
                  </a:cubicBezTo>
                  <a:cubicBezTo>
                    <a:pt x="366" y="34"/>
                    <a:pt x="369" y="35"/>
                    <a:pt x="371" y="36"/>
                  </a:cubicBezTo>
                  <a:cubicBezTo>
                    <a:pt x="373" y="36"/>
                    <a:pt x="374" y="34"/>
                    <a:pt x="374" y="33"/>
                  </a:cubicBezTo>
                  <a:cubicBezTo>
                    <a:pt x="374" y="30"/>
                    <a:pt x="373" y="25"/>
                    <a:pt x="370" y="22"/>
                  </a:cubicBezTo>
                  <a:cubicBezTo>
                    <a:pt x="358" y="11"/>
                    <a:pt x="344" y="4"/>
                    <a:pt x="328" y="2"/>
                  </a:cubicBezTo>
                  <a:cubicBezTo>
                    <a:pt x="321" y="1"/>
                    <a:pt x="314" y="0"/>
                    <a:pt x="30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5"/>
            <p:cNvSpPr/>
            <p:nvPr/>
          </p:nvSpPr>
          <p:spPr>
            <a:xfrm>
              <a:off x="4603675" y="1199475"/>
              <a:ext cx="6175" cy="1550"/>
            </a:xfrm>
            <a:custGeom>
              <a:avLst/>
              <a:gdLst/>
              <a:ahLst/>
              <a:cxnLst/>
              <a:rect l="l" t="t" r="r" b="b"/>
              <a:pathLst>
                <a:path w="247" h="62" extrusionOk="0">
                  <a:moveTo>
                    <a:pt x="247" y="1"/>
                  </a:moveTo>
                  <a:lnTo>
                    <a:pt x="47" y="24"/>
                  </a:lnTo>
                  <a:cubicBezTo>
                    <a:pt x="39" y="24"/>
                    <a:pt x="35" y="33"/>
                    <a:pt x="38" y="38"/>
                  </a:cubicBezTo>
                  <a:lnTo>
                    <a:pt x="9" y="47"/>
                  </a:lnTo>
                  <a:cubicBezTo>
                    <a:pt x="1" y="50"/>
                    <a:pt x="3" y="62"/>
                    <a:pt x="12" y="62"/>
                  </a:cubicBezTo>
                  <a:cubicBezTo>
                    <a:pt x="12" y="62"/>
                    <a:pt x="13" y="62"/>
                    <a:pt x="13" y="62"/>
                  </a:cubicBezTo>
                  <a:cubicBezTo>
                    <a:pt x="86" y="47"/>
                    <a:pt x="158" y="38"/>
                    <a:pt x="232" y="30"/>
                  </a:cubicBezTo>
                  <a:cubicBezTo>
                    <a:pt x="232" y="22"/>
                    <a:pt x="235" y="15"/>
                    <a:pt x="238" y="9"/>
                  </a:cubicBezTo>
                  <a:cubicBezTo>
                    <a:pt x="241" y="7"/>
                    <a:pt x="244" y="4"/>
                    <a:pt x="24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5"/>
            <p:cNvSpPr/>
            <p:nvPr/>
          </p:nvSpPr>
          <p:spPr>
            <a:xfrm>
              <a:off x="4603925" y="1201550"/>
              <a:ext cx="5575" cy="1650"/>
            </a:xfrm>
            <a:custGeom>
              <a:avLst/>
              <a:gdLst/>
              <a:ahLst/>
              <a:cxnLst/>
              <a:rect l="l" t="t" r="r" b="b"/>
              <a:pathLst>
                <a:path w="223" h="66" extrusionOk="0">
                  <a:moveTo>
                    <a:pt x="222" y="0"/>
                  </a:moveTo>
                  <a:lnTo>
                    <a:pt x="222" y="0"/>
                  </a:lnTo>
                  <a:cubicBezTo>
                    <a:pt x="190" y="6"/>
                    <a:pt x="158" y="11"/>
                    <a:pt x="126" y="16"/>
                  </a:cubicBezTo>
                  <a:cubicBezTo>
                    <a:pt x="87" y="21"/>
                    <a:pt x="48" y="28"/>
                    <a:pt x="10" y="35"/>
                  </a:cubicBezTo>
                  <a:cubicBezTo>
                    <a:pt x="6" y="35"/>
                    <a:pt x="3" y="40"/>
                    <a:pt x="3" y="42"/>
                  </a:cubicBezTo>
                  <a:lnTo>
                    <a:pt x="0" y="42"/>
                  </a:lnTo>
                  <a:cubicBezTo>
                    <a:pt x="8" y="50"/>
                    <a:pt x="15" y="57"/>
                    <a:pt x="22" y="66"/>
                  </a:cubicBezTo>
                  <a:cubicBezTo>
                    <a:pt x="77" y="60"/>
                    <a:pt x="134" y="57"/>
                    <a:pt x="189" y="54"/>
                  </a:cubicBezTo>
                  <a:cubicBezTo>
                    <a:pt x="193" y="51"/>
                    <a:pt x="196" y="48"/>
                    <a:pt x="200" y="45"/>
                  </a:cubicBezTo>
                  <a:cubicBezTo>
                    <a:pt x="209" y="35"/>
                    <a:pt x="216" y="25"/>
                    <a:pt x="219" y="12"/>
                  </a:cubicBezTo>
                  <a:cubicBezTo>
                    <a:pt x="221" y="9"/>
                    <a:pt x="222" y="5"/>
                    <a:pt x="22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5"/>
            <p:cNvSpPr/>
            <p:nvPr/>
          </p:nvSpPr>
          <p:spPr>
            <a:xfrm>
              <a:off x="4605200" y="1198725"/>
              <a:ext cx="5550" cy="825"/>
            </a:xfrm>
            <a:custGeom>
              <a:avLst/>
              <a:gdLst/>
              <a:ahLst/>
              <a:cxnLst/>
              <a:rect l="l" t="t" r="r" b="b"/>
              <a:pathLst>
                <a:path w="222" h="33" extrusionOk="0">
                  <a:moveTo>
                    <a:pt x="222" y="0"/>
                  </a:moveTo>
                  <a:lnTo>
                    <a:pt x="158" y="8"/>
                  </a:lnTo>
                  <a:lnTo>
                    <a:pt x="7" y="22"/>
                  </a:lnTo>
                  <a:cubicBezTo>
                    <a:pt x="2" y="23"/>
                    <a:pt x="0" y="32"/>
                    <a:pt x="7" y="32"/>
                  </a:cubicBezTo>
                  <a:lnTo>
                    <a:pt x="147" y="19"/>
                  </a:lnTo>
                  <a:lnTo>
                    <a:pt x="209" y="13"/>
                  </a:lnTo>
                  <a:lnTo>
                    <a:pt x="210" y="13"/>
                  </a:lnTo>
                  <a:cubicBezTo>
                    <a:pt x="215" y="10"/>
                    <a:pt x="219" y="6"/>
                    <a:pt x="22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5"/>
            <p:cNvSpPr/>
            <p:nvPr/>
          </p:nvSpPr>
          <p:spPr>
            <a:xfrm>
              <a:off x="4602700" y="1196575"/>
              <a:ext cx="9300" cy="7900"/>
            </a:xfrm>
            <a:custGeom>
              <a:avLst/>
              <a:gdLst/>
              <a:ahLst/>
              <a:cxnLst/>
              <a:rect l="l" t="t" r="r" b="b"/>
              <a:pathLst>
                <a:path w="372" h="316" extrusionOk="0">
                  <a:moveTo>
                    <a:pt x="306" y="0"/>
                  </a:moveTo>
                  <a:cubicBezTo>
                    <a:pt x="289" y="0"/>
                    <a:pt x="272" y="4"/>
                    <a:pt x="257" y="12"/>
                  </a:cubicBezTo>
                  <a:cubicBezTo>
                    <a:pt x="248" y="18"/>
                    <a:pt x="238" y="24"/>
                    <a:pt x="228" y="28"/>
                  </a:cubicBezTo>
                  <a:cubicBezTo>
                    <a:pt x="225" y="29"/>
                    <a:pt x="222" y="29"/>
                    <a:pt x="218" y="29"/>
                  </a:cubicBezTo>
                  <a:cubicBezTo>
                    <a:pt x="209" y="29"/>
                    <a:pt x="199" y="27"/>
                    <a:pt x="191" y="22"/>
                  </a:cubicBezTo>
                  <a:cubicBezTo>
                    <a:pt x="183" y="20"/>
                    <a:pt x="174" y="18"/>
                    <a:pt x="165" y="18"/>
                  </a:cubicBezTo>
                  <a:cubicBezTo>
                    <a:pt x="156" y="18"/>
                    <a:pt x="147" y="20"/>
                    <a:pt x="139" y="22"/>
                  </a:cubicBezTo>
                  <a:cubicBezTo>
                    <a:pt x="122" y="31"/>
                    <a:pt x="109" y="44"/>
                    <a:pt x="102" y="62"/>
                  </a:cubicBezTo>
                  <a:cubicBezTo>
                    <a:pt x="97" y="72"/>
                    <a:pt x="90" y="80"/>
                    <a:pt x="81" y="88"/>
                  </a:cubicBezTo>
                  <a:cubicBezTo>
                    <a:pt x="73" y="94"/>
                    <a:pt x="64" y="98"/>
                    <a:pt x="54" y="102"/>
                  </a:cubicBezTo>
                  <a:cubicBezTo>
                    <a:pt x="38" y="108"/>
                    <a:pt x="23" y="118"/>
                    <a:pt x="13" y="131"/>
                  </a:cubicBezTo>
                  <a:cubicBezTo>
                    <a:pt x="1" y="147"/>
                    <a:pt x="0" y="167"/>
                    <a:pt x="6" y="185"/>
                  </a:cubicBezTo>
                  <a:cubicBezTo>
                    <a:pt x="15" y="208"/>
                    <a:pt x="29" y="227"/>
                    <a:pt x="48" y="241"/>
                  </a:cubicBezTo>
                  <a:cubicBezTo>
                    <a:pt x="64" y="253"/>
                    <a:pt x="77" y="269"/>
                    <a:pt x="84" y="288"/>
                  </a:cubicBezTo>
                  <a:lnTo>
                    <a:pt x="84" y="311"/>
                  </a:lnTo>
                  <a:lnTo>
                    <a:pt x="84" y="312"/>
                  </a:lnTo>
                  <a:cubicBezTo>
                    <a:pt x="84" y="313"/>
                    <a:pt x="84" y="314"/>
                    <a:pt x="84" y="315"/>
                  </a:cubicBezTo>
                  <a:cubicBezTo>
                    <a:pt x="100" y="234"/>
                    <a:pt x="104" y="147"/>
                    <a:pt x="180" y="96"/>
                  </a:cubicBezTo>
                  <a:cubicBezTo>
                    <a:pt x="196" y="86"/>
                    <a:pt x="212" y="76"/>
                    <a:pt x="228" y="67"/>
                  </a:cubicBezTo>
                  <a:cubicBezTo>
                    <a:pt x="244" y="57"/>
                    <a:pt x="261" y="43"/>
                    <a:pt x="278" y="31"/>
                  </a:cubicBezTo>
                  <a:cubicBezTo>
                    <a:pt x="293" y="18"/>
                    <a:pt x="312" y="11"/>
                    <a:pt x="332" y="11"/>
                  </a:cubicBezTo>
                  <a:cubicBezTo>
                    <a:pt x="347" y="11"/>
                    <a:pt x="361" y="15"/>
                    <a:pt x="371" y="25"/>
                  </a:cubicBezTo>
                  <a:cubicBezTo>
                    <a:pt x="371" y="24"/>
                    <a:pt x="370" y="24"/>
                    <a:pt x="370" y="22"/>
                  </a:cubicBezTo>
                  <a:cubicBezTo>
                    <a:pt x="358" y="11"/>
                    <a:pt x="344" y="4"/>
                    <a:pt x="328" y="2"/>
                  </a:cubicBezTo>
                  <a:cubicBezTo>
                    <a:pt x="321" y="1"/>
                    <a:pt x="313"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5"/>
            <p:cNvSpPr/>
            <p:nvPr/>
          </p:nvSpPr>
          <p:spPr>
            <a:xfrm>
              <a:off x="4603025" y="1197025"/>
              <a:ext cx="5275" cy="5775"/>
            </a:xfrm>
            <a:custGeom>
              <a:avLst/>
              <a:gdLst/>
              <a:ahLst/>
              <a:cxnLst/>
              <a:rect l="l" t="t" r="r" b="b"/>
              <a:pathLst>
                <a:path w="211" h="231" extrusionOk="0">
                  <a:moveTo>
                    <a:pt x="199" y="12"/>
                  </a:moveTo>
                  <a:cubicBezTo>
                    <a:pt x="197" y="28"/>
                    <a:pt x="194" y="45"/>
                    <a:pt x="194" y="61"/>
                  </a:cubicBezTo>
                  <a:lnTo>
                    <a:pt x="207" y="54"/>
                  </a:lnTo>
                  <a:cubicBezTo>
                    <a:pt x="207" y="39"/>
                    <a:pt x="209" y="25"/>
                    <a:pt x="210" y="12"/>
                  </a:cubicBezTo>
                  <a:close/>
                  <a:moveTo>
                    <a:pt x="158" y="0"/>
                  </a:moveTo>
                  <a:cubicBezTo>
                    <a:pt x="151" y="0"/>
                    <a:pt x="145" y="0"/>
                    <a:pt x="138" y="2"/>
                  </a:cubicBezTo>
                  <a:cubicBezTo>
                    <a:pt x="141" y="32"/>
                    <a:pt x="144" y="62"/>
                    <a:pt x="148" y="94"/>
                  </a:cubicBezTo>
                  <a:cubicBezTo>
                    <a:pt x="154" y="89"/>
                    <a:pt x="160" y="83"/>
                    <a:pt x="165" y="78"/>
                  </a:cubicBezTo>
                  <a:cubicBezTo>
                    <a:pt x="164" y="52"/>
                    <a:pt x="161" y="26"/>
                    <a:pt x="158" y="2"/>
                  </a:cubicBezTo>
                  <a:lnTo>
                    <a:pt x="158" y="0"/>
                  </a:lnTo>
                  <a:close/>
                  <a:moveTo>
                    <a:pt x="109" y="16"/>
                  </a:moveTo>
                  <a:cubicBezTo>
                    <a:pt x="100" y="25"/>
                    <a:pt x="94" y="35"/>
                    <a:pt x="89" y="45"/>
                  </a:cubicBezTo>
                  <a:cubicBezTo>
                    <a:pt x="86" y="51"/>
                    <a:pt x="81" y="57"/>
                    <a:pt x="77" y="62"/>
                  </a:cubicBezTo>
                  <a:cubicBezTo>
                    <a:pt x="87" y="91"/>
                    <a:pt x="97" y="120"/>
                    <a:pt x="107" y="149"/>
                  </a:cubicBezTo>
                  <a:cubicBezTo>
                    <a:pt x="115" y="135"/>
                    <a:pt x="123" y="120"/>
                    <a:pt x="133" y="107"/>
                  </a:cubicBezTo>
                  <a:cubicBezTo>
                    <a:pt x="126" y="77"/>
                    <a:pt x="118" y="47"/>
                    <a:pt x="109" y="16"/>
                  </a:cubicBezTo>
                  <a:close/>
                  <a:moveTo>
                    <a:pt x="17" y="97"/>
                  </a:moveTo>
                  <a:cubicBezTo>
                    <a:pt x="10" y="102"/>
                    <a:pt x="4" y="106"/>
                    <a:pt x="0" y="113"/>
                  </a:cubicBezTo>
                  <a:cubicBezTo>
                    <a:pt x="10" y="128"/>
                    <a:pt x="22" y="144"/>
                    <a:pt x="32" y="160"/>
                  </a:cubicBezTo>
                  <a:cubicBezTo>
                    <a:pt x="41" y="171"/>
                    <a:pt x="49" y="183"/>
                    <a:pt x="57" y="194"/>
                  </a:cubicBezTo>
                  <a:cubicBezTo>
                    <a:pt x="65" y="206"/>
                    <a:pt x="75" y="219"/>
                    <a:pt x="84" y="231"/>
                  </a:cubicBezTo>
                  <a:cubicBezTo>
                    <a:pt x="86" y="221"/>
                    <a:pt x="87" y="212"/>
                    <a:pt x="90" y="202"/>
                  </a:cubicBezTo>
                  <a:cubicBezTo>
                    <a:pt x="89" y="200"/>
                    <a:pt x="87" y="199"/>
                    <a:pt x="86" y="196"/>
                  </a:cubicBezTo>
                  <a:cubicBezTo>
                    <a:pt x="74" y="180"/>
                    <a:pt x="62" y="165"/>
                    <a:pt x="51" y="149"/>
                  </a:cubicBezTo>
                  <a:cubicBezTo>
                    <a:pt x="39" y="134"/>
                    <a:pt x="28" y="115"/>
                    <a:pt x="17" y="97"/>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5"/>
            <p:cNvSpPr/>
            <p:nvPr/>
          </p:nvSpPr>
          <p:spPr>
            <a:xfrm>
              <a:off x="4591625" y="1200925"/>
              <a:ext cx="11050" cy="6375"/>
            </a:xfrm>
            <a:custGeom>
              <a:avLst/>
              <a:gdLst/>
              <a:ahLst/>
              <a:cxnLst/>
              <a:rect l="l" t="t" r="r" b="b"/>
              <a:pathLst>
                <a:path w="442" h="255" extrusionOk="0">
                  <a:moveTo>
                    <a:pt x="239" y="1"/>
                  </a:moveTo>
                  <a:cubicBezTo>
                    <a:pt x="212" y="2"/>
                    <a:pt x="186" y="12"/>
                    <a:pt x="165" y="30"/>
                  </a:cubicBezTo>
                  <a:cubicBezTo>
                    <a:pt x="153" y="40"/>
                    <a:pt x="139" y="47"/>
                    <a:pt x="123" y="47"/>
                  </a:cubicBezTo>
                  <a:cubicBezTo>
                    <a:pt x="115" y="46"/>
                    <a:pt x="108" y="46"/>
                    <a:pt x="101" y="46"/>
                  </a:cubicBezTo>
                  <a:cubicBezTo>
                    <a:pt x="94" y="46"/>
                    <a:pt x="86" y="46"/>
                    <a:pt x="79" y="47"/>
                  </a:cubicBezTo>
                  <a:cubicBezTo>
                    <a:pt x="56" y="57"/>
                    <a:pt x="36" y="76"/>
                    <a:pt x="24" y="98"/>
                  </a:cubicBezTo>
                  <a:cubicBezTo>
                    <a:pt x="8" y="123"/>
                    <a:pt x="1" y="152"/>
                    <a:pt x="5" y="181"/>
                  </a:cubicBezTo>
                  <a:cubicBezTo>
                    <a:pt x="6" y="185"/>
                    <a:pt x="8" y="187"/>
                    <a:pt x="10" y="187"/>
                  </a:cubicBezTo>
                  <a:cubicBezTo>
                    <a:pt x="16" y="187"/>
                    <a:pt x="26" y="176"/>
                    <a:pt x="34" y="167"/>
                  </a:cubicBezTo>
                  <a:cubicBezTo>
                    <a:pt x="40" y="162"/>
                    <a:pt x="49" y="158"/>
                    <a:pt x="61" y="158"/>
                  </a:cubicBezTo>
                  <a:cubicBezTo>
                    <a:pt x="71" y="158"/>
                    <a:pt x="85" y="161"/>
                    <a:pt x="102" y="170"/>
                  </a:cubicBezTo>
                  <a:cubicBezTo>
                    <a:pt x="128" y="183"/>
                    <a:pt x="146" y="210"/>
                    <a:pt x="176" y="215"/>
                  </a:cubicBezTo>
                  <a:cubicBezTo>
                    <a:pt x="181" y="216"/>
                    <a:pt x="185" y="216"/>
                    <a:pt x="189" y="216"/>
                  </a:cubicBezTo>
                  <a:cubicBezTo>
                    <a:pt x="198" y="216"/>
                    <a:pt x="207" y="215"/>
                    <a:pt x="215" y="211"/>
                  </a:cubicBezTo>
                  <a:cubicBezTo>
                    <a:pt x="230" y="205"/>
                    <a:pt x="244" y="198"/>
                    <a:pt x="259" y="194"/>
                  </a:cubicBezTo>
                  <a:cubicBezTo>
                    <a:pt x="263" y="192"/>
                    <a:pt x="268" y="192"/>
                    <a:pt x="272" y="192"/>
                  </a:cubicBezTo>
                  <a:cubicBezTo>
                    <a:pt x="285" y="192"/>
                    <a:pt x="297" y="196"/>
                    <a:pt x="308" y="204"/>
                  </a:cubicBezTo>
                  <a:cubicBezTo>
                    <a:pt x="320" y="212"/>
                    <a:pt x="328" y="224"/>
                    <a:pt x="340" y="233"/>
                  </a:cubicBezTo>
                  <a:cubicBezTo>
                    <a:pt x="353" y="241"/>
                    <a:pt x="369" y="249"/>
                    <a:pt x="385" y="250"/>
                  </a:cubicBezTo>
                  <a:cubicBezTo>
                    <a:pt x="395" y="253"/>
                    <a:pt x="405" y="254"/>
                    <a:pt x="415" y="254"/>
                  </a:cubicBezTo>
                  <a:cubicBezTo>
                    <a:pt x="423" y="254"/>
                    <a:pt x="430" y="253"/>
                    <a:pt x="437" y="252"/>
                  </a:cubicBezTo>
                  <a:cubicBezTo>
                    <a:pt x="440" y="250"/>
                    <a:pt x="442" y="249"/>
                    <a:pt x="442" y="247"/>
                  </a:cubicBezTo>
                  <a:cubicBezTo>
                    <a:pt x="442" y="246"/>
                    <a:pt x="440" y="241"/>
                    <a:pt x="437" y="236"/>
                  </a:cubicBezTo>
                  <a:cubicBezTo>
                    <a:pt x="434" y="228"/>
                    <a:pt x="431" y="218"/>
                    <a:pt x="430" y="210"/>
                  </a:cubicBezTo>
                  <a:cubicBezTo>
                    <a:pt x="427" y="192"/>
                    <a:pt x="426" y="173"/>
                    <a:pt x="427" y="156"/>
                  </a:cubicBezTo>
                  <a:cubicBezTo>
                    <a:pt x="429" y="131"/>
                    <a:pt x="424" y="105"/>
                    <a:pt x="413" y="83"/>
                  </a:cubicBezTo>
                  <a:cubicBezTo>
                    <a:pt x="402" y="65"/>
                    <a:pt x="382" y="53"/>
                    <a:pt x="360" y="53"/>
                  </a:cubicBezTo>
                  <a:cubicBezTo>
                    <a:pt x="346" y="51"/>
                    <a:pt x="331" y="49"/>
                    <a:pt x="317" y="43"/>
                  </a:cubicBezTo>
                  <a:cubicBezTo>
                    <a:pt x="307" y="38"/>
                    <a:pt x="298" y="33"/>
                    <a:pt x="291" y="25"/>
                  </a:cubicBezTo>
                  <a:cubicBezTo>
                    <a:pt x="278" y="9"/>
                    <a:pt x="259"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5"/>
            <p:cNvSpPr/>
            <p:nvPr/>
          </p:nvSpPr>
          <p:spPr>
            <a:xfrm>
              <a:off x="4593200" y="1201900"/>
              <a:ext cx="9125" cy="5075"/>
            </a:xfrm>
            <a:custGeom>
              <a:avLst/>
              <a:gdLst/>
              <a:ahLst/>
              <a:cxnLst/>
              <a:rect l="l" t="t" r="r" b="b"/>
              <a:pathLst>
                <a:path w="365" h="203" extrusionOk="0">
                  <a:moveTo>
                    <a:pt x="33" y="7"/>
                  </a:moveTo>
                  <a:cubicBezTo>
                    <a:pt x="29" y="21"/>
                    <a:pt x="25" y="36"/>
                    <a:pt x="20" y="50"/>
                  </a:cubicBezTo>
                  <a:cubicBezTo>
                    <a:pt x="12" y="72"/>
                    <a:pt x="6" y="95"/>
                    <a:pt x="0" y="118"/>
                  </a:cubicBezTo>
                  <a:cubicBezTo>
                    <a:pt x="13" y="120"/>
                    <a:pt x="25" y="123"/>
                    <a:pt x="36" y="130"/>
                  </a:cubicBezTo>
                  <a:cubicBezTo>
                    <a:pt x="44" y="89"/>
                    <a:pt x="52" y="50"/>
                    <a:pt x="62" y="11"/>
                  </a:cubicBezTo>
                  <a:cubicBezTo>
                    <a:pt x="62" y="10"/>
                    <a:pt x="62" y="10"/>
                    <a:pt x="62" y="8"/>
                  </a:cubicBezTo>
                  <a:lnTo>
                    <a:pt x="58" y="8"/>
                  </a:lnTo>
                  <a:cubicBezTo>
                    <a:pt x="51" y="8"/>
                    <a:pt x="42" y="7"/>
                    <a:pt x="33" y="7"/>
                  </a:cubicBezTo>
                  <a:close/>
                  <a:moveTo>
                    <a:pt x="252" y="19"/>
                  </a:moveTo>
                  <a:cubicBezTo>
                    <a:pt x="248" y="19"/>
                    <a:pt x="244" y="21"/>
                    <a:pt x="242" y="26"/>
                  </a:cubicBezTo>
                  <a:cubicBezTo>
                    <a:pt x="238" y="36"/>
                    <a:pt x="235" y="46"/>
                    <a:pt x="231" y="56"/>
                  </a:cubicBezTo>
                  <a:lnTo>
                    <a:pt x="239" y="27"/>
                  </a:lnTo>
                  <a:cubicBezTo>
                    <a:pt x="240" y="24"/>
                    <a:pt x="238" y="22"/>
                    <a:pt x="236" y="22"/>
                  </a:cubicBezTo>
                  <a:cubicBezTo>
                    <a:pt x="234" y="22"/>
                    <a:pt x="233" y="23"/>
                    <a:pt x="232" y="26"/>
                  </a:cubicBezTo>
                  <a:cubicBezTo>
                    <a:pt x="219" y="69"/>
                    <a:pt x="206" y="113"/>
                    <a:pt x="192" y="156"/>
                  </a:cubicBezTo>
                  <a:lnTo>
                    <a:pt x="194" y="156"/>
                  </a:lnTo>
                  <a:cubicBezTo>
                    <a:pt x="200" y="154"/>
                    <a:pt x="205" y="154"/>
                    <a:pt x="211" y="154"/>
                  </a:cubicBezTo>
                  <a:cubicBezTo>
                    <a:pt x="220" y="154"/>
                    <a:pt x="228" y="156"/>
                    <a:pt x="236" y="160"/>
                  </a:cubicBezTo>
                  <a:cubicBezTo>
                    <a:pt x="248" y="124"/>
                    <a:pt x="260" y="86"/>
                    <a:pt x="270" y="49"/>
                  </a:cubicBezTo>
                  <a:cubicBezTo>
                    <a:pt x="271" y="46"/>
                    <a:pt x="270" y="43"/>
                    <a:pt x="268" y="40"/>
                  </a:cubicBezTo>
                  <a:cubicBezTo>
                    <a:pt x="268" y="39"/>
                    <a:pt x="270" y="37"/>
                    <a:pt x="270" y="36"/>
                  </a:cubicBezTo>
                  <a:cubicBezTo>
                    <a:pt x="271" y="30"/>
                    <a:pt x="267" y="24"/>
                    <a:pt x="261" y="24"/>
                  </a:cubicBezTo>
                  <a:cubicBezTo>
                    <a:pt x="259" y="21"/>
                    <a:pt x="255" y="19"/>
                    <a:pt x="252" y="19"/>
                  </a:cubicBezTo>
                  <a:close/>
                  <a:moveTo>
                    <a:pt x="113" y="0"/>
                  </a:moveTo>
                  <a:cubicBezTo>
                    <a:pt x="112" y="0"/>
                    <a:pt x="110" y="1"/>
                    <a:pt x="109" y="2"/>
                  </a:cubicBezTo>
                  <a:cubicBezTo>
                    <a:pt x="107" y="11"/>
                    <a:pt x="105" y="20"/>
                    <a:pt x="103" y="28"/>
                  </a:cubicBezTo>
                  <a:cubicBezTo>
                    <a:pt x="90" y="70"/>
                    <a:pt x="81" y="113"/>
                    <a:pt x="74" y="156"/>
                  </a:cubicBezTo>
                  <a:cubicBezTo>
                    <a:pt x="84" y="165"/>
                    <a:pt x="96" y="171"/>
                    <a:pt x="109" y="175"/>
                  </a:cubicBezTo>
                  <a:cubicBezTo>
                    <a:pt x="115" y="124"/>
                    <a:pt x="118" y="73"/>
                    <a:pt x="123" y="23"/>
                  </a:cubicBezTo>
                  <a:cubicBezTo>
                    <a:pt x="123" y="18"/>
                    <a:pt x="125" y="14"/>
                    <a:pt x="125" y="10"/>
                  </a:cubicBezTo>
                  <a:cubicBezTo>
                    <a:pt x="126" y="5"/>
                    <a:pt x="122" y="1"/>
                    <a:pt x="117" y="1"/>
                  </a:cubicBezTo>
                  <a:cubicBezTo>
                    <a:pt x="116" y="1"/>
                    <a:pt x="115" y="1"/>
                    <a:pt x="115" y="1"/>
                  </a:cubicBezTo>
                  <a:cubicBezTo>
                    <a:pt x="114" y="0"/>
                    <a:pt x="114" y="0"/>
                    <a:pt x="113" y="0"/>
                  </a:cubicBezTo>
                  <a:close/>
                  <a:moveTo>
                    <a:pt x="143" y="1"/>
                  </a:moveTo>
                  <a:cubicBezTo>
                    <a:pt x="142" y="1"/>
                    <a:pt x="141" y="3"/>
                    <a:pt x="141" y="5"/>
                  </a:cubicBezTo>
                  <a:cubicBezTo>
                    <a:pt x="131" y="62"/>
                    <a:pt x="123" y="120"/>
                    <a:pt x="122" y="178"/>
                  </a:cubicBezTo>
                  <a:cubicBezTo>
                    <a:pt x="126" y="178"/>
                    <a:pt x="132" y="178"/>
                    <a:pt x="136" y="176"/>
                  </a:cubicBezTo>
                  <a:cubicBezTo>
                    <a:pt x="138" y="120"/>
                    <a:pt x="139" y="62"/>
                    <a:pt x="147" y="5"/>
                  </a:cubicBezTo>
                  <a:cubicBezTo>
                    <a:pt x="147" y="3"/>
                    <a:pt x="145" y="1"/>
                    <a:pt x="143" y="1"/>
                  </a:cubicBezTo>
                  <a:close/>
                  <a:moveTo>
                    <a:pt x="364" y="102"/>
                  </a:moveTo>
                  <a:lnTo>
                    <a:pt x="337" y="124"/>
                  </a:lnTo>
                  <a:cubicBezTo>
                    <a:pt x="313" y="143"/>
                    <a:pt x="289" y="163"/>
                    <a:pt x="267" y="185"/>
                  </a:cubicBezTo>
                  <a:cubicBezTo>
                    <a:pt x="270" y="188"/>
                    <a:pt x="274" y="191"/>
                    <a:pt x="277" y="194"/>
                  </a:cubicBezTo>
                  <a:cubicBezTo>
                    <a:pt x="281" y="197"/>
                    <a:pt x="286" y="200"/>
                    <a:pt x="292" y="202"/>
                  </a:cubicBezTo>
                  <a:lnTo>
                    <a:pt x="364" y="136"/>
                  </a:lnTo>
                  <a:cubicBezTo>
                    <a:pt x="364" y="130"/>
                    <a:pt x="364" y="124"/>
                    <a:pt x="364" y="117"/>
                  </a:cubicBezTo>
                  <a:lnTo>
                    <a:pt x="364" y="102"/>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5"/>
            <p:cNvSpPr/>
            <p:nvPr/>
          </p:nvSpPr>
          <p:spPr>
            <a:xfrm>
              <a:off x="4601750" y="1206550"/>
              <a:ext cx="2700" cy="13700"/>
            </a:xfrm>
            <a:custGeom>
              <a:avLst/>
              <a:gdLst/>
              <a:ahLst/>
              <a:cxnLst/>
              <a:rect l="l" t="t" r="r" b="b"/>
              <a:pathLst>
                <a:path w="108" h="548" extrusionOk="0">
                  <a:moveTo>
                    <a:pt x="8" y="0"/>
                  </a:moveTo>
                  <a:cubicBezTo>
                    <a:pt x="3" y="0"/>
                    <a:pt x="0" y="16"/>
                    <a:pt x="5" y="16"/>
                  </a:cubicBezTo>
                  <a:cubicBezTo>
                    <a:pt x="55" y="25"/>
                    <a:pt x="64" y="79"/>
                    <a:pt x="68" y="119"/>
                  </a:cubicBezTo>
                  <a:cubicBezTo>
                    <a:pt x="74" y="169"/>
                    <a:pt x="79" y="219"/>
                    <a:pt x="82" y="269"/>
                  </a:cubicBezTo>
                  <a:cubicBezTo>
                    <a:pt x="87" y="369"/>
                    <a:pt x="89" y="438"/>
                    <a:pt x="90" y="538"/>
                  </a:cubicBezTo>
                  <a:cubicBezTo>
                    <a:pt x="90" y="544"/>
                    <a:pt x="95" y="547"/>
                    <a:pt x="99" y="547"/>
                  </a:cubicBezTo>
                  <a:cubicBezTo>
                    <a:pt x="103" y="547"/>
                    <a:pt x="108" y="544"/>
                    <a:pt x="108" y="538"/>
                  </a:cubicBezTo>
                  <a:cubicBezTo>
                    <a:pt x="105" y="427"/>
                    <a:pt x="103" y="346"/>
                    <a:pt x="95" y="234"/>
                  </a:cubicBezTo>
                  <a:cubicBezTo>
                    <a:pt x="93" y="182"/>
                    <a:pt x="86" y="131"/>
                    <a:pt x="76" y="80"/>
                  </a:cubicBezTo>
                  <a:cubicBezTo>
                    <a:pt x="67" y="43"/>
                    <a:pt x="47" y="8"/>
                    <a:pt x="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5"/>
            <p:cNvSpPr/>
            <p:nvPr/>
          </p:nvSpPr>
          <p:spPr>
            <a:xfrm>
              <a:off x="4591625" y="1200925"/>
              <a:ext cx="10950" cy="5900"/>
            </a:xfrm>
            <a:custGeom>
              <a:avLst/>
              <a:gdLst/>
              <a:ahLst/>
              <a:cxnLst/>
              <a:rect l="l" t="t" r="r" b="b"/>
              <a:pathLst>
                <a:path w="438" h="236" extrusionOk="0">
                  <a:moveTo>
                    <a:pt x="239" y="1"/>
                  </a:moveTo>
                  <a:cubicBezTo>
                    <a:pt x="212" y="2"/>
                    <a:pt x="186" y="12"/>
                    <a:pt x="165" y="30"/>
                  </a:cubicBezTo>
                  <a:cubicBezTo>
                    <a:pt x="153" y="40"/>
                    <a:pt x="139" y="47"/>
                    <a:pt x="123" y="49"/>
                  </a:cubicBezTo>
                  <a:cubicBezTo>
                    <a:pt x="115" y="47"/>
                    <a:pt x="108" y="46"/>
                    <a:pt x="101" y="46"/>
                  </a:cubicBezTo>
                  <a:cubicBezTo>
                    <a:pt x="94" y="46"/>
                    <a:pt x="86" y="47"/>
                    <a:pt x="79" y="49"/>
                  </a:cubicBezTo>
                  <a:cubicBezTo>
                    <a:pt x="56" y="59"/>
                    <a:pt x="36" y="76"/>
                    <a:pt x="24" y="99"/>
                  </a:cubicBezTo>
                  <a:cubicBezTo>
                    <a:pt x="8" y="121"/>
                    <a:pt x="1" y="150"/>
                    <a:pt x="4" y="178"/>
                  </a:cubicBezTo>
                  <a:cubicBezTo>
                    <a:pt x="8" y="153"/>
                    <a:pt x="20" y="130"/>
                    <a:pt x="37" y="111"/>
                  </a:cubicBezTo>
                  <a:cubicBezTo>
                    <a:pt x="61" y="87"/>
                    <a:pt x="92" y="73"/>
                    <a:pt x="127" y="73"/>
                  </a:cubicBezTo>
                  <a:cubicBezTo>
                    <a:pt x="132" y="73"/>
                    <a:pt x="138" y="74"/>
                    <a:pt x="144" y="75"/>
                  </a:cubicBezTo>
                  <a:cubicBezTo>
                    <a:pt x="183" y="80"/>
                    <a:pt x="223" y="89"/>
                    <a:pt x="260" y="102"/>
                  </a:cubicBezTo>
                  <a:cubicBezTo>
                    <a:pt x="292" y="111"/>
                    <a:pt x="328" y="115"/>
                    <a:pt x="357" y="130"/>
                  </a:cubicBezTo>
                  <a:cubicBezTo>
                    <a:pt x="392" y="149"/>
                    <a:pt x="400" y="185"/>
                    <a:pt x="420" y="215"/>
                  </a:cubicBezTo>
                  <a:cubicBezTo>
                    <a:pt x="426" y="223"/>
                    <a:pt x="430" y="230"/>
                    <a:pt x="437" y="236"/>
                  </a:cubicBezTo>
                  <a:cubicBezTo>
                    <a:pt x="434" y="227"/>
                    <a:pt x="431" y="218"/>
                    <a:pt x="430" y="211"/>
                  </a:cubicBezTo>
                  <a:cubicBezTo>
                    <a:pt x="427" y="192"/>
                    <a:pt x="426" y="175"/>
                    <a:pt x="427" y="156"/>
                  </a:cubicBezTo>
                  <a:cubicBezTo>
                    <a:pt x="429" y="131"/>
                    <a:pt x="424" y="107"/>
                    <a:pt x="413" y="83"/>
                  </a:cubicBezTo>
                  <a:cubicBezTo>
                    <a:pt x="402" y="65"/>
                    <a:pt x="382" y="53"/>
                    <a:pt x="360" y="53"/>
                  </a:cubicBezTo>
                  <a:cubicBezTo>
                    <a:pt x="346" y="51"/>
                    <a:pt x="331" y="49"/>
                    <a:pt x="317" y="44"/>
                  </a:cubicBezTo>
                  <a:cubicBezTo>
                    <a:pt x="307" y="40"/>
                    <a:pt x="298" y="33"/>
                    <a:pt x="291" y="25"/>
                  </a:cubicBezTo>
                  <a:cubicBezTo>
                    <a:pt x="278" y="11"/>
                    <a:pt x="259" y="1"/>
                    <a:pt x="239"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5"/>
            <p:cNvSpPr/>
            <p:nvPr/>
          </p:nvSpPr>
          <p:spPr>
            <a:xfrm>
              <a:off x="4592650" y="1200975"/>
              <a:ext cx="9150" cy="4575"/>
            </a:xfrm>
            <a:custGeom>
              <a:avLst/>
              <a:gdLst/>
              <a:ahLst/>
              <a:cxnLst/>
              <a:rect l="l" t="t" r="r" b="b"/>
              <a:pathLst>
                <a:path w="366" h="183" extrusionOk="0">
                  <a:moveTo>
                    <a:pt x="103" y="41"/>
                  </a:moveTo>
                  <a:cubicBezTo>
                    <a:pt x="100" y="42"/>
                    <a:pt x="96" y="42"/>
                    <a:pt x="93" y="44"/>
                  </a:cubicBezTo>
                  <a:cubicBezTo>
                    <a:pt x="102" y="54"/>
                    <a:pt x="109" y="63"/>
                    <a:pt x="116" y="73"/>
                  </a:cubicBezTo>
                  <a:lnTo>
                    <a:pt x="132" y="76"/>
                  </a:lnTo>
                  <a:cubicBezTo>
                    <a:pt x="122" y="64"/>
                    <a:pt x="113" y="52"/>
                    <a:pt x="103" y="41"/>
                  </a:cubicBezTo>
                  <a:close/>
                  <a:moveTo>
                    <a:pt x="26" y="51"/>
                  </a:moveTo>
                  <a:cubicBezTo>
                    <a:pt x="25" y="51"/>
                    <a:pt x="24" y="52"/>
                    <a:pt x="24" y="52"/>
                  </a:cubicBezTo>
                  <a:cubicBezTo>
                    <a:pt x="15" y="58"/>
                    <a:pt x="8" y="64"/>
                    <a:pt x="0" y="73"/>
                  </a:cubicBezTo>
                  <a:cubicBezTo>
                    <a:pt x="8" y="77"/>
                    <a:pt x="16" y="81"/>
                    <a:pt x="24" y="87"/>
                  </a:cubicBezTo>
                  <a:cubicBezTo>
                    <a:pt x="37" y="80"/>
                    <a:pt x="50" y="76"/>
                    <a:pt x="64" y="73"/>
                  </a:cubicBezTo>
                  <a:lnTo>
                    <a:pt x="47" y="64"/>
                  </a:lnTo>
                  <a:lnTo>
                    <a:pt x="29" y="52"/>
                  </a:lnTo>
                  <a:cubicBezTo>
                    <a:pt x="29" y="52"/>
                    <a:pt x="28" y="51"/>
                    <a:pt x="26" y="51"/>
                  </a:cubicBezTo>
                  <a:close/>
                  <a:moveTo>
                    <a:pt x="138" y="18"/>
                  </a:moveTo>
                  <a:cubicBezTo>
                    <a:pt x="134" y="20"/>
                    <a:pt x="128" y="25"/>
                    <a:pt x="124" y="28"/>
                  </a:cubicBezTo>
                  <a:lnTo>
                    <a:pt x="118" y="32"/>
                  </a:lnTo>
                  <a:cubicBezTo>
                    <a:pt x="127" y="48"/>
                    <a:pt x="135" y="63"/>
                    <a:pt x="145" y="78"/>
                  </a:cubicBezTo>
                  <a:cubicBezTo>
                    <a:pt x="157" y="81"/>
                    <a:pt x="169" y="84"/>
                    <a:pt x="182" y="89"/>
                  </a:cubicBezTo>
                  <a:cubicBezTo>
                    <a:pt x="174" y="78"/>
                    <a:pt x="167" y="68"/>
                    <a:pt x="161" y="58"/>
                  </a:cubicBezTo>
                  <a:cubicBezTo>
                    <a:pt x="160" y="55"/>
                    <a:pt x="157" y="51"/>
                    <a:pt x="156" y="48"/>
                  </a:cubicBezTo>
                  <a:cubicBezTo>
                    <a:pt x="150" y="38"/>
                    <a:pt x="144" y="28"/>
                    <a:pt x="138" y="18"/>
                  </a:cubicBezTo>
                  <a:close/>
                  <a:moveTo>
                    <a:pt x="177" y="0"/>
                  </a:moveTo>
                  <a:lnTo>
                    <a:pt x="196" y="93"/>
                  </a:lnTo>
                  <a:lnTo>
                    <a:pt x="205" y="96"/>
                  </a:lnTo>
                  <a:cubicBezTo>
                    <a:pt x="196" y="64"/>
                    <a:pt x="189" y="32"/>
                    <a:pt x="183" y="0"/>
                  </a:cubicBezTo>
                  <a:close/>
                  <a:moveTo>
                    <a:pt x="231" y="9"/>
                  </a:moveTo>
                  <a:cubicBezTo>
                    <a:pt x="229" y="39"/>
                    <a:pt x="227" y="70"/>
                    <a:pt x="224" y="102"/>
                  </a:cubicBezTo>
                  <a:cubicBezTo>
                    <a:pt x="235" y="105"/>
                    <a:pt x="247" y="106"/>
                    <a:pt x="260" y="109"/>
                  </a:cubicBezTo>
                  <a:cubicBezTo>
                    <a:pt x="260" y="84"/>
                    <a:pt x="261" y="58"/>
                    <a:pt x="263" y="34"/>
                  </a:cubicBezTo>
                  <a:cubicBezTo>
                    <a:pt x="257" y="31"/>
                    <a:pt x="254" y="28"/>
                    <a:pt x="250" y="25"/>
                  </a:cubicBezTo>
                  <a:cubicBezTo>
                    <a:pt x="244" y="18"/>
                    <a:pt x="238" y="12"/>
                    <a:pt x="231" y="9"/>
                  </a:cubicBezTo>
                  <a:close/>
                  <a:moveTo>
                    <a:pt x="331" y="52"/>
                  </a:moveTo>
                  <a:lnTo>
                    <a:pt x="331" y="68"/>
                  </a:lnTo>
                  <a:cubicBezTo>
                    <a:pt x="330" y="90"/>
                    <a:pt x="328" y="113"/>
                    <a:pt x="328" y="135"/>
                  </a:cubicBezTo>
                  <a:cubicBezTo>
                    <a:pt x="343" y="148"/>
                    <a:pt x="354" y="165"/>
                    <a:pt x="361" y="183"/>
                  </a:cubicBezTo>
                  <a:cubicBezTo>
                    <a:pt x="363" y="147"/>
                    <a:pt x="364" y="110"/>
                    <a:pt x="366" y="73"/>
                  </a:cubicBezTo>
                  <a:cubicBezTo>
                    <a:pt x="357" y="63"/>
                    <a:pt x="344" y="55"/>
                    <a:pt x="331" y="5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5"/>
            <p:cNvSpPr/>
            <p:nvPr/>
          </p:nvSpPr>
          <p:spPr>
            <a:xfrm>
              <a:off x="4600400" y="1208375"/>
              <a:ext cx="4150" cy="12725"/>
            </a:xfrm>
            <a:custGeom>
              <a:avLst/>
              <a:gdLst/>
              <a:ahLst/>
              <a:cxnLst/>
              <a:rect l="l" t="t" r="r" b="b"/>
              <a:pathLst>
                <a:path w="166" h="509" extrusionOk="0">
                  <a:moveTo>
                    <a:pt x="107" y="1"/>
                  </a:moveTo>
                  <a:cubicBezTo>
                    <a:pt x="67" y="1"/>
                    <a:pt x="13" y="54"/>
                    <a:pt x="2" y="81"/>
                  </a:cubicBezTo>
                  <a:cubicBezTo>
                    <a:pt x="1" y="84"/>
                    <a:pt x="12" y="93"/>
                    <a:pt x="17" y="93"/>
                  </a:cubicBezTo>
                  <a:cubicBezTo>
                    <a:pt x="17" y="93"/>
                    <a:pt x="18" y="93"/>
                    <a:pt x="18" y="93"/>
                  </a:cubicBezTo>
                  <a:cubicBezTo>
                    <a:pt x="28" y="71"/>
                    <a:pt x="43" y="52"/>
                    <a:pt x="60" y="35"/>
                  </a:cubicBezTo>
                  <a:cubicBezTo>
                    <a:pt x="69" y="26"/>
                    <a:pt x="88" y="16"/>
                    <a:pt x="104" y="16"/>
                  </a:cubicBezTo>
                  <a:cubicBezTo>
                    <a:pt x="110" y="16"/>
                    <a:pt x="115" y="17"/>
                    <a:pt x="120" y="20"/>
                  </a:cubicBezTo>
                  <a:cubicBezTo>
                    <a:pt x="128" y="26"/>
                    <a:pt x="133" y="45"/>
                    <a:pt x="136" y="55"/>
                  </a:cubicBezTo>
                  <a:cubicBezTo>
                    <a:pt x="147" y="100"/>
                    <a:pt x="143" y="152"/>
                    <a:pt x="144" y="200"/>
                  </a:cubicBezTo>
                  <a:cubicBezTo>
                    <a:pt x="146" y="300"/>
                    <a:pt x="144" y="399"/>
                    <a:pt x="143" y="499"/>
                  </a:cubicBezTo>
                  <a:cubicBezTo>
                    <a:pt x="143" y="505"/>
                    <a:pt x="148" y="509"/>
                    <a:pt x="153" y="509"/>
                  </a:cubicBezTo>
                  <a:cubicBezTo>
                    <a:pt x="158" y="509"/>
                    <a:pt x="163" y="505"/>
                    <a:pt x="163" y="499"/>
                  </a:cubicBezTo>
                  <a:cubicBezTo>
                    <a:pt x="165" y="373"/>
                    <a:pt x="166" y="246"/>
                    <a:pt x="160" y="120"/>
                  </a:cubicBezTo>
                  <a:cubicBezTo>
                    <a:pt x="159" y="94"/>
                    <a:pt x="156" y="70"/>
                    <a:pt x="149" y="43"/>
                  </a:cubicBezTo>
                  <a:cubicBezTo>
                    <a:pt x="144" y="28"/>
                    <a:pt x="134" y="4"/>
                    <a:pt x="115" y="1"/>
                  </a:cubicBezTo>
                  <a:cubicBezTo>
                    <a:pt x="113" y="1"/>
                    <a:pt x="110"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5"/>
            <p:cNvSpPr/>
            <p:nvPr/>
          </p:nvSpPr>
          <p:spPr>
            <a:xfrm>
              <a:off x="4594750" y="1208600"/>
              <a:ext cx="8750" cy="8450"/>
            </a:xfrm>
            <a:custGeom>
              <a:avLst/>
              <a:gdLst/>
              <a:ahLst/>
              <a:cxnLst/>
              <a:rect l="l" t="t" r="r" b="b"/>
              <a:pathLst>
                <a:path w="350" h="338" extrusionOk="0">
                  <a:moveTo>
                    <a:pt x="145" y="1"/>
                  </a:moveTo>
                  <a:cubicBezTo>
                    <a:pt x="131" y="1"/>
                    <a:pt x="120" y="7"/>
                    <a:pt x="109" y="16"/>
                  </a:cubicBezTo>
                  <a:cubicBezTo>
                    <a:pt x="99" y="29"/>
                    <a:pt x="93" y="45"/>
                    <a:pt x="90" y="61"/>
                  </a:cubicBezTo>
                  <a:cubicBezTo>
                    <a:pt x="83" y="81"/>
                    <a:pt x="69" y="98"/>
                    <a:pt x="51" y="108"/>
                  </a:cubicBezTo>
                  <a:cubicBezTo>
                    <a:pt x="37" y="119"/>
                    <a:pt x="24" y="130"/>
                    <a:pt x="14" y="143"/>
                  </a:cubicBezTo>
                  <a:cubicBezTo>
                    <a:pt x="3" y="156"/>
                    <a:pt x="0" y="172"/>
                    <a:pt x="5" y="187"/>
                  </a:cubicBezTo>
                  <a:cubicBezTo>
                    <a:pt x="11" y="200"/>
                    <a:pt x="18" y="213"/>
                    <a:pt x="27" y="226"/>
                  </a:cubicBezTo>
                  <a:cubicBezTo>
                    <a:pt x="38" y="248"/>
                    <a:pt x="27" y="269"/>
                    <a:pt x="24" y="291"/>
                  </a:cubicBezTo>
                  <a:cubicBezTo>
                    <a:pt x="19" y="306"/>
                    <a:pt x="24" y="320"/>
                    <a:pt x="32" y="330"/>
                  </a:cubicBezTo>
                  <a:cubicBezTo>
                    <a:pt x="34" y="335"/>
                    <a:pt x="37" y="338"/>
                    <a:pt x="41" y="338"/>
                  </a:cubicBezTo>
                  <a:cubicBezTo>
                    <a:pt x="45" y="338"/>
                    <a:pt x="47" y="330"/>
                    <a:pt x="48" y="326"/>
                  </a:cubicBezTo>
                  <a:cubicBezTo>
                    <a:pt x="48" y="310"/>
                    <a:pt x="57" y="297"/>
                    <a:pt x="72" y="290"/>
                  </a:cubicBezTo>
                  <a:cubicBezTo>
                    <a:pt x="112" y="266"/>
                    <a:pt x="166" y="284"/>
                    <a:pt x="203" y="251"/>
                  </a:cubicBezTo>
                  <a:cubicBezTo>
                    <a:pt x="211" y="245"/>
                    <a:pt x="215" y="237"/>
                    <a:pt x="219" y="227"/>
                  </a:cubicBezTo>
                  <a:cubicBezTo>
                    <a:pt x="224" y="216"/>
                    <a:pt x="225" y="203"/>
                    <a:pt x="237" y="195"/>
                  </a:cubicBezTo>
                  <a:cubicBezTo>
                    <a:pt x="247" y="191"/>
                    <a:pt x="257" y="190"/>
                    <a:pt x="267" y="188"/>
                  </a:cubicBezTo>
                  <a:cubicBezTo>
                    <a:pt x="279" y="187"/>
                    <a:pt x="290" y="184"/>
                    <a:pt x="301" y="181"/>
                  </a:cubicBezTo>
                  <a:cubicBezTo>
                    <a:pt x="319" y="174"/>
                    <a:pt x="335" y="159"/>
                    <a:pt x="344" y="140"/>
                  </a:cubicBezTo>
                  <a:cubicBezTo>
                    <a:pt x="350" y="120"/>
                    <a:pt x="347" y="98"/>
                    <a:pt x="337" y="81"/>
                  </a:cubicBezTo>
                  <a:cubicBezTo>
                    <a:pt x="331" y="69"/>
                    <a:pt x="324" y="61"/>
                    <a:pt x="315" y="53"/>
                  </a:cubicBezTo>
                  <a:cubicBezTo>
                    <a:pt x="305" y="48"/>
                    <a:pt x="296" y="43"/>
                    <a:pt x="286" y="40"/>
                  </a:cubicBezTo>
                  <a:cubicBezTo>
                    <a:pt x="279" y="37"/>
                    <a:pt x="273" y="26"/>
                    <a:pt x="267" y="26"/>
                  </a:cubicBezTo>
                  <a:lnTo>
                    <a:pt x="240" y="26"/>
                  </a:lnTo>
                  <a:cubicBezTo>
                    <a:pt x="228" y="23"/>
                    <a:pt x="219" y="20"/>
                    <a:pt x="209" y="16"/>
                  </a:cubicBezTo>
                  <a:cubicBezTo>
                    <a:pt x="190" y="7"/>
                    <a:pt x="170" y="3"/>
                    <a:pt x="150" y="1"/>
                  </a:cubicBezTo>
                  <a:cubicBezTo>
                    <a:pt x="148" y="1"/>
                    <a:pt x="147" y="1"/>
                    <a:pt x="1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5"/>
            <p:cNvSpPr/>
            <p:nvPr/>
          </p:nvSpPr>
          <p:spPr>
            <a:xfrm>
              <a:off x="4597350" y="1209800"/>
              <a:ext cx="6100" cy="5650"/>
            </a:xfrm>
            <a:custGeom>
              <a:avLst/>
              <a:gdLst/>
              <a:ahLst/>
              <a:cxnLst/>
              <a:rect l="l" t="t" r="r" b="b"/>
              <a:pathLst>
                <a:path w="244" h="226" extrusionOk="0">
                  <a:moveTo>
                    <a:pt x="87" y="0"/>
                  </a:moveTo>
                  <a:cubicBezTo>
                    <a:pt x="80" y="0"/>
                    <a:pt x="74" y="12"/>
                    <a:pt x="82" y="15"/>
                  </a:cubicBezTo>
                  <a:lnTo>
                    <a:pt x="89" y="18"/>
                  </a:lnTo>
                  <a:cubicBezTo>
                    <a:pt x="91" y="20"/>
                    <a:pt x="91" y="20"/>
                    <a:pt x="92" y="20"/>
                  </a:cubicBezTo>
                  <a:cubicBezTo>
                    <a:pt x="139" y="47"/>
                    <a:pt x="186" y="75"/>
                    <a:pt x="231" y="104"/>
                  </a:cubicBezTo>
                  <a:cubicBezTo>
                    <a:pt x="234" y="101"/>
                    <a:pt x="236" y="97"/>
                    <a:pt x="239" y="92"/>
                  </a:cubicBezTo>
                  <a:cubicBezTo>
                    <a:pt x="242" y="84"/>
                    <a:pt x="243" y="75"/>
                    <a:pt x="242" y="68"/>
                  </a:cubicBezTo>
                  <a:cubicBezTo>
                    <a:pt x="197" y="46"/>
                    <a:pt x="152" y="24"/>
                    <a:pt x="107" y="1"/>
                  </a:cubicBezTo>
                  <a:cubicBezTo>
                    <a:pt x="106" y="1"/>
                    <a:pt x="104" y="0"/>
                    <a:pt x="103" y="0"/>
                  </a:cubicBezTo>
                  <a:cubicBezTo>
                    <a:pt x="100" y="0"/>
                    <a:pt x="98" y="2"/>
                    <a:pt x="97" y="4"/>
                  </a:cubicBezTo>
                  <a:lnTo>
                    <a:pt x="91" y="1"/>
                  </a:lnTo>
                  <a:cubicBezTo>
                    <a:pt x="90" y="0"/>
                    <a:pt x="89" y="0"/>
                    <a:pt x="87" y="0"/>
                  </a:cubicBezTo>
                  <a:close/>
                  <a:moveTo>
                    <a:pt x="40" y="16"/>
                  </a:moveTo>
                  <a:cubicBezTo>
                    <a:pt x="38" y="16"/>
                    <a:pt x="35" y="18"/>
                    <a:pt x="37" y="21"/>
                  </a:cubicBezTo>
                  <a:cubicBezTo>
                    <a:pt x="56" y="71"/>
                    <a:pt x="78" y="118"/>
                    <a:pt x="99" y="168"/>
                  </a:cubicBezTo>
                  <a:cubicBezTo>
                    <a:pt x="102" y="175"/>
                    <a:pt x="107" y="182"/>
                    <a:pt x="110" y="189"/>
                  </a:cubicBezTo>
                  <a:cubicBezTo>
                    <a:pt x="111" y="187"/>
                    <a:pt x="113" y="184"/>
                    <a:pt x="114" y="179"/>
                  </a:cubicBezTo>
                  <a:cubicBezTo>
                    <a:pt x="117" y="172"/>
                    <a:pt x="120" y="165"/>
                    <a:pt x="123" y="158"/>
                  </a:cubicBezTo>
                  <a:cubicBezTo>
                    <a:pt x="99" y="114"/>
                    <a:pt x="81" y="71"/>
                    <a:pt x="63" y="26"/>
                  </a:cubicBezTo>
                  <a:cubicBezTo>
                    <a:pt x="62" y="22"/>
                    <a:pt x="58" y="19"/>
                    <a:pt x="55" y="19"/>
                  </a:cubicBezTo>
                  <a:cubicBezTo>
                    <a:pt x="52" y="19"/>
                    <a:pt x="49" y="21"/>
                    <a:pt x="47" y="24"/>
                  </a:cubicBezTo>
                  <a:lnTo>
                    <a:pt x="44" y="18"/>
                  </a:lnTo>
                  <a:cubicBezTo>
                    <a:pt x="44" y="17"/>
                    <a:pt x="42" y="16"/>
                    <a:pt x="40" y="16"/>
                  </a:cubicBezTo>
                  <a:close/>
                  <a:moveTo>
                    <a:pt x="19" y="35"/>
                  </a:moveTo>
                  <a:cubicBezTo>
                    <a:pt x="15" y="35"/>
                    <a:pt x="10" y="39"/>
                    <a:pt x="11" y="44"/>
                  </a:cubicBezTo>
                  <a:lnTo>
                    <a:pt x="12" y="49"/>
                  </a:lnTo>
                  <a:cubicBezTo>
                    <a:pt x="11" y="48"/>
                    <a:pt x="10" y="48"/>
                    <a:pt x="9" y="48"/>
                  </a:cubicBezTo>
                  <a:cubicBezTo>
                    <a:pt x="4" y="48"/>
                    <a:pt x="1" y="52"/>
                    <a:pt x="2" y="56"/>
                  </a:cubicBezTo>
                  <a:lnTo>
                    <a:pt x="4" y="69"/>
                  </a:lnTo>
                  <a:cubicBezTo>
                    <a:pt x="2" y="71"/>
                    <a:pt x="1" y="72"/>
                    <a:pt x="2" y="75"/>
                  </a:cubicBezTo>
                  <a:cubicBezTo>
                    <a:pt x="12" y="124"/>
                    <a:pt x="24" y="175"/>
                    <a:pt x="36" y="226"/>
                  </a:cubicBezTo>
                  <a:cubicBezTo>
                    <a:pt x="52" y="224"/>
                    <a:pt x="68" y="220"/>
                    <a:pt x="82" y="213"/>
                  </a:cubicBezTo>
                  <a:cubicBezTo>
                    <a:pt x="63" y="156"/>
                    <a:pt x="44" y="98"/>
                    <a:pt x="26" y="40"/>
                  </a:cubicBezTo>
                  <a:cubicBezTo>
                    <a:pt x="24" y="37"/>
                    <a:pt x="22" y="35"/>
                    <a:pt x="19" y="3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5"/>
            <p:cNvSpPr/>
            <p:nvPr/>
          </p:nvSpPr>
          <p:spPr>
            <a:xfrm>
              <a:off x="4594750" y="1208625"/>
              <a:ext cx="6625" cy="8425"/>
            </a:xfrm>
            <a:custGeom>
              <a:avLst/>
              <a:gdLst/>
              <a:ahLst/>
              <a:cxnLst/>
              <a:rect l="l" t="t" r="r" b="b"/>
              <a:pathLst>
                <a:path w="265" h="337" extrusionOk="0">
                  <a:moveTo>
                    <a:pt x="148" y="0"/>
                  </a:moveTo>
                  <a:cubicBezTo>
                    <a:pt x="134" y="0"/>
                    <a:pt x="119" y="4"/>
                    <a:pt x="108" y="15"/>
                  </a:cubicBezTo>
                  <a:cubicBezTo>
                    <a:pt x="99" y="29"/>
                    <a:pt x="92" y="44"/>
                    <a:pt x="89" y="61"/>
                  </a:cubicBezTo>
                  <a:cubicBezTo>
                    <a:pt x="82" y="80"/>
                    <a:pt x="69" y="97"/>
                    <a:pt x="50" y="107"/>
                  </a:cubicBezTo>
                  <a:cubicBezTo>
                    <a:pt x="35" y="118"/>
                    <a:pt x="24" y="129"/>
                    <a:pt x="12" y="142"/>
                  </a:cubicBezTo>
                  <a:cubicBezTo>
                    <a:pt x="3" y="155"/>
                    <a:pt x="0" y="171"/>
                    <a:pt x="5" y="186"/>
                  </a:cubicBezTo>
                  <a:cubicBezTo>
                    <a:pt x="11" y="199"/>
                    <a:pt x="18" y="212"/>
                    <a:pt x="25" y="225"/>
                  </a:cubicBezTo>
                  <a:cubicBezTo>
                    <a:pt x="37" y="248"/>
                    <a:pt x="25" y="268"/>
                    <a:pt x="22" y="292"/>
                  </a:cubicBezTo>
                  <a:cubicBezTo>
                    <a:pt x="19" y="305"/>
                    <a:pt x="22" y="319"/>
                    <a:pt x="31" y="331"/>
                  </a:cubicBezTo>
                  <a:cubicBezTo>
                    <a:pt x="32" y="332"/>
                    <a:pt x="35" y="335"/>
                    <a:pt x="37" y="337"/>
                  </a:cubicBezTo>
                  <a:cubicBezTo>
                    <a:pt x="24" y="300"/>
                    <a:pt x="48" y="244"/>
                    <a:pt x="86" y="183"/>
                  </a:cubicBezTo>
                  <a:cubicBezTo>
                    <a:pt x="131" y="112"/>
                    <a:pt x="170" y="142"/>
                    <a:pt x="212" y="83"/>
                  </a:cubicBezTo>
                  <a:cubicBezTo>
                    <a:pt x="228" y="62"/>
                    <a:pt x="246" y="42"/>
                    <a:pt x="264" y="25"/>
                  </a:cubicBezTo>
                  <a:lnTo>
                    <a:pt x="264" y="25"/>
                  </a:lnTo>
                  <a:cubicBezTo>
                    <a:pt x="260" y="26"/>
                    <a:pt x="256" y="26"/>
                    <a:pt x="251" y="26"/>
                  </a:cubicBezTo>
                  <a:cubicBezTo>
                    <a:pt x="247" y="26"/>
                    <a:pt x="243" y="26"/>
                    <a:pt x="238" y="25"/>
                  </a:cubicBezTo>
                  <a:cubicBezTo>
                    <a:pt x="228" y="22"/>
                    <a:pt x="218" y="19"/>
                    <a:pt x="208" y="16"/>
                  </a:cubicBezTo>
                  <a:cubicBezTo>
                    <a:pt x="189" y="6"/>
                    <a:pt x="169" y="2"/>
                    <a:pt x="14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5"/>
            <p:cNvSpPr/>
            <p:nvPr/>
          </p:nvSpPr>
          <p:spPr>
            <a:xfrm>
              <a:off x="4594850" y="1209325"/>
              <a:ext cx="6350" cy="4350"/>
            </a:xfrm>
            <a:custGeom>
              <a:avLst/>
              <a:gdLst/>
              <a:ahLst/>
              <a:cxnLst/>
              <a:rect l="l" t="t" r="r" b="b"/>
              <a:pathLst>
                <a:path w="254" h="174" extrusionOk="0">
                  <a:moveTo>
                    <a:pt x="127" y="1"/>
                  </a:moveTo>
                  <a:cubicBezTo>
                    <a:pt x="116" y="1"/>
                    <a:pt x="106" y="1"/>
                    <a:pt x="95" y="1"/>
                  </a:cubicBezTo>
                  <a:lnTo>
                    <a:pt x="97" y="1"/>
                  </a:lnTo>
                  <a:cubicBezTo>
                    <a:pt x="92" y="10"/>
                    <a:pt x="88" y="20"/>
                    <a:pt x="86" y="32"/>
                  </a:cubicBezTo>
                  <a:cubicBezTo>
                    <a:pt x="130" y="36"/>
                    <a:pt x="176" y="39"/>
                    <a:pt x="220" y="39"/>
                  </a:cubicBezTo>
                  <a:cubicBezTo>
                    <a:pt x="230" y="26"/>
                    <a:pt x="242" y="14"/>
                    <a:pt x="253" y="3"/>
                  </a:cubicBezTo>
                  <a:cubicBezTo>
                    <a:pt x="211" y="3"/>
                    <a:pt x="169" y="1"/>
                    <a:pt x="127" y="1"/>
                  </a:cubicBezTo>
                  <a:close/>
                  <a:moveTo>
                    <a:pt x="179" y="85"/>
                  </a:moveTo>
                  <a:lnTo>
                    <a:pt x="179" y="85"/>
                  </a:lnTo>
                  <a:cubicBezTo>
                    <a:pt x="150" y="87"/>
                    <a:pt x="123" y="90"/>
                    <a:pt x="97" y="94"/>
                  </a:cubicBezTo>
                  <a:cubicBezTo>
                    <a:pt x="69" y="98"/>
                    <a:pt x="41" y="103"/>
                    <a:pt x="14" y="108"/>
                  </a:cubicBezTo>
                  <a:cubicBezTo>
                    <a:pt x="12" y="110"/>
                    <a:pt x="10" y="111"/>
                    <a:pt x="8" y="114"/>
                  </a:cubicBezTo>
                  <a:cubicBezTo>
                    <a:pt x="5" y="120"/>
                    <a:pt x="2" y="126"/>
                    <a:pt x="1" y="132"/>
                  </a:cubicBezTo>
                  <a:cubicBezTo>
                    <a:pt x="36" y="130"/>
                    <a:pt x="70" y="129"/>
                    <a:pt x="107" y="124"/>
                  </a:cubicBezTo>
                  <a:cubicBezTo>
                    <a:pt x="131" y="101"/>
                    <a:pt x="155" y="100"/>
                    <a:pt x="179" y="85"/>
                  </a:cubicBezTo>
                  <a:close/>
                  <a:moveTo>
                    <a:pt x="88" y="146"/>
                  </a:moveTo>
                  <a:lnTo>
                    <a:pt x="88" y="146"/>
                  </a:lnTo>
                  <a:cubicBezTo>
                    <a:pt x="59" y="150"/>
                    <a:pt x="31" y="156"/>
                    <a:pt x="2" y="164"/>
                  </a:cubicBezTo>
                  <a:cubicBezTo>
                    <a:pt x="5" y="166"/>
                    <a:pt x="7" y="171"/>
                    <a:pt x="8" y="174"/>
                  </a:cubicBezTo>
                  <a:cubicBezTo>
                    <a:pt x="31" y="169"/>
                    <a:pt x="56" y="164"/>
                    <a:pt x="79" y="159"/>
                  </a:cubicBezTo>
                  <a:cubicBezTo>
                    <a:pt x="81" y="158"/>
                    <a:pt x="82" y="156"/>
                    <a:pt x="82" y="155"/>
                  </a:cubicBezTo>
                  <a:cubicBezTo>
                    <a:pt x="85" y="152"/>
                    <a:pt x="86" y="149"/>
                    <a:pt x="88" y="146"/>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5"/>
            <p:cNvSpPr/>
            <p:nvPr/>
          </p:nvSpPr>
          <p:spPr>
            <a:xfrm>
              <a:off x="4604075" y="1206050"/>
              <a:ext cx="3150" cy="15025"/>
            </a:xfrm>
            <a:custGeom>
              <a:avLst/>
              <a:gdLst/>
              <a:ahLst/>
              <a:cxnLst/>
              <a:rect l="l" t="t" r="r" b="b"/>
              <a:pathLst>
                <a:path w="126" h="601" extrusionOk="0">
                  <a:moveTo>
                    <a:pt x="120" y="1"/>
                  </a:moveTo>
                  <a:cubicBezTo>
                    <a:pt x="119" y="1"/>
                    <a:pt x="118" y="1"/>
                    <a:pt x="118" y="2"/>
                  </a:cubicBezTo>
                  <a:cubicBezTo>
                    <a:pt x="77" y="28"/>
                    <a:pt x="61" y="80"/>
                    <a:pt x="48" y="122"/>
                  </a:cubicBezTo>
                  <a:cubicBezTo>
                    <a:pt x="32" y="177"/>
                    <a:pt x="22" y="232"/>
                    <a:pt x="16" y="289"/>
                  </a:cubicBezTo>
                  <a:cubicBezTo>
                    <a:pt x="10" y="348"/>
                    <a:pt x="7" y="409"/>
                    <a:pt x="6" y="470"/>
                  </a:cubicBezTo>
                  <a:cubicBezTo>
                    <a:pt x="6" y="500"/>
                    <a:pt x="3" y="492"/>
                    <a:pt x="3" y="522"/>
                  </a:cubicBezTo>
                  <a:lnTo>
                    <a:pt x="3" y="567"/>
                  </a:lnTo>
                  <a:cubicBezTo>
                    <a:pt x="3" y="577"/>
                    <a:pt x="0" y="590"/>
                    <a:pt x="9" y="598"/>
                  </a:cubicBezTo>
                  <a:cubicBezTo>
                    <a:pt x="11" y="600"/>
                    <a:pt x="13" y="601"/>
                    <a:pt x="14" y="601"/>
                  </a:cubicBezTo>
                  <a:cubicBezTo>
                    <a:pt x="25" y="601"/>
                    <a:pt x="22" y="551"/>
                    <a:pt x="22" y="542"/>
                  </a:cubicBezTo>
                  <a:lnTo>
                    <a:pt x="22" y="506"/>
                  </a:lnTo>
                  <a:cubicBezTo>
                    <a:pt x="22" y="479"/>
                    <a:pt x="22" y="489"/>
                    <a:pt x="23" y="461"/>
                  </a:cubicBezTo>
                  <a:cubicBezTo>
                    <a:pt x="25" y="408"/>
                    <a:pt x="28" y="353"/>
                    <a:pt x="32" y="299"/>
                  </a:cubicBezTo>
                  <a:cubicBezTo>
                    <a:pt x="36" y="245"/>
                    <a:pt x="44" y="193"/>
                    <a:pt x="57" y="142"/>
                  </a:cubicBezTo>
                  <a:cubicBezTo>
                    <a:pt x="70" y="94"/>
                    <a:pt x="84" y="39"/>
                    <a:pt x="123" y="7"/>
                  </a:cubicBezTo>
                  <a:cubicBezTo>
                    <a:pt x="126" y="5"/>
                    <a:pt x="123"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5"/>
            <p:cNvSpPr/>
            <p:nvPr/>
          </p:nvSpPr>
          <p:spPr>
            <a:xfrm>
              <a:off x="4606025" y="1204525"/>
              <a:ext cx="9075" cy="7975"/>
            </a:xfrm>
            <a:custGeom>
              <a:avLst/>
              <a:gdLst/>
              <a:ahLst/>
              <a:cxnLst/>
              <a:rect l="l" t="t" r="r" b="b"/>
              <a:pathLst>
                <a:path w="363" h="319" extrusionOk="0">
                  <a:moveTo>
                    <a:pt x="179" y="1"/>
                  </a:moveTo>
                  <a:cubicBezTo>
                    <a:pt x="154" y="1"/>
                    <a:pt x="129" y="11"/>
                    <a:pt x="109" y="28"/>
                  </a:cubicBezTo>
                  <a:cubicBezTo>
                    <a:pt x="98" y="28"/>
                    <a:pt x="89" y="31"/>
                    <a:pt x="79" y="35"/>
                  </a:cubicBezTo>
                  <a:cubicBezTo>
                    <a:pt x="61" y="42"/>
                    <a:pt x="47" y="52"/>
                    <a:pt x="34" y="67"/>
                  </a:cubicBezTo>
                  <a:cubicBezTo>
                    <a:pt x="27" y="73"/>
                    <a:pt x="21" y="80"/>
                    <a:pt x="15" y="89"/>
                  </a:cubicBezTo>
                  <a:cubicBezTo>
                    <a:pt x="12" y="92"/>
                    <a:pt x="9" y="96"/>
                    <a:pt x="8" y="99"/>
                  </a:cubicBezTo>
                  <a:cubicBezTo>
                    <a:pt x="5" y="103"/>
                    <a:pt x="0" y="108"/>
                    <a:pt x="0" y="110"/>
                  </a:cubicBezTo>
                  <a:cubicBezTo>
                    <a:pt x="2" y="110"/>
                    <a:pt x="2" y="109"/>
                    <a:pt x="3" y="109"/>
                  </a:cubicBezTo>
                  <a:cubicBezTo>
                    <a:pt x="8" y="103"/>
                    <a:pt x="13" y="97"/>
                    <a:pt x="21" y="96"/>
                  </a:cubicBezTo>
                  <a:cubicBezTo>
                    <a:pt x="23" y="95"/>
                    <a:pt x="26" y="94"/>
                    <a:pt x="29" y="94"/>
                  </a:cubicBezTo>
                  <a:cubicBezTo>
                    <a:pt x="37" y="94"/>
                    <a:pt x="44" y="99"/>
                    <a:pt x="48" y="106"/>
                  </a:cubicBezTo>
                  <a:cubicBezTo>
                    <a:pt x="57" y="121"/>
                    <a:pt x="56" y="138"/>
                    <a:pt x="60" y="154"/>
                  </a:cubicBezTo>
                  <a:cubicBezTo>
                    <a:pt x="67" y="176"/>
                    <a:pt x="85" y="193"/>
                    <a:pt x="106" y="200"/>
                  </a:cubicBezTo>
                  <a:cubicBezTo>
                    <a:pt x="119" y="205"/>
                    <a:pt x="131" y="206"/>
                    <a:pt x="144" y="206"/>
                  </a:cubicBezTo>
                  <a:cubicBezTo>
                    <a:pt x="153" y="206"/>
                    <a:pt x="160" y="208"/>
                    <a:pt x="167" y="209"/>
                  </a:cubicBezTo>
                  <a:cubicBezTo>
                    <a:pt x="176" y="212"/>
                    <a:pt x="185" y="219"/>
                    <a:pt x="189" y="226"/>
                  </a:cubicBezTo>
                  <a:cubicBezTo>
                    <a:pt x="204" y="246"/>
                    <a:pt x="225" y="248"/>
                    <a:pt x="247" y="248"/>
                  </a:cubicBezTo>
                  <a:cubicBezTo>
                    <a:pt x="252" y="248"/>
                    <a:pt x="258" y="248"/>
                    <a:pt x="263" y="248"/>
                  </a:cubicBezTo>
                  <a:cubicBezTo>
                    <a:pt x="282" y="248"/>
                    <a:pt x="301" y="254"/>
                    <a:pt x="314" y="267"/>
                  </a:cubicBezTo>
                  <a:cubicBezTo>
                    <a:pt x="327" y="279"/>
                    <a:pt x="334" y="298"/>
                    <a:pt x="333" y="315"/>
                  </a:cubicBezTo>
                  <a:cubicBezTo>
                    <a:pt x="333" y="318"/>
                    <a:pt x="335" y="318"/>
                    <a:pt x="337" y="318"/>
                  </a:cubicBezTo>
                  <a:cubicBezTo>
                    <a:pt x="340" y="318"/>
                    <a:pt x="344" y="317"/>
                    <a:pt x="346" y="316"/>
                  </a:cubicBezTo>
                  <a:cubicBezTo>
                    <a:pt x="350" y="313"/>
                    <a:pt x="354" y="308"/>
                    <a:pt x="356" y="303"/>
                  </a:cubicBezTo>
                  <a:cubicBezTo>
                    <a:pt x="360" y="292"/>
                    <a:pt x="363" y="280"/>
                    <a:pt x="362" y="269"/>
                  </a:cubicBezTo>
                  <a:cubicBezTo>
                    <a:pt x="360" y="255"/>
                    <a:pt x="351" y="244"/>
                    <a:pt x="350" y="229"/>
                  </a:cubicBezTo>
                  <a:cubicBezTo>
                    <a:pt x="350" y="216"/>
                    <a:pt x="357" y="205"/>
                    <a:pt x="354" y="190"/>
                  </a:cubicBezTo>
                  <a:cubicBezTo>
                    <a:pt x="348" y="166"/>
                    <a:pt x="322" y="155"/>
                    <a:pt x="304" y="141"/>
                  </a:cubicBezTo>
                  <a:cubicBezTo>
                    <a:pt x="293" y="132"/>
                    <a:pt x="286" y="118"/>
                    <a:pt x="286" y="103"/>
                  </a:cubicBezTo>
                  <a:cubicBezTo>
                    <a:pt x="283" y="89"/>
                    <a:pt x="279" y="74"/>
                    <a:pt x="272" y="61"/>
                  </a:cubicBezTo>
                  <a:cubicBezTo>
                    <a:pt x="272" y="58"/>
                    <a:pt x="270" y="55"/>
                    <a:pt x="269" y="52"/>
                  </a:cubicBezTo>
                  <a:cubicBezTo>
                    <a:pt x="263" y="42"/>
                    <a:pt x="257" y="34"/>
                    <a:pt x="248" y="28"/>
                  </a:cubicBezTo>
                  <a:cubicBezTo>
                    <a:pt x="234" y="13"/>
                    <a:pt x="214" y="3"/>
                    <a:pt x="193" y="2"/>
                  </a:cubicBezTo>
                  <a:cubicBezTo>
                    <a:pt x="189" y="1"/>
                    <a:pt x="184"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5"/>
            <p:cNvSpPr/>
            <p:nvPr/>
          </p:nvSpPr>
          <p:spPr>
            <a:xfrm>
              <a:off x="4607500" y="1204475"/>
              <a:ext cx="6675" cy="7100"/>
            </a:xfrm>
            <a:custGeom>
              <a:avLst/>
              <a:gdLst/>
              <a:ahLst/>
              <a:cxnLst/>
              <a:rect l="l" t="t" r="r" b="b"/>
              <a:pathLst>
                <a:path w="267" h="284" extrusionOk="0">
                  <a:moveTo>
                    <a:pt x="27" y="33"/>
                  </a:moveTo>
                  <a:lnTo>
                    <a:pt x="20" y="36"/>
                  </a:lnTo>
                  <a:cubicBezTo>
                    <a:pt x="12" y="39"/>
                    <a:pt x="7" y="41"/>
                    <a:pt x="1" y="46"/>
                  </a:cubicBezTo>
                  <a:cubicBezTo>
                    <a:pt x="15" y="88"/>
                    <a:pt x="18" y="133"/>
                    <a:pt x="12" y="178"/>
                  </a:cubicBezTo>
                  <a:cubicBezTo>
                    <a:pt x="21" y="188"/>
                    <a:pt x="33" y="197"/>
                    <a:pt x="47" y="201"/>
                  </a:cubicBezTo>
                  <a:cubicBezTo>
                    <a:pt x="60" y="144"/>
                    <a:pt x="53" y="85"/>
                    <a:pt x="27" y="33"/>
                  </a:cubicBezTo>
                  <a:close/>
                  <a:moveTo>
                    <a:pt x="66" y="17"/>
                  </a:moveTo>
                  <a:cubicBezTo>
                    <a:pt x="63" y="18"/>
                    <a:pt x="60" y="20"/>
                    <a:pt x="57" y="23"/>
                  </a:cubicBezTo>
                  <a:cubicBezTo>
                    <a:pt x="84" y="79"/>
                    <a:pt x="82" y="144"/>
                    <a:pt x="75" y="207"/>
                  </a:cubicBezTo>
                  <a:lnTo>
                    <a:pt x="89" y="207"/>
                  </a:lnTo>
                  <a:cubicBezTo>
                    <a:pt x="97" y="141"/>
                    <a:pt x="97" y="75"/>
                    <a:pt x="66" y="17"/>
                  </a:cubicBezTo>
                  <a:close/>
                  <a:moveTo>
                    <a:pt x="115" y="1"/>
                  </a:moveTo>
                  <a:cubicBezTo>
                    <a:pt x="126" y="52"/>
                    <a:pt x="134" y="101"/>
                    <a:pt x="137" y="152"/>
                  </a:cubicBezTo>
                  <a:cubicBezTo>
                    <a:pt x="140" y="176"/>
                    <a:pt x="140" y="201"/>
                    <a:pt x="139" y="224"/>
                  </a:cubicBezTo>
                  <a:cubicBezTo>
                    <a:pt x="139" y="228"/>
                    <a:pt x="139" y="233"/>
                    <a:pt x="139" y="237"/>
                  </a:cubicBezTo>
                  <a:cubicBezTo>
                    <a:pt x="149" y="244"/>
                    <a:pt x="162" y="249"/>
                    <a:pt x="175" y="249"/>
                  </a:cubicBezTo>
                  <a:cubicBezTo>
                    <a:pt x="188" y="166"/>
                    <a:pt x="178" y="82"/>
                    <a:pt x="149" y="5"/>
                  </a:cubicBezTo>
                  <a:cubicBezTo>
                    <a:pt x="137" y="2"/>
                    <a:pt x="126" y="1"/>
                    <a:pt x="115" y="1"/>
                  </a:cubicBezTo>
                  <a:close/>
                  <a:moveTo>
                    <a:pt x="237" y="136"/>
                  </a:moveTo>
                  <a:cubicBezTo>
                    <a:pt x="247" y="179"/>
                    <a:pt x="253" y="224"/>
                    <a:pt x="255" y="268"/>
                  </a:cubicBezTo>
                  <a:cubicBezTo>
                    <a:pt x="259" y="272"/>
                    <a:pt x="263" y="278"/>
                    <a:pt x="266" y="284"/>
                  </a:cubicBezTo>
                  <a:cubicBezTo>
                    <a:pt x="265" y="237"/>
                    <a:pt x="259" y="191"/>
                    <a:pt x="247" y="146"/>
                  </a:cubicBezTo>
                  <a:lnTo>
                    <a:pt x="245" y="143"/>
                  </a:lnTo>
                  <a:cubicBezTo>
                    <a:pt x="242" y="141"/>
                    <a:pt x="239" y="139"/>
                    <a:pt x="237" y="136"/>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5"/>
            <p:cNvSpPr/>
            <p:nvPr/>
          </p:nvSpPr>
          <p:spPr>
            <a:xfrm>
              <a:off x="4608750" y="1204525"/>
              <a:ext cx="6750" cy="7950"/>
            </a:xfrm>
            <a:custGeom>
              <a:avLst/>
              <a:gdLst/>
              <a:ahLst/>
              <a:cxnLst/>
              <a:rect l="l" t="t" r="r" b="b"/>
              <a:pathLst>
                <a:path w="270" h="318" extrusionOk="0">
                  <a:moveTo>
                    <a:pt x="70" y="1"/>
                  </a:moveTo>
                  <a:cubicBezTo>
                    <a:pt x="45" y="1"/>
                    <a:pt x="20" y="11"/>
                    <a:pt x="0" y="28"/>
                  </a:cubicBezTo>
                  <a:cubicBezTo>
                    <a:pt x="0" y="28"/>
                    <a:pt x="7" y="25"/>
                    <a:pt x="19" y="25"/>
                  </a:cubicBezTo>
                  <a:cubicBezTo>
                    <a:pt x="38" y="25"/>
                    <a:pt x="68" y="32"/>
                    <a:pt x="102" y="64"/>
                  </a:cubicBezTo>
                  <a:cubicBezTo>
                    <a:pt x="155" y="116"/>
                    <a:pt x="131" y="142"/>
                    <a:pt x="170" y="164"/>
                  </a:cubicBezTo>
                  <a:cubicBezTo>
                    <a:pt x="206" y="182"/>
                    <a:pt x="270" y="287"/>
                    <a:pt x="222" y="316"/>
                  </a:cubicBezTo>
                  <a:cubicBezTo>
                    <a:pt x="223" y="317"/>
                    <a:pt x="224" y="318"/>
                    <a:pt x="226" y="318"/>
                  </a:cubicBezTo>
                  <a:cubicBezTo>
                    <a:pt x="230" y="318"/>
                    <a:pt x="234" y="316"/>
                    <a:pt x="235" y="315"/>
                  </a:cubicBezTo>
                  <a:cubicBezTo>
                    <a:pt x="241" y="312"/>
                    <a:pt x="244" y="308"/>
                    <a:pt x="247" y="302"/>
                  </a:cubicBezTo>
                  <a:cubicBezTo>
                    <a:pt x="251" y="292"/>
                    <a:pt x="253" y="280"/>
                    <a:pt x="253" y="269"/>
                  </a:cubicBezTo>
                  <a:cubicBezTo>
                    <a:pt x="251" y="255"/>
                    <a:pt x="242" y="244"/>
                    <a:pt x="241" y="229"/>
                  </a:cubicBezTo>
                  <a:cubicBezTo>
                    <a:pt x="241" y="216"/>
                    <a:pt x="248" y="205"/>
                    <a:pt x="245" y="190"/>
                  </a:cubicBezTo>
                  <a:cubicBezTo>
                    <a:pt x="239" y="166"/>
                    <a:pt x="213" y="155"/>
                    <a:pt x="195" y="141"/>
                  </a:cubicBezTo>
                  <a:cubicBezTo>
                    <a:pt x="184" y="132"/>
                    <a:pt x="177" y="118"/>
                    <a:pt x="177" y="103"/>
                  </a:cubicBezTo>
                  <a:cubicBezTo>
                    <a:pt x="174" y="89"/>
                    <a:pt x="170" y="74"/>
                    <a:pt x="163" y="61"/>
                  </a:cubicBezTo>
                  <a:cubicBezTo>
                    <a:pt x="163" y="58"/>
                    <a:pt x="161" y="55"/>
                    <a:pt x="160" y="52"/>
                  </a:cubicBezTo>
                  <a:cubicBezTo>
                    <a:pt x="154" y="42"/>
                    <a:pt x="148" y="34"/>
                    <a:pt x="139" y="28"/>
                  </a:cubicBezTo>
                  <a:cubicBezTo>
                    <a:pt x="125" y="13"/>
                    <a:pt x="105" y="3"/>
                    <a:pt x="84" y="2"/>
                  </a:cubicBezTo>
                  <a:cubicBezTo>
                    <a:pt x="80" y="1"/>
                    <a:pt x="75" y="1"/>
                    <a:pt x="7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5"/>
            <p:cNvSpPr/>
            <p:nvPr/>
          </p:nvSpPr>
          <p:spPr>
            <a:xfrm>
              <a:off x="4608700" y="1204500"/>
              <a:ext cx="4625" cy="3200"/>
            </a:xfrm>
            <a:custGeom>
              <a:avLst/>
              <a:gdLst/>
              <a:ahLst/>
              <a:cxnLst/>
              <a:rect l="l" t="t" r="r" b="b"/>
              <a:pathLst>
                <a:path w="185" h="128" extrusionOk="0">
                  <a:moveTo>
                    <a:pt x="75" y="1"/>
                  </a:moveTo>
                  <a:cubicBezTo>
                    <a:pt x="48" y="1"/>
                    <a:pt x="21" y="11"/>
                    <a:pt x="1" y="27"/>
                  </a:cubicBezTo>
                  <a:cubicBezTo>
                    <a:pt x="7" y="26"/>
                    <a:pt x="14" y="25"/>
                    <a:pt x="21" y="25"/>
                  </a:cubicBezTo>
                  <a:cubicBezTo>
                    <a:pt x="28" y="25"/>
                    <a:pt x="35" y="26"/>
                    <a:pt x="41" y="27"/>
                  </a:cubicBezTo>
                  <a:cubicBezTo>
                    <a:pt x="62" y="16"/>
                    <a:pt x="82" y="9"/>
                    <a:pt x="105" y="6"/>
                  </a:cubicBezTo>
                  <a:cubicBezTo>
                    <a:pt x="98" y="4"/>
                    <a:pt x="92" y="3"/>
                    <a:pt x="85" y="1"/>
                  </a:cubicBezTo>
                  <a:cubicBezTo>
                    <a:pt x="81" y="1"/>
                    <a:pt x="78" y="1"/>
                    <a:pt x="75" y="1"/>
                  </a:cubicBezTo>
                  <a:close/>
                  <a:moveTo>
                    <a:pt x="144" y="70"/>
                  </a:moveTo>
                  <a:cubicBezTo>
                    <a:pt x="133" y="70"/>
                    <a:pt x="122" y="71"/>
                    <a:pt x="111" y="72"/>
                  </a:cubicBezTo>
                  <a:cubicBezTo>
                    <a:pt x="120" y="81"/>
                    <a:pt x="127" y="91"/>
                    <a:pt x="134" y="103"/>
                  </a:cubicBezTo>
                  <a:lnTo>
                    <a:pt x="166" y="103"/>
                  </a:lnTo>
                  <a:lnTo>
                    <a:pt x="178" y="104"/>
                  </a:lnTo>
                  <a:cubicBezTo>
                    <a:pt x="176" y="93"/>
                    <a:pt x="173" y="82"/>
                    <a:pt x="169" y="71"/>
                  </a:cubicBezTo>
                  <a:cubicBezTo>
                    <a:pt x="161" y="70"/>
                    <a:pt x="152" y="70"/>
                    <a:pt x="144" y="70"/>
                  </a:cubicBezTo>
                  <a:close/>
                  <a:moveTo>
                    <a:pt x="139" y="113"/>
                  </a:moveTo>
                  <a:lnTo>
                    <a:pt x="139" y="113"/>
                  </a:lnTo>
                  <a:cubicBezTo>
                    <a:pt x="140" y="116"/>
                    <a:pt x="140" y="119"/>
                    <a:pt x="141" y="120"/>
                  </a:cubicBezTo>
                  <a:cubicBezTo>
                    <a:pt x="156" y="123"/>
                    <a:pt x="170" y="125"/>
                    <a:pt x="185" y="127"/>
                  </a:cubicBezTo>
                  <a:cubicBezTo>
                    <a:pt x="183" y="125"/>
                    <a:pt x="182" y="120"/>
                    <a:pt x="181" y="117"/>
                  </a:cubicBezTo>
                  <a:cubicBezTo>
                    <a:pt x="166" y="116"/>
                    <a:pt x="153" y="114"/>
                    <a:pt x="139" y="113"/>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5"/>
            <p:cNvSpPr/>
            <p:nvPr/>
          </p:nvSpPr>
          <p:spPr>
            <a:xfrm>
              <a:off x="4604325" y="1214650"/>
              <a:ext cx="575" cy="6425"/>
            </a:xfrm>
            <a:custGeom>
              <a:avLst/>
              <a:gdLst/>
              <a:ahLst/>
              <a:cxnLst/>
              <a:rect l="l" t="t" r="r" b="b"/>
              <a:pathLst>
                <a:path w="23" h="257" extrusionOk="0">
                  <a:moveTo>
                    <a:pt x="16" y="0"/>
                  </a:moveTo>
                  <a:cubicBezTo>
                    <a:pt x="14" y="0"/>
                    <a:pt x="11" y="2"/>
                    <a:pt x="10" y="4"/>
                  </a:cubicBezTo>
                  <a:cubicBezTo>
                    <a:pt x="5" y="42"/>
                    <a:pt x="2" y="80"/>
                    <a:pt x="2" y="119"/>
                  </a:cubicBezTo>
                  <a:lnTo>
                    <a:pt x="2" y="178"/>
                  </a:lnTo>
                  <a:cubicBezTo>
                    <a:pt x="0" y="201"/>
                    <a:pt x="0" y="225"/>
                    <a:pt x="2" y="248"/>
                  </a:cubicBezTo>
                  <a:cubicBezTo>
                    <a:pt x="2" y="253"/>
                    <a:pt x="7" y="256"/>
                    <a:pt x="12" y="256"/>
                  </a:cubicBezTo>
                  <a:cubicBezTo>
                    <a:pt x="15" y="256"/>
                    <a:pt x="19" y="254"/>
                    <a:pt x="19" y="249"/>
                  </a:cubicBezTo>
                  <a:cubicBezTo>
                    <a:pt x="22" y="209"/>
                    <a:pt x="22" y="167"/>
                    <a:pt x="19" y="126"/>
                  </a:cubicBezTo>
                  <a:cubicBezTo>
                    <a:pt x="18" y="85"/>
                    <a:pt x="19" y="45"/>
                    <a:pt x="22" y="6"/>
                  </a:cubicBezTo>
                  <a:cubicBezTo>
                    <a:pt x="23" y="2"/>
                    <a:pt x="20" y="0"/>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5"/>
            <p:cNvSpPr/>
            <p:nvPr/>
          </p:nvSpPr>
          <p:spPr>
            <a:xfrm>
              <a:off x="4601300" y="1212050"/>
              <a:ext cx="9100" cy="6675"/>
            </a:xfrm>
            <a:custGeom>
              <a:avLst/>
              <a:gdLst/>
              <a:ahLst/>
              <a:cxnLst/>
              <a:rect l="l" t="t" r="r" b="b"/>
              <a:pathLst>
                <a:path w="364" h="267" extrusionOk="0">
                  <a:moveTo>
                    <a:pt x="261" y="1"/>
                  </a:moveTo>
                  <a:cubicBezTo>
                    <a:pt x="252" y="1"/>
                    <a:pt x="243" y="2"/>
                    <a:pt x="234" y="5"/>
                  </a:cubicBezTo>
                  <a:cubicBezTo>
                    <a:pt x="207" y="14"/>
                    <a:pt x="182" y="31"/>
                    <a:pt x="165" y="55"/>
                  </a:cubicBezTo>
                  <a:cubicBezTo>
                    <a:pt x="150" y="50"/>
                    <a:pt x="135" y="47"/>
                    <a:pt x="119" y="47"/>
                  </a:cubicBezTo>
                  <a:cubicBezTo>
                    <a:pt x="103" y="47"/>
                    <a:pt x="86" y="50"/>
                    <a:pt x="71" y="56"/>
                  </a:cubicBezTo>
                  <a:cubicBezTo>
                    <a:pt x="36" y="70"/>
                    <a:pt x="1" y="105"/>
                    <a:pt x="18" y="144"/>
                  </a:cubicBezTo>
                  <a:cubicBezTo>
                    <a:pt x="29" y="167"/>
                    <a:pt x="48" y="172"/>
                    <a:pt x="70" y="172"/>
                  </a:cubicBezTo>
                  <a:cubicBezTo>
                    <a:pt x="90" y="172"/>
                    <a:pt x="111" y="168"/>
                    <a:pt x="128" y="168"/>
                  </a:cubicBezTo>
                  <a:cubicBezTo>
                    <a:pt x="129" y="168"/>
                    <a:pt x="130" y="168"/>
                    <a:pt x="131" y="168"/>
                  </a:cubicBezTo>
                  <a:cubicBezTo>
                    <a:pt x="144" y="168"/>
                    <a:pt x="156" y="172"/>
                    <a:pt x="166" y="181"/>
                  </a:cubicBezTo>
                  <a:cubicBezTo>
                    <a:pt x="175" y="188"/>
                    <a:pt x="181" y="197"/>
                    <a:pt x="189" y="204"/>
                  </a:cubicBezTo>
                  <a:cubicBezTo>
                    <a:pt x="195" y="210"/>
                    <a:pt x="202" y="214"/>
                    <a:pt x="211" y="215"/>
                  </a:cubicBezTo>
                  <a:cubicBezTo>
                    <a:pt x="224" y="215"/>
                    <a:pt x="239" y="215"/>
                    <a:pt x="252" y="217"/>
                  </a:cubicBezTo>
                  <a:cubicBezTo>
                    <a:pt x="265" y="221"/>
                    <a:pt x="275" y="236"/>
                    <a:pt x="275" y="250"/>
                  </a:cubicBezTo>
                  <a:cubicBezTo>
                    <a:pt x="275" y="257"/>
                    <a:pt x="279" y="266"/>
                    <a:pt x="286" y="266"/>
                  </a:cubicBezTo>
                  <a:cubicBezTo>
                    <a:pt x="287" y="266"/>
                    <a:pt x="287" y="266"/>
                    <a:pt x="288" y="266"/>
                  </a:cubicBezTo>
                  <a:cubicBezTo>
                    <a:pt x="298" y="265"/>
                    <a:pt x="298" y="255"/>
                    <a:pt x="300" y="247"/>
                  </a:cubicBezTo>
                  <a:cubicBezTo>
                    <a:pt x="307" y="230"/>
                    <a:pt x="320" y="215"/>
                    <a:pt x="334" y="204"/>
                  </a:cubicBezTo>
                  <a:cubicBezTo>
                    <a:pt x="348" y="192"/>
                    <a:pt x="363" y="168"/>
                    <a:pt x="349" y="152"/>
                  </a:cubicBezTo>
                  <a:cubicBezTo>
                    <a:pt x="342" y="142"/>
                    <a:pt x="330" y="140"/>
                    <a:pt x="320" y="134"/>
                  </a:cubicBezTo>
                  <a:cubicBezTo>
                    <a:pt x="300" y="124"/>
                    <a:pt x="314" y="105"/>
                    <a:pt x="324" y="92"/>
                  </a:cubicBezTo>
                  <a:cubicBezTo>
                    <a:pt x="337" y="69"/>
                    <a:pt x="333" y="41"/>
                    <a:pt x="316" y="23"/>
                  </a:cubicBezTo>
                  <a:cubicBezTo>
                    <a:pt x="300" y="8"/>
                    <a:pt x="281" y="1"/>
                    <a:pt x="26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5"/>
            <p:cNvSpPr/>
            <p:nvPr/>
          </p:nvSpPr>
          <p:spPr>
            <a:xfrm>
              <a:off x="4601825" y="1212650"/>
              <a:ext cx="6575" cy="5525"/>
            </a:xfrm>
            <a:custGeom>
              <a:avLst/>
              <a:gdLst/>
              <a:ahLst/>
              <a:cxnLst/>
              <a:rect l="l" t="t" r="r" b="b"/>
              <a:pathLst>
                <a:path w="263" h="221" extrusionOk="0">
                  <a:moveTo>
                    <a:pt x="94" y="23"/>
                  </a:moveTo>
                  <a:cubicBezTo>
                    <a:pt x="76" y="35"/>
                    <a:pt x="57" y="51"/>
                    <a:pt x="42" y="67"/>
                  </a:cubicBezTo>
                  <a:cubicBezTo>
                    <a:pt x="25" y="84"/>
                    <a:pt x="12" y="104"/>
                    <a:pt x="0" y="126"/>
                  </a:cubicBezTo>
                  <a:cubicBezTo>
                    <a:pt x="3" y="131"/>
                    <a:pt x="6" y="133"/>
                    <a:pt x="10" y="138"/>
                  </a:cubicBezTo>
                  <a:cubicBezTo>
                    <a:pt x="19" y="118"/>
                    <a:pt x="31" y="99"/>
                    <a:pt x="45" y="83"/>
                  </a:cubicBezTo>
                  <a:cubicBezTo>
                    <a:pt x="64" y="58"/>
                    <a:pt x="89" y="38"/>
                    <a:pt x="118" y="25"/>
                  </a:cubicBezTo>
                  <a:cubicBezTo>
                    <a:pt x="110" y="23"/>
                    <a:pt x="103" y="23"/>
                    <a:pt x="94" y="23"/>
                  </a:cubicBezTo>
                  <a:close/>
                  <a:moveTo>
                    <a:pt x="176" y="0"/>
                  </a:moveTo>
                  <a:cubicBezTo>
                    <a:pt x="164" y="7"/>
                    <a:pt x="152" y="19"/>
                    <a:pt x="144" y="31"/>
                  </a:cubicBezTo>
                  <a:cubicBezTo>
                    <a:pt x="138" y="28"/>
                    <a:pt x="132" y="26"/>
                    <a:pt x="126" y="26"/>
                  </a:cubicBezTo>
                  <a:cubicBezTo>
                    <a:pt x="106" y="48"/>
                    <a:pt x="90" y="73"/>
                    <a:pt x="76" y="99"/>
                  </a:cubicBezTo>
                  <a:cubicBezTo>
                    <a:pt x="67" y="115"/>
                    <a:pt x="60" y="131"/>
                    <a:pt x="52" y="148"/>
                  </a:cubicBezTo>
                  <a:cubicBezTo>
                    <a:pt x="69" y="148"/>
                    <a:pt x="88" y="143"/>
                    <a:pt x="103" y="143"/>
                  </a:cubicBezTo>
                  <a:cubicBezTo>
                    <a:pt x="105" y="143"/>
                    <a:pt x="107" y="143"/>
                    <a:pt x="109" y="144"/>
                  </a:cubicBezTo>
                  <a:cubicBezTo>
                    <a:pt x="126" y="99"/>
                    <a:pt x="150" y="55"/>
                    <a:pt x="176" y="16"/>
                  </a:cubicBezTo>
                  <a:cubicBezTo>
                    <a:pt x="179" y="10"/>
                    <a:pt x="179" y="4"/>
                    <a:pt x="176" y="0"/>
                  </a:cubicBezTo>
                  <a:close/>
                  <a:moveTo>
                    <a:pt x="199" y="20"/>
                  </a:moveTo>
                  <a:cubicBezTo>
                    <a:pt x="199" y="20"/>
                    <a:pt x="198" y="20"/>
                    <a:pt x="197" y="20"/>
                  </a:cubicBezTo>
                  <a:cubicBezTo>
                    <a:pt x="193" y="20"/>
                    <a:pt x="190" y="23"/>
                    <a:pt x="189" y="26"/>
                  </a:cubicBezTo>
                  <a:cubicBezTo>
                    <a:pt x="181" y="39"/>
                    <a:pt x="174" y="54"/>
                    <a:pt x="168" y="67"/>
                  </a:cubicBezTo>
                  <a:cubicBezTo>
                    <a:pt x="154" y="93"/>
                    <a:pt x="142" y="120"/>
                    <a:pt x="134" y="149"/>
                  </a:cubicBezTo>
                  <a:cubicBezTo>
                    <a:pt x="138" y="151"/>
                    <a:pt x="142" y="154"/>
                    <a:pt x="145" y="157"/>
                  </a:cubicBezTo>
                  <a:cubicBezTo>
                    <a:pt x="147" y="158"/>
                    <a:pt x="150" y="160"/>
                    <a:pt x="151" y="162"/>
                  </a:cubicBezTo>
                  <a:cubicBezTo>
                    <a:pt x="166" y="118"/>
                    <a:pt x="184" y="75"/>
                    <a:pt x="205" y="35"/>
                  </a:cubicBezTo>
                  <a:cubicBezTo>
                    <a:pt x="206" y="32"/>
                    <a:pt x="206" y="29"/>
                    <a:pt x="206" y="26"/>
                  </a:cubicBezTo>
                  <a:lnTo>
                    <a:pt x="205" y="26"/>
                  </a:lnTo>
                  <a:cubicBezTo>
                    <a:pt x="206" y="23"/>
                    <a:pt x="202" y="20"/>
                    <a:pt x="199" y="20"/>
                  </a:cubicBezTo>
                  <a:close/>
                  <a:moveTo>
                    <a:pt x="258" y="52"/>
                  </a:moveTo>
                  <a:cubicBezTo>
                    <a:pt x="257" y="52"/>
                    <a:pt x="256" y="52"/>
                    <a:pt x="255" y="52"/>
                  </a:cubicBezTo>
                  <a:cubicBezTo>
                    <a:pt x="254" y="52"/>
                    <a:pt x="253" y="52"/>
                    <a:pt x="253" y="52"/>
                  </a:cubicBezTo>
                  <a:cubicBezTo>
                    <a:pt x="248" y="52"/>
                    <a:pt x="245" y="55"/>
                    <a:pt x="244" y="58"/>
                  </a:cubicBezTo>
                  <a:cubicBezTo>
                    <a:pt x="237" y="103"/>
                    <a:pt x="231" y="148"/>
                    <a:pt x="226" y="193"/>
                  </a:cubicBezTo>
                  <a:lnTo>
                    <a:pt x="229" y="193"/>
                  </a:lnTo>
                  <a:cubicBezTo>
                    <a:pt x="242" y="197"/>
                    <a:pt x="251" y="207"/>
                    <a:pt x="253" y="220"/>
                  </a:cubicBezTo>
                  <a:lnTo>
                    <a:pt x="263" y="61"/>
                  </a:lnTo>
                  <a:cubicBezTo>
                    <a:pt x="263" y="60"/>
                    <a:pt x="263" y="57"/>
                    <a:pt x="261" y="55"/>
                  </a:cubicBezTo>
                  <a:cubicBezTo>
                    <a:pt x="261" y="53"/>
                    <a:pt x="260" y="52"/>
                    <a:pt x="258" y="5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5"/>
            <p:cNvSpPr/>
            <p:nvPr/>
          </p:nvSpPr>
          <p:spPr>
            <a:xfrm>
              <a:off x="4605400" y="1212050"/>
              <a:ext cx="5000" cy="6675"/>
            </a:xfrm>
            <a:custGeom>
              <a:avLst/>
              <a:gdLst/>
              <a:ahLst/>
              <a:cxnLst/>
              <a:rect l="l" t="t" r="r" b="b"/>
              <a:pathLst>
                <a:path w="200" h="267" extrusionOk="0">
                  <a:moveTo>
                    <a:pt x="97" y="1"/>
                  </a:moveTo>
                  <a:cubicBezTo>
                    <a:pt x="88" y="1"/>
                    <a:pt x="79" y="2"/>
                    <a:pt x="70" y="5"/>
                  </a:cubicBezTo>
                  <a:cubicBezTo>
                    <a:pt x="43" y="14"/>
                    <a:pt x="18" y="31"/>
                    <a:pt x="1" y="55"/>
                  </a:cubicBezTo>
                  <a:cubicBezTo>
                    <a:pt x="1" y="55"/>
                    <a:pt x="24" y="56"/>
                    <a:pt x="63" y="88"/>
                  </a:cubicBezTo>
                  <a:cubicBezTo>
                    <a:pt x="104" y="120"/>
                    <a:pt x="88" y="146"/>
                    <a:pt x="121" y="168"/>
                  </a:cubicBezTo>
                  <a:cubicBezTo>
                    <a:pt x="150" y="185"/>
                    <a:pt x="118" y="229"/>
                    <a:pt x="125" y="266"/>
                  </a:cubicBezTo>
                  <a:cubicBezTo>
                    <a:pt x="133" y="263"/>
                    <a:pt x="134" y="255"/>
                    <a:pt x="136" y="247"/>
                  </a:cubicBezTo>
                  <a:cubicBezTo>
                    <a:pt x="143" y="230"/>
                    <a:pt x="156" y="215"/>
                    <a:pt x="170" y="204"/>
                  </a:cubicBezTo>
                  <a:cubicBezTo>
                    <a:pt x="184" y="192"/>
                    <a:pt x="199" y="168"/>
                    <a:pt x="185" y="152"/>
                  </a:cubicBezTo>
                  <a:cubicBezTo>
                    <a:pt x="178" y="142"/>
                    <a:pt x="166" y="140"/>
                    <a:pt x="156" y="134"/>
                  </a:cubicBezTo>
                  <a:cubicBezTo>
                    <a:pt x="136" y="124"/>
                    <a:pt x="150" y="105"/>
                    <a:pt x="159" y="92"/>
                  </a:cubicBezTo>
                  <a:cubicBezTo>
                    <a:pt x="173" y="69"/>
                    <a:pt x="169" y="41"/>
                    <a:pt x="152" y="23"/>
                  </a:cubicBezTo>
                  <a:cubicBezTo>
                    <a:pt x="136" y="8"/>
                    <a:pt x="117" y="1"/>
                    <a:pt x="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5"/>
            <p:cNvSpPr/>
            <p:nvPr/>
          </p:nvSpPr>
          <p:spPr>
            <a:xfrm>
              <a:off x="4605925" y="1212100"/>
              <a:ext cx="3525" cy="3825"/>
            </a:xfrm>
            <a:custGeom>
              <a:avLst/>
              <a:gdLst/>
              <a:ahLst/>
              <a:cxnLst/>
              <a:rect l="l" t="t" r="r" b="b"/>
              <a:pathLst>
                <a:path w="141" h="153" extrusionOk="0">
                  <a:moveTo>
                    <a:pt x="68" y="0"/>
                  </a:moveTo>
                  <a:cubicBezTo>
                    <a:pt x="61" y="0"/>
                    <a:pt x="55" y="2"/>
                    <a:pt x="49" y="3"/>
                  </a:cubicBezTo>
                  <a:cubicBezTo>
                    <a:pt x="45" y="5"/>
                    <a:pt x="42" y="6"/>
                    <a:pt x="39" y="8"/>
                  </a:cubicBezTo>
                  <a:cubicBezTo>
                    <a:pt x="25" y="24"/>
                    <a:pt x="12" y="42"/>
                    <a:pt x="0" y="60"/>
                  </a:cubicBezTo>
                  <a:cubicBezTo>
                    <a:pt x="7" y="63"/>
                    <a:pt x="13" y="66"/>
                    <a:pt x="19" y="68"/>
                  </a:cubicBezTo>
                  <a:lnTo>
                    <a:pt x="19" y="68"/>
                  </a:lnTo>
                  <a:cubicBezTo>
                    <a:pt x="37" y="46"/>
                    <a:pt x="53" y="23"/>
                    <a:pt x="68" y="0"/>
                  </a:cubicBezTo>
                  <a:close/>
                  <a:moveTo>
                    <a:pt x="19" y="68"/>
                  </a:moveTo>
                  <a:cubicBezTo>
                    <a:pt x="18" y="69"/>
                    <a:pt x="18" y="69"/>
                    <a:pt x="17" y="70"/>
                  </a:cubicBezTo>
                  <a:lnTo>
                    <a:pt x="19" y="68"/>
                  </a:lnTo>
                  <a:cubicBezTo>
                    <a:pt x="19" y="68"/>
                    <a:pt x="19" y="68"/>
                    <a:pt x="19" y="68"/>
                  </a:cubicBezTo>
                  <a:close/>
                  <a:moveTo>
                    <a:pt x="99" y="2"/>
                  </a:moveTo>
                  <a:cubicBezTo>
                    <a:pt x="74" y="26"/>
                    <a:pt x="51" y="51"/>
                    <a:pt x="29" y="76"/>
                  </a:cubicBezTo>
                  <a:cubicBezTo>
                    <a:pt x="33" y="79"/>
                    <a:pt x="36" y="82"/>
                    <a:pt x="41" y="84"/>
                  </a:cubicBezTo>
                  <a:cubicBezTo>
                    <a:pt x="62" y="58"/>
                    <a:pt x="86" y="32"/>
                    <a:pt x="109" y="6"/>
                  </a:cubicBezTo>
                  <a:cubicBezTo>
                    <a:pt x="106" y="5"/>
                    <a:pt x="102" y="3"/>
                    <a:pt x="99" y="2"/>
                  </a:cubicBezTo>
                  <a:close/>
                  <a:moveTo>
                    <a:pt x="135" y="95"/>
                  </a:moveTo>
                  <a:lnTo>
                    <a:pt x="135" y="95"/>
                  </a:lnTo>
                  <a:cubicBezTo>
                    <a:pt x="112" y="102"/>
                    <a:pt x="90" y="111"/>
                    <a:pt x="68" y="119"/>
                  </a:cubicBezTo>
                  <a:cubicBezTo>
                    <a:pt x="73" y="131"/>
                    <a:pt x="77" y="141"/>
                    <a:pt x="84" y="153"/>
                  </a:cubicBezTo>
                  <a:cubicBezTo>
                    <a:pt x="102" y="145"/>
                    <a:pt x="122" y="141"/>
                    <a:pt x="141" y="135"/>
                  </a:cubicBezTo>
                  <a:cubicBezTo>
                    <a:pt x="139" y="135"/>
                    <a:pt x="136" y="134"/>
                    <a:pt x="135" y="132"/>
                  </a:cubicBezTo>
                  <a:cubicBezTo>
                    <a:pt x="116" y="122"/>
                    <a:pt x="126" y="108"/>
                    <a:pt x="135" y="9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5"/>
            <p:cNvSpPr/>
            <p:nvPr/>
          </p:nvSpPr>
          <p:spPr>
            <a:xfrm>
              <a:off x="4603950" y="1247900"/>
              <a:ext cx="15900" cy="24700"/>
            </a:xfrm>
            <a:custGeom>
              <a:avLst/>
              <a:gdLst/>
              <a:ahLst/>
              <a:cxnLst/>
              <a:rect l="l" t="t" r="r" b="b"/>
              <a:pathLst>
                <a:path w="636" h="988" extrusionOk="0">
                  <a:moveTo>
                    <a:pt x="472" y="1"/>
                  </a:moveTo>
                  <a:lnTo>
                    <a:pt x="1" y="987"/>
                  </a:lnTo>
                  <a:lnTo>
                    <a:pt x="314" y="987"/>
                  </a:lnTo>
                  <a:lnTo>
                    <a:pt x="636" y="809"/>
                  </a:lnTo>
                  <a:lnTo>
                    <a:pt x="47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5"/>
            <p:cNvSpPr/>
            <p:nvPr/>
          </p:nvSpPr>
          <p:spPr>
            <a:xfrm>
              <a:off x="4604675" y="1242000"/>
              <a:ext cx="10725" cy="24100"/>
            </a:xfrm>
            <a:custGeom>
              <a:avLst/>
              <a:gdLst/>
              <a:ahLst/>
              <a:cxnLst/>
              <a:rect l="l" t="t" r="r" b="b"/>
              <a:pathLst>
                <a:path w="429" h="964" extrusionOk="0">
                  <a:moveTo>
                    <a:pt x="1" y="1"/>
                  </a:moveTo>
                  <a:lnTo>
                    <a:pt x="1" y="717"/>
                  </a:lnTo>
                  <a:lnTo>
                    <a:pt x="429" y="963"/>
                  </a:lnTo>
                  <a:lnTo>
                    <a:pt x="429" y="247"/>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5"/>
            <p:cNvSpPr/>
            <p:nvPr/>
          </p:nvSpPr>
          <p:spPr>
            <a:xfrm>
              <a:off x="4612625" y="1247900"/>
              <a:ext cx="3150" cy="19800"/>
            </a:xfrm>
            <a:custGeom>
              <a:avLst/>
              <a:gdLst/>
              <a:ahLst/>
              <a:cxnLst/>
              <a:rect l="l" t="t" r="r" b="b"/>
              <a:pathLst>
                <a:path w="126" h="792" extrusionOk="0">
                  <a:moveTo>
                    <a:pt x="125" y="1"/>
                  </a:moveTo>
                  <a:lnTo>
                    <a:pt x="0" y="74"/>
                  </a:lnTo>
                  <a:lnTo>
                    <a:pt x="0" y="791"/>
                  </a:lnTo>
                  <a:lnTo>
                    <a:pt x="125" y="719"/>
                  </a:lnTo>
                  <a:lnTo>
                    <a:pt x="12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5"/>
            <p:cNvSpPr/>
            <p:nvPr/>
          </p:nvSpPr>
          <p:spPr>
            <a:xfrm>
              <a:off x="4601900" y="1243600"/>
              <a:ext cx="10750" cy="24100"/>
            </a:xfrm>
            <a:custGeom>
              <a:avLst/>
              <a:gdLst/>
              <a:ahLst/>
              <a:cxnLst/>
              <a:rect l="l" t="t" r="r" b="b"/>
              <a:pathLst>
                <a:path w="430" h="964" extrusionOk="0">
                  <a:moveTo>
                    <a:pt x="0" y="0"/>
                  </a:moveTo>
                  <a:lnTo>
                    <a:pt x="0" y="717"/>
                  </a:lnTo>
                  <a:lnTo>
                    <a:pt x="429" y="963"/>
                  </a:lnTo>
                  <a:lnTo>
                    <a:pt x="429" y="246"/>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5"/>
            <p:cNvSpPr/>
            <p:nvPr/>
          </p:nvSpPr>
          <p:spPr>
            <a:xfrm>
              <a:off x="4601900" y="1241775"/>
              <a:ext cx="13875" cy="7975"/>
            </a:xfrm>
            <a:custGeom>
              <a:avLst/>
              <a:gdLst/>
              <a:ahLst/>
              <a:cxnLst/>
              <a:rect l="l" t="t" r="r" b="b"/>
              <a:pathLst>
                <a:path w="555" h="319" extrusionOk="0">
                  <a:moveTo>
                    <a:pt x="125" y="1"/>
                  </a:moveTo>
                  <a:lnTo>
                    <a:pt x="112" y="10"/>
                  </a:lnTo>
                  <a:lnTo>
                    <a:pt x="525" y="246"/>
                  </a:lnTo>
                  <a:lnTo>
                    <a:pt x="429" y="301"/>
                  </a:lnTo>
                  <a:lnTo>
                    <a:pt x="15" y="65"/>
                  </a:lnTo>
                  <a:lnTo>
                    <a:pt x="0" y="72"/>
                  </a:lnTo>
                  <a:lnTo>
                    <a:pt x="415" y="310"/>
                  </a:lnTo>
                  <a:lnTo>
                    <a:pt x="429" y="319"/>
                  </a:lnTo>
                  <a:lnTo>
                    <a:pt x="540" y="255"/>
                  </a:lnTo>
                  <a:lnTo>
                    <a:pt x="540" y="256"/>
                  </a:lnTo>
                  <a:lnTo>
                    <a:pt x="554" y="246"/>
                  </a:lnTo>
                  <a:lnTo>
                    <a:pt x="540" y="239"/>
                  </a:lnTo>
                  <a:lnTo>
                    <a:pt x="12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5"/>
            <p:cNvSpPr/>
            <p:nvPr/>
          </p:nvSpPr>
          <p:spPr>
            <a:xfrm>
              <a:off x="4602975" y="1242800"/>
              <a:ext cx="11350" cy="6525"/>
            </a:xfrm>
            <a:custGeom>
              <a:avLst/>
              <a:gdLst/>
              <a:ahLst/>
              <a:cxnLst/>
              <a:rect l="l" t="t" r="r" b="b"/>
              <a:pathLst>
                <a:path w="454" h="261" extrusionOk="0">
                  <a:moveTo>
                    <a:pt x="69" y="1"/>
                  </a:moveTo>
                  <a:lnTo>
                    <a:pt x="1" y="40"/>
                  </a:lnTo>
                  <a:lnTo>
                    <a:pt x="386" y="260"/>
                  </a:lnTo>
                  <a:lnTo>
                    <a:pt x="453" y="222"/>
                  </a:lnTo>
                  <a:lnTo>
                    <a:pt x="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5"/>
            <p:cNvSpPr/>
            <p:nvPr/>
          </p:nvSpPr>
          <p:spPr>
            <a:xfrm>
              <a:off x="4599650" y="1246250"/>
              <a:ext cx="8250" cy="21300"/>
            </a:xfrm>
            <a:custGeom>
              <a:avLst/>
              <a:gdLst/>
              <a:ahLst/>
              <a:cxnLst/>
              <a:rect l="l" t="t" r="r" b="b"/>
              <a:pathLst>
                <a:path w="330" h="852" extrusionOk="0">
                  <a:moveTo>
                    <a:pt x="0" y="0"/>
                  </a:moveTo>
                  <a:lnTo>
                    <a:pt x="0" y="662"/>
                  </a:lnTo>
                  <a:lnTo>
                    <a:pt x="329" y="851"/>
                  </a:lnTo>
                  <a:lnTo>
                    <a:pt x="329" y="189"/>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5"/>
            <p:cNvSpPr/>
            <p:nvPr/>
          </p:nvSpPr>
          <p:spPr>
            <a:xfrm>
              <a:off x="4605075" y="1250750"/>
              <a:ext cx="3150" cy="18350"/>
            </a:xfrm>
            <a:custGeom>
              <a:avLst/>
              <a:gdLst/>
              <a:ahLst/>
              <a:cxnLst/>
              <a:rect l="l" t="t" r="r" b="b"/>
              <a:pathLst>
                <a:path w="126" h="734" extrusionOk="0">
                  <a:moveTo>
                    <a:pt x="125" y="0"/>
                  </a:moveTo>
                  <a:lnTo>
                    <a:pt x="1" y="73"/>
                  </a:lnTo>
                  <a:lnTo>
                    <a:pt x="1" y="734"/>
                  </a:lnTo>
                  <a:lnTo>
                    <a:pt x="125" y="663"/>
                  </a:lnTo>
                  <a:lnTo>
                    <a:pt x="12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5"/>
            <p:cNvSpPr/>
            <p:nvPr/>
          </p:nvSpPr>
          <p:spPr>
            <a:xfrm>
              <a:off x="4596850" y="1247850"/>
              <a:ext cx="8250" cy="21250"/>
            </a:xfrm>
            <a:custGeom>
              <a:avLst/>
              <a:gdLst/>
              <a:ahLst/>
              <a:cxnLst/>
              <a:rect l="l" t="t" r="r" b="b"/>
              <a:pathLst>
                <a:path w="330" h="850" extrusionOk="0">
                  <a:moveTo>
                    <a:pt x="1" y="0"/>
                  </a:moveTo>
                  <a:lnTo>
                    <a:pt x="1" y="661"/>
                  </a:lnTo>
                  <a:lnTo>
                    <a:pt x="330" y="850"/>
                  </a:lnTo>
                  <a:lnTo>
                    <a:pt x="330" y="189"/>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5"/>
            <p:cNvSpPr/>
            <p:nvPr/>
          </p:nvSpPr>
          <p:spPr>
            <a:xfrm>
              <a:off x="4596850" y="1246025"/>
              <a:ext cx="11375" cy="6550"/>
            </a:xfrm>
            <a:custGeom>
              <a:avLst/>
              <a:gdLst/>
              <a:ahLst/>
              <a:cxnLst/>
              <a:rect l="l" t="t" r="r" b="b"/>
              <a:pathLst>
                <a:path w="455" h="262" extrusionOk="0">
                  <a:moveTo>
                    <a:pt x="125" y="1"/>
                  </a:moveTo>
                  <a:lnTo>
                    <a:pt x="112" y="9"/>
                  </a:lnTo>
                  <a:lnTo>
                    <a:pt x="425" y="189"/>
                  </a:lnTo>
                  <a:lnTo>
                    <a:pt x="330" y="244"/>
                  </a:lnTo>
                  <a:lnTo>
                    <a:pt x="15" y="64"/>
                  </a:lnTo>
                  <a:lnTo>
                    <a:pt x="1" y="73"/>
                  </a:lnTo>
                  <a:lnTo>
                    <a:pt x="315" y="253"/>
                  </a:lnTo>
                  <a:lnTo>
                    <a:pt x="330" y="262"/>
                  </a:lnTo>
                  <a:lnTo>
                    <a:pt x="440" y="198"/>
                  </a:lnTo>
                  <a:lnTo>
                    <a:pt x="441" y="198"/>
                  </a:lnTo>
                  <a:lnTo>
                    <a:pt x="454" y="189"/>
                  </a:lnTo>
                  <a:lnTo>
                    <a:pt x="440" y="180"/>
                  </a:lnTo>
                  <a:lnTo>
                    <a:pt x="12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5"/>
            <p:cNvSpPr/>
            <p:nvPr/>
          </p:nvSpPr>
          <p:spPr>
            <a:xfrm>
              <a:off x="4597950" y="1247075"/>
              <a:ext cx="8825" cy="5075"/>
            </a:xfrm>
            <a:custGeom>
              <a:avLst/>
              <a:gdLst/>
              <a:ahLst/>
              <a:cxnLst/>
              <a:rect l="l" t="t" r="r" b="b"/>
              <a:pathLst>
                <a:path w="353" h="203" extrusionOk="0">
                  <a:moveTo>
                    <a:pt x="68" y="1"/>
                  </a:moveTo>
                  <a:lnTo>
                    <a:pt x="0" y="38"/>
                  </a:lnTo>
                  <a:lnTo>
                    <a:pt x="286" y="202"/>
                  </a:lnTo>
                  <a:lnTo>
                    <a:pt x="352" y="165"/>
                  </a:lnTo>
                  <a:lnTo>
                    <a:pt x="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5"/>
            <p:cNvSpPr/>
            <p:nvPr/>
          </p:nvSpPr>
          <p:spPr>
            <a:xfrm>
              <a:off x="4596100" y="1251875"/>
              <a:ext cx="10675" cy="19150"/>
            </a:xfrm>
            <a:custGeom>
              <a:avLst/>
              <a:gdLst/>
              <a:ahLst/>
              <a:cxnLst/>
              <a:rect l="l" t="t" r="r" b="b"/>
              <a:pathLst>
                <a:path w="427" h="766" extrusionOk="0">
                  <a:moveTo>
                    <a:pt x="0" y="0"/>
                  </a:moveTo>
                  <a:lnTo>
                    <a:pt x="0" y="519"/>
                  </a:lnTo>
                  <a:lnTo>
                    <a:pt x="426" y="766"/>
                  </a:lnTo>
                  <a:lnTo>
                    <a:pt x="426" y="245"/>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5"/>
            <p:cNvSpPr/>
            <p:nvPr/>
          </p:nvSpPr>
          <p:spPr>
            <a:xfrm>
              <a:off x="4603950" y="1257775"/>
              <a:ext cx="3150" cy="14825"/>
            </a:xfrm>
            <a:custGeom>
              <a:avLst/>
              <a:gdLst/>
              <a:ahLst/>
              <a:cxnLst/>
              <a:rect l="l" t="t" r="r" b="b"/>
              <a:pathLst>
                <a:path w="126" h="593" extrusionOk="0">
                  <a:moveTo>
                    <a:pt x="125" y="0"/>
                  </a:moveTo>
                  <a:lnTo>
                    <a:pt x="1" y="71"/>
                  </a:lnTo>
                  <a:lnTo>
                    <a:pt x="1" y="592"/>
                  </a:lnTo>
                  <a:lnTo>
                    <a:pt x="125" y="521"/>
                  </a:lnTo>
                  <a:lnTo>
                    <a:pt x="12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5"/>
            <p:cNvSpPr/>
            <p:nvPr/>
          </p:nvSpPr>
          <p:spPr>
            <a:xfrm>
              <a:off x="4593300" y="1253450"/>
              <a:ext cx="10675" cy="19150"/>
            </a:xfrm>
            <a:custGeom>
              <a:avLst/>
              <a:gdLst/>
              <a:ahLst/>
              <a:cxnLst/>
              <a:rect l="l" t="t" r="r" b="b"/>
              <a:pathLst>
                <a:path w="427" h="766" extrusionOk="0">
                  <a:moveTo>
                    <a:pt x="0" y="1"/>
                  </a:moveTo>
                  <a:lnTo>
                    <a:pt x="0" y="520"/>
                  </a:lnTo>
                  <a:lnTo>
                    <a:pt x="427" y="765"/>
                  </a:lnTo>
                  <a:lnTo>
                    <a:pt x="427" y="246"/>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5"/>
            <p:cNvSpPr/>
            <p:nvPr/>
          </p:nvSpPr>
          <p:spPr>
            <a:xfrm>
              <a:off x="4593300" y="1251650"/>
              <a:ext cx="13800" cy="7950"/>
            </a:xfrm>
            <a:custGeom>
              <a:avLst/>
              <a:gdLst/>
              <a:ahLst/>
              <a:cxnLst/>
              <a:rect l="l" t="t" r="r" b="b"/>
              <a:pathLst>
                <a:path w="552" h="318" extrusionOk="0">
                  <a:moveTo>
                    <a:pt x="127" y="0"/>
                  </a:moveTo>
                  <a:lnTo>
                    <a:pt x="112" y="9"/>
                  </a:lnTo>
                  <a:lnTo>
                    <a:pt x="522" y="245"/>
                  </a:lnTo>
                  <a:lnTo>
                    <a:pt x="427" y="301"/>
                  </a:lnTo>
                  <a:lnTo>
                    <a:pt x="15" y="64"/>
                  </a:lnTo>
                  <a:lnTo>
                    <a:pt x="0" y="71"/>
                  </a:lnTo>
                  <a:lnTo>
                    <a:pt x="412" y="309"/>
                  </a:lnTo>
                  <a:lnTo>
                    <a:pt x="427" y="318"/>
                  </a:lnTo>
                  <a:lnTo>
                    <a:pt x="537" y="254"/>
                  </a:lnTo>
                  <a:lnTo>
                    <a:pt x="538" y="254"/>
                  </a:lnTo>
                  <a:lnTo>
                    <a:pt x="551" y="245"/>
                  </a:lnTo>
                  <a:lnTo>
                    <a:pt x="537" y="237"/>
                  </a:lnTo>
                  <a:lnTo>
                    <a:pt x="12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5"/>
            <p:cNvSpPr/>
            <p:nvPr/>
          </p:nvSpPr>
          <p:spPr>
            <a:xfrm>
              <a:off x="4594375" y="1252650"/>
              <a:ext cx="11275" cy="6525"/>
            </a:xfrm>
            <a:custGeom>
              <a:avLst/>
              <a:gdLst/>
              <a:ahLst/>
              <a:cxnLst/>
              <a:rect l="l" t="t" r="r" b="b"/>
              <a:pathLst>
                <a:path w="451" h="261" extrusionOk="0">
                  <a:moveTo>
                    <a:pt x="69" y="1"/>
                  </a:moveTo>
                  <a:lnTo>
                    <a:pt x="1" y="40"/>
                  </a:lnTo>
                  <a:lnTo>
                    <a:pt x="384" y="261"/>
                  </a:lnTo>
                  <a:lnTo>
                    <a:pt x="450" y="221"/>
                  </a:lnTo>
                  <a:lnTo>
                    <a:pt x="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5"/>
            <p:cNvSpPr/>
            <p:nvPr/>
          </p:nvSpPr>
          <p:spPr>
            <a:xfrm>
              <a:off x="4477450" y="1241050"/>
              <a:ext cx="40500" cy="98175"/>
            </a:xfrm>
            <a:custGeom>
              <a:avLst/>
              <a:gdLst/>
              <a:ahLst/>
              <a:cxnLst/>
              <a:rect l="l" t="t" r="r" b="b"/>
              <a:pathLst>
                <a:path w="1620" h="3927" extrusionOk="0">
                  <a:moveTo>
                    <a:pt x="1620" y="1"/>
                  </a:moveTo>
                  <a:lnTo>
                    <a:pt x="0" y="936"/>
                  </a:lnTo>
                  <a:lnTo>
                    <a:pt x="0" y="3926"/>
                  </a:lnTo>
                  <a:lnTo>
                    <a:pt x="1620" y="2991"/>
                  </a:lnTo>
                  <a:lnTo>
                    <a:pt x="162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5"/>
            <p:cNvSpPr/>
            <p:nvPr/>
          </p:nvSpPr>
          <p:spPr>
            <a:xfrm>
              <a:off x="4480925" y="1246200"/>
              <a:ext cx="34275" cy="87100"/>
            </a:xfrm>
            <a:custGeom>
              <a:avLst/>
              <a:gdLst/>
              <a:ahLst/>
              <a:cxnLst/>
              <a:rect l="l" t="t" r="r" b="b"/>
              <a:pathLst>
                <a:path w="1371" h="3484" extrusionOk="0">
                  <a:moveTo>
                    <a:pt x="1371" y="1"/>
                  </a:moveTo>
                  <a:lnTo>
                    <a:pt x="0" y="791"/>
                  </a:lnTo>
                  <a:lnTo>
                    <a:pt x="0" y="3484"/>
                  </a:lnTo>
                  <a:lnTo>
                    <a:pt x="1371" y="2694"/>
                  </a:lnTo>
                  <a:lnTo>
                    <a:pt x="13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5"/>
            <p:cNvSpPr/>
            <p:nvPr/>
          </p:nvSpPr>
          <p:spPr>
            <a:xfrm>
              <a:off x="4475075" y="1263150"/>
              <a:ext cx="2400" cy="76075"/>
            </a:xfrm>
            <a:custGeom>
              <a:avLst/>
              <a:gdLst/>
              <a:ahLst/>
              <a:cxnLst/>
              <a:rect l="l" t="t" r="r" b="b"/>
              <a:pathLst>
                <a:path w="96" h="3043" extrusionOk="0">
                  <a:moveTo>
                    <a:pt x="1" y="0"/>
                  </a:moveTo>
                  <a:lnTo>
                    <a:pt x="1" y="2990"/>
                  </a:lnTo>
                  <a:lnTo>
                    <a:pt x="95" y="3042"/>
                  </a:lnTo>
                  <a:lnTo>
                    <a:pt x="95" y="52"/>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5"/>
            <p:cNvSpPr/>
            <p:nvPr/>
          </p:nvSpPr>
          <p:spPr>
            <a:xfrm>
              <a:off x="4475075" y="1239800"/>
              <a:ext cx="42875" cy="24700"/>
            </a:xfrm>
            <a:custGeom>
              <a:avLst/>
              <a:gdLst/>
              <a:ahLst/>
              <a:cxnLst/>
              <a:rect l="l" t="t" r="r" b="b"/>
              <a:pathLst>
                <a:path w="1715" h="988" extrusionOk="0">
                  <a:moveTo>
                    <a:pt x="1621" y="0"/>
                  </a:moveTo>
                  <a:lnTo>
                    <a:pt x="1" y="935"/>
                  </a:lnTo>
                  <a:lnTo>
                    <a:pt x="95" y="988"/>
                  </a:lnTo>
                  <a:lnTo>
                    <a:pt x="1715" y="52"/>
                  </a:lnTo>
                  <a:lnTo>
                    <a:pt x="16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5"/>
            <p:cNvSpPr/>
            <p:nvPr/>
          </p:nvSpPr>
          <p:spPr>
            <a:xfrm>
              <a:off x="4487050" y="1276225"/>
              <a:ext cx="23450" cy="25850"/>
            </a:xfrm>
            <a:custGeom>
              <a:avLst/>
              <a:gdLst/>
              <a:ahLst/>
              <a:cxnLst/>
              <a:rect l="l" t="t" r="r" b="b"/>
              <a:pathLst>
                <a:path w="938" h="1034" extrusionOk="0">
                  <a:moveTo>
                    <a:pt x="659" y="0"/>
                  </a:moveTo>
                  <a:cubicBezTo>
                    <a:pt x="589" y="0"/>
                    <a:pt x="477" y="118"/>
                    <a:pt x="477" y="350"/>
                  </a:cubicBezTo>
                  <a:cubicBezTo>
                    <a:pt x="477" y="209"/>
                    <a:pt x="436" y="158"/>
                    <a:pt x="387" y="158"/>
                  </a:cubicBezTo>
                  <a:cubicBezTo>
                    <a:pt x="278" y="158"/>
                    <a:pt x="135" y="418"/>
                    <a:pt x="363" y="479"/>
                  </a:cubicBezTo>
                  <a:lnTo>
                    <a:pt x="363" y="479"/>
                  </a:lnTo>
                  <a:cubicBezTo>
                    <a:pt x="340" y="473"/>
                    <a:pt x="319" y="470"/>
                    <a:pt x="299" y="470"/>
                  </a:cubicBezTo>
                  <a:cubicBezTo>
                    <a:pt x="92" y="470"/>
                    <a:pt x="1" y="756"/>
                    <a:pt x="128" y="756"/>
                  </a:cubicBezTo>
                  <a:cubicBezTo>
                    <a:pt x="171" y="756"/>
                    <a:pt x="238" y="724"/>
                    <a:pt x="334" y="639"/>
                  </a:cubicBezTo>
                  <a:lnTo>
                    <a:pt x="334" y="639"/>
                  </a:lnTo>
                  <a:cubicBezTo>
                    <a:pt x="95" y="853"/>
                    <a:pt x="100" y="1033"/>
                    <a:pt x="182" y="1033"/>
                  </a:cubicBezTo>
                  <a:cubicBezTo>
                    <a:pt x="240" y="1033"/>
                    <a:pt x="338" y="942"/>
                    <a:pt x="414" y="707"/>
                  </a:cubicBezTo>
                  <a:lnTo>
                    <a:pt x="414" y="707"/>
                  </a:lnTo>
                  <a:cubicBezTo>
                    <a:pt x="339" y="939"/>
                    <a:pt x="377" y="1028"/>
                    <a:pt x="436" y="1028"/>
                  </a:cubicBezTo>
                  <a:cubicBezTo>
                    <a:pt x="521" y="1028"/>
                    <a:pt x="647" y="844"/>
                    <a:pt x="540" y="634"/>
                  </a:cubicBezTo>
                  <a:lnTo>
                    <a:pt x="540" y="634"/>
                  </a:lnTo>
                  <a:cubicBezTo>
                    <a:pt x="581" y="715"/>
                    <a:pt x="629" y="745"/>
                    <a:pt x="674" y="745"/>
                  </a:cubicBezTo>
                  <a:cubicBezTo>
                    <a:pt x="809" y="745"/>
                    <a:pt x="912" y="463"/>
                    <a:pt x="704" y="463"/>
                  </a:cubicBezTo>
                  <a:cubicBezTo>
                    <a:pt x="680" y="463"/>
                    <a:pt x="652" y="466"/>
                    <a:pt x="619" y="475"/>
                  </a:cubicBezTo>
                  <a:cubicBezTo>
                    <a:pt x="900" y="402"/>
                    <a:pt x="937" y="148"/>
                    <a:pt x="826" y="148"/>
                  </a:cubicBezTo>
                  <a:cubicBezTo>
                    <a:pt x="775" y="148"/>
                    <a:pt x="693" y="201"/>
                    <a:pt x="590" y="347"/>
                  </a:cubicBezTo>
                  <a:cubicBezTo>
                    <a:pt x="754" y="115"/>
                    <a:pt x="727" y="0"/>
                    <a:pt x="65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5"/>
            <p:cNvSpPr/>
            <p:nvPr/>
          </p:nvSpPr>
          <p:spPr>
            <a:xfrm>
              <a:off x="4525000" y="1226500"/>
              <a:ext cx="16050" cy="29150"/>
            </a:xfrm>
            <a:custGeom>
              <a:avLst/>
              <a:gdLst/>
              <a:ahLst/>
              <a:cxnLst/>
              <a:rect l="l" t="t" r="r" b="b"/>
              <a:pathLst>
                <a:path w="642" h="1166" extrusionOk="0">
                  <a:moveTo>
                    <a:pt x="641" y="0"/>
                  </a:moveTo>
                  <a:lnTo>
                    <a:pt x="1" y="371"/>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5"/>
            <p:cNvSpPr/>
            <p:nvPr/>
          </p:nvSpPr>
          <p:spPr>
            <a:xfrm>
              <a:off x="4523525" y="1234925"/>
              <a:ext cx="1500" cy="20725"/>
            </a:xfrm>
            <a:custGeom>
              <a:avLst/>
              <a:gdLst/>
              <a:ahLst/>
              <a:cxnLst/>
              <a:rect l="l" t="t" r="r" b="b"/>
              <a:pathLst>
                <a:path w="60" h="829" extrusionOk="0">
                  <a:moveTo>
                    <a:pt x="0" y="1"/>
                  </a:moveTo>
                  <a:lnTo>
                    <a:pt x="0" y="797"/>
                  </a:lnTo>
                  <a:lnTo>
                    <a:pt x="60" y="829"/>
                  </a:lnTo>
                  <a:lnTo>
                    <a:pt x="60" y="34"/>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5"/>
            <p:cNvSpPr/>
            <p:nvPr/>
          </p:nvSpPr>
          <p:spPr>
            <a:xfrm>
              <a:off x="4523525" y="1225700"/>
              <a:ext cx="17525" cy="10100"/>
            </a:xfrm>
            <a:custGeom>
              <a:avLst/>
              <a:gdLst/>
              <a:ahLst/>
              <a:cxnLst/>
              <a:rect l="l" t="t" r="r" b="b"/>
              <a:pathLst>
                <a:path w="701" h="404" extrusionOk="0">
                  <a:moveTo>
                    <a:pt x="641" y="0"/>
                  </a:moveTo>
                  <a:lnTo>
                    <a:pt x="0" y="370"/>
                  </a:lnTo>
                  <a:lnTo>
                    <a:pt x="60" y="403"/>
                  </a:lnTo>
                  <a:lnTo>
                    <a:pt x="700" y="33"/>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5"/>
            <p:cNvSpPr/>
            <p:nvPr/>
          </p:nvSpPr>
          <p:spPr>
            <a:xfrm>
              <a:off x="4528200" y="1235800"/>
              <a:ext cx="10325" cy="11400"/>
            </a:xfrm>
            <a:custGeom>
              <a:avLst/>
              <a:gdLst/>
              <a:ahLst/>
              <a:cxnLst/>
              <a:rect l="l" t="t" r="r" b="b"/>
              <a:pathLst>
                <a:path w="413" h="456" extrusionOk="0">
                  <a:moveTo>
                    <a:pt x="227" y="0"/>
                  </a:moveTo>
                  <a:cubicBezTo>
                    <a:pt x="208" y="0"/>
                    <a:pt x="189" y="11"/>
                    <a:pt x="181" y="31"/>
                  </a:cubicBezTo>
                  <a:lnTo>
                    <a:pt x="144" y="140"/>
                  </a:lnTo>
                  <a:cubicBezTo>
                    <a:pt x="141" y="149"/>
                    <a:pt x="135" y="157"/>
                    <a:pt x="128" y="163"/>
                  </a:cubicBezTo>
                  <a:lnTo>
                    <a:pt x="28" y="237"/>
                  </a:lnTo>
                  <a:cubicBezTo>
                    <a:pt x="0" y="259"/>
                    <a:pt x="3" y="302"/>
                    <a:pt x="33" y="318"/>
                  </a:cubicBezTo>
                  <a:lnTo>
                    <a:pt x="62" y="334"/>
                  </a:lnTo>
                  <a:cubicBezTo>
                    <a:pt x="80" y="344"/>
                    <a:pt x="90" y="363"/>
                    <a:pt x="87" y="383"/>
                  </a:cubicBezTo>
                  <a:lnTo>
                    <a:pt x="86" y="401"/>
                  </a:lnTo>
                  <a:cubicBezTo>
                    <a:pt x="81" y="433"/>
                    <a:pt x="107" y="456"/>
                    <a:pt x="134" y="456"/>
                  </a:cubicBezTo>
                  <a:cubicBezTo>
                    <a:pt x="147" y="456"/>
                    <a:pt x="160" y="450"/>
                    <a:pt x="170" y="439"/>
                  </a:cubicBezTo>
                  <a:lnTo>
                    <a:pt x="202" y="402"/>
                  </a:lnTo>
                  <a:cubicBezTo>
                    <a:pt x="210" y="391"/>
                    <a:pt x="225" y="385"/>
                    <a:pt x="239" y="385"/>
                  </a:cubicBezTo>
                  <a:lnTo>
                    <a:pt x="312" y="388"/>
                  </a:lnTo>
                  <a:cubicBezTo>
                    <a:pt x="342" y="388"/>
                    <a:pt x="367" y="360"/>
                    <a:pt x="361" y="331"/>
                  </a:cubicBezTo>
                  <a:lnTo>
                    <a:pt x="344" y="225"/>
                  </a:lnTo>
                  <a:cubicBezTo>
                    <a:pt x="342" y="214"/>
                    <a:pt x="344" y="202"/>
                    <a:pt x="350" y="194"/>
                  </a:cubicBezTo>
                  <a:lnTo>
                    <a:pt x="393" y="121"/>
                  </a:lnTo>
                  <a:cubicBezTo>
                    <a:pt x="413" y="86"/>
                    <a:pt x="386" y="48"/>
                    <a:pt x="351" y="48"/>
                  </a:cubicBezTo>
                  <a:cubicBezTo>
                    <a:pt x="345" y="48"/>
                    <a:pt x="339" y="49"/>
                    <a:pt x="332" y="51"/>
                  </a:cubicBezTo>
                  <a:cubicBezTo>
                    <a:pt x="327" y="54"/>
                    <a:pt x="321" y="55"/>
                    <a:pt x="315" y="55"/>
                  </a:cubicBezTo>
                  <a:cubicBezTo>
                    <a:pt x="298" y="55"/>
                    <a:pt x="281" y="46"/>
                    <a:pt x="273" y="30"/>
                  </a:cubicBezTo>
                  <a:lnTo>
                    <a:pt x="270" y="25"/>
                  </a:lnTo>
                  <a:cubicBezTo>
                    <a:pt x="260" y="8"/>
                    <a:pt x="244" y="0"/>
                    <a:pt x="227"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5"/>
            <p:cNvSpPr/>
            <p:nvPr/>
          </p:nvSpPr>
          <p:spPr>
            <a:xfrm>
              <a:off x="4525000" y="1254300"/>
              <a:ext cx="16050" cy="29175"/>
            </a:xfrm>
            <a:custGeom>
              <a:avLst/>
              <a:gdLst/>
              <a:ahLst/>
              <a:cxnLst/>
              <a:rect l="l" t="t" r="r" b="b"/>
              <a:pathLst>
                <a:path w="642" h="1167" extrusionOk="0">
                  <a:moveTo>
                    <a:pt x="641" y="0"/>
                  </a:moveTo>
                  <a:lnTo>
                    <a:pt x="1" y="371"/>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5"/>
            <p:cNvSpPr/>
            <p:nvPr/>
          </p:nvSpPr>
          <p:spPr>
            <a:xfrm>
              <a:off x="4523525" y="1262750"/>
              <a:ext cx="1500" cy="20725"/>
            </a:xfrm>
            <a:custGeom>
              <a:avLst/>
              <a:gdLst/>
              <a:ahLst/>
              <a:cxnLst/>
              <a:rect l="l" t="t" r="r" b="b"/>
              <a:pathLst>
                <a:path w="60" h="829" extrusionOk="0">
                  <a:moveTo>
                    <a:pt x="0" y="0"/>
                  </a:moveTo>
                  <a:lnTo>
                    <a:pt x="0" y="796"/>
                  </a:lnTo>
                  <a:lnTo>
                    <a:pt x="60" y="828"/>
                  </a:lnTo>
                  <a:lnTo>
                    <a:pt x="60" y="33"/>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5"/>
            <p:cNvSpPr/>
            <p:nvPr/>
          </p:nvSpPr>
          <p:spPr>
            <a:xfrm>
              <a:off x="4523525" y="1253500"/>
              <a:ext cx="17525" cy="10100"/>
            </a:xfrm>
            <a:custGeom>
              <a:avLst/>
              <a:gdLst/>
              <a:ahLst/>
              <a:cxnLst/>
              <a:rect l="l" t="t" r="r" b="b"/>
              <a:pathLst>
                <a:path w="701" h="404" extrusionOk="0">
                  <a:moveTo>
                    <a:pt x="641" y="0"/>
                  </a:moveTo>
                  <a:lnTo>
                    <a:pt x="0" y="370"/>
                  </a:lnTo>
                  <a:lnTo>
                    <a:pt x="60" y="403"/>
                  </a:lnTo>
                  <a:lnTo>
                    <a:pt x="700" y="34"/>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5"/>
            <p:cNvSpPr/>
            <p:nvPr/>
          </p:nvSpPr>
          <p:spPr>
            <a:xfrm>
              <a:off x="4528200" y="1263600"/>
              <a:ext cx="10325" cy="11425"/>
            </a:xfrm>
            <a:custGeom>
              <a:avLst/>
              <a:gdLst/>
              <a:ahLst/>
              <a:cxnLst/>
              <a:rect l="l" t="t" r="r" b="b"/>
              <a:pathLst>
                <a:path w="413" h="457" extrusionOk="0">
                  <a:moveTo>
                    <a:pt x="227" y="1"/>
                  </a:moveTo>
                  <a:cubicBezTo>
                    <a:pt x="208" y="1"/>
                    <a:pt x="189" y="12"/>
                    <a:pt x="181" y="33"/>
                  </a:cubicBezTo>
                  <a:lnTo>
                    <a:pt x="144" y="142"/>
                  </a:lnTo>
                  <a:cubicBezTo>
                    <a:pt x="141" y="150"/>
                    <a:pt x="135" y="157"/>
                    <a:pt x="128" y="163"/>
                  </a:cubicBezTo>
                  <a:lnTo>
                    <a:pt x="28" y="239"/>
                  </a:lnTo>
                  <a:cubicBezTo>
                    <a:pt x="0" y="259"/>
                    <a:pt x="3" y="302"/>
                    <a:pt x="33" y="320"/>
                  </a:cubicBezTo>
                  <a:lnTo>
                    <a:pt x="62" y="336"/>
                  </a:lnTo>
                  <a:cubicBezTo>
                    <a:pt x="80" y="346"/>
                    <a:pt x="90" y="365"/>
                    <a:pt x="87" y="385"/>
                  </a:cubicBezTo>
                  <a:lnTo>
                    <a:pt x="86" y="401"/>
                  </a:lnTo>
                  <a:cubicBezTo>
                    <a:pt x="81" y="433"/>
                    <a:pt x="107" y="456"/>
                    <a:pt x="134" y="456"/>
                  </a:cubicBezTo>
                  <a:cubicBezTo>
                    <a:pt x="147" y="456"/>
                    <a:pt x="160" y="451"/>
                    <a:pt x="170" y="439"/>
                  </a:cubicBezTo>
                  <a:lnTo>
                    <a:pt x="202" y="403"/>
                  </a:lnTo>
                  <a:cubicBezTo>
                    <a:pt x="210" y="391"/>
                    <a:pt x="225" y="385"/>
                    <a:pt x="239" y="385"/>
                  </a:cubicBezTo>
                  <a:lnTo>
                    <a:pt x="312" y="387"/>
                  </a:lnTo>
                  <a:cubicBezTo>
                    <a:pt x="313" y="387"/>
                    <a:pt x="313" y="387"/>
                    <a:pt x="314" y="387"/>
                  </a:cubicBezTo>
                  <a:cubicBezTo>
                    <a:pt x="344" y="387"/>
                    <a:pt x="367" y="360"/>
                    <a:pt x="361" y="331"/>
                  </a:cubicBezTo>
                  <a:lnTo>
                    <a:pt x="344" y="226"/>
                  </a:lnTo>
                  <a:cubicBezTo>
                    <a:pt x="342" y="214"/>
                    <a:pt x="344" y="202"/>
                    <a:pt x="350" y="192"/>
                  </a:cubicBezTo>
                  <a:lnTo>
                    <a:pt x="393" y="120"/>
                  </a:lnTo>
                  <a:cubicBezTo>
                    <a:pt x="413" y="86"/>
                    <a:pt x="386" y="48"/>
                    <a:pt x="351" y="48"/>
                  </a:cubicBezTo>
                  <a:cubicBezTo>
                    <a:pt x="345" y="48"/>
                    <a:pt x="339" y="49"/>
                    <a:pt x="332" y="52"/>
                  </a:cubicBezTo>
                  <a:cubicBezTo>
                    <a:pt x="327" y="54"/>
                    <a:pt x="321" y="55"/>
                    <a:pt x="315" y="55"/>
                  </a:cubicBezTo>
                  <a:cubicBezTo>
                    <a:pt x="298" y="55"/>
                    <a:pt x="281" y="46"/>
                    <a:pt x="273" y="30"/>
                  </a:cubicBezTo>
                  <a:lnTo>
                    <a:pt x="270" y="26"/>
                  </a:lnTo>
                  <a:cubicBezTo>
                    <a:pt x="260" y="9"/>
                    <a:pt x="243" y="1"/>
                    <a:pt x="2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5"/>
            <p:cNvSpPr/>
            <p:nvPr/>
          </p:nvSpPr>
          <p:spPr>
            <a:xfrm>
              <a:off x="4525000" y="1282100"/>
              <a:ext cx="16050" cy="29175"/>
            </a:xfrm>
            <a:custGeom>
              <a:avLst/>
              <a:gdLst/>
              <a:ahLst/>
              <a:cxnLst/>
              <a:rect l="l" t="t" r="r" b="b"/>
              <a:pathLst>
                <a:path w="642" h="1167" extrusionOk="0">
                  <a:moveTo>
                    <a:pt x="641" y="0"/>
                  </a:moveTo>
                  <a:lnTo>
                    <a:pt x="1" y="372"/>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5"/>
            <p:cNvSpPr/>
            <p:nvPr/>
          </p:nvSpPr>
          <p:spPr>
            <a:xfrm>
              <a:off x="4523525" y="1290550"/>
              <a:ext cx="1500" cy="20725"/>
            </a:xfrm>
            <a:custGeom>
              <a:avLst/>
              <a:gdLst/>
              <a:ahLst/>
              <a:cxnLst/>
              <a:rect l="l" t="t" r="r" b="b"/>
              <a:pathLst>
                <a:path w="60" h="829" extrusionOk="0">
                  <a:moveTo>
                    <a:pt x="0" y="0"/>
                  </a:moveTo>
                  <a:lnTo>
                    <a:pt x="0" y="795"/>
                  </a:lnTo>
                  <a:lnTo>
                    <a:pt x="60" y="828"/>
                  </a:lnTo>
                  <a:lnTo>
                    <a:pt x="60" y="34"/>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5"/>
            <p:cNvSpPr/>
            <p:nvPr/>
          </p:nvSpPr>
          <p:spPr>
            <a:xfrm>
              <a:off x="4523525" y="1281300"/>
              <a:ext cx="17525" cy="10100"/>
            </a:xfrm>
            <a:custGeom>
              <a:avLst/>
              <a:gdLst/>
              <a:ahLst/>
              <a:cxnLst/>
              <a:rect l="l" t="t" r="r" b="b"/>
              <a:pathLst>
                <a:path w="701" h="404" extrusionOk="0">
                  <a:moveTo>
                    <a:pt x="641" y="1"/>
                  </a:moveTo>
                  <a:lnTo>
                    <a:pt x="0" y="370"/>
                  </a:lnTo>
                  <a:lnTo>
                    <a:pt x="60" y="404"/>
                  </a:lnTo>
                  <a:lnTo>
                    <a:pt x="700" y="32"/>
                  </a:lnTo>
                  <a:lnTo>
                    <a:pt x="64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5"/>
            <p:cNvSpPr/>
            <p:nvPr/>
          </p:nvSpPr>
          <p:spPr>
            <a:xfrm>
              <a:off x="4528200" y="1291400"/>
              <a:ext cx="10325" cy="11425"/>
            </a:xfrm>
            <a:custGeom>
              <a:avLst/>
              <a:gdLst/>
              <a:ahLst/>
              <a:cxnLst/>
              <a:rect l="l" t="t" r="r" b="b"/>
              <a:pathLst>
                <a:path w="413" h="457" extrusionOk="0">
                  <a:moveTo>
                    <a:pt x="227" y="1"/>
                  </a:moveTo>
                  <a:cubicBezTo>
                    <a:pt x="208" y="1"/>
                    <a:pt x="189" y="11"/>
                    <a:pt x="181" y="32"/>
                  </a:cubicBezTo>
                  <a:lnTo>
                    <a:pt x="144" y="140"/>
                  </a:lnTo>
                  <a:cubicBezTo>
                    <a:pt x="141" y="150"/>
                    <a:pt x="135" y="158"/>
                    <a:pt x="128" y="163"/>
                  </a:cubicBezTo>
                  <a:lnTo>
                    <a:pt x="28" y="239"/>
                  </a:lnTo>
                  <a:cubicBezTo>
                    <a:pt x="0" y="259"/>
                    <a:pt x="3" y="303"/>
                    <a:pt x="33" y="320"/>
                  </a:cubicBezTo>
                  <a:lnTo>
                    <a:pt x="62" y="336"/>
                  </a:lnTo>
                  <a:cubicBezTo>
                    <a:pt x="80" y="345"/>
                    <a:pt x="90" y="365"/>
                    <a:pt x="87" y="384"/>
                  </a:cubicBezTo>
                  <a:lnTo>
                    <a:pt x="86" y="401"/>
                  </a:lnTo>
                  <a:cubicBezTo>
                    <a:pt x="81" y="434"/>
                    <a:pt x="107" y="457"/>
                    <a:pt x="134" y="457"/>
                  </a:cubicBezTo>
                  <a:cubicBezTo>
                    <a:pt x="147" y="457"/>
                    <a:pt x="160" y="451"/>
                    <a:pt x="170" y="439"/>
                  </a:cubicBezTo>
                  <a:lnTo>
                    <a:pt x="202" y="403"/>
                  </a:lnTo>
                  <a:cubicBezTo>
                    <a:pt x="210" y="391"/>
                    <a:pt x="225" y="385"/>
                    <a:pt x="239" y="385"/>
                  </a:cubicBezTo>
                  <a:lnTo>
                    <a:pt x="312" y="388"/>
                  </a:lnTo>
                  <a:cubicBezTo>
                    <a:pt x="342" y="388"/>
                    <a:pt x="367" y="362"/>
                    <a:pt x="361" y="332"/>
                  </a:cubicBezTo>
                  <a:lnTo>
                    <a:pt x="344" y="226"/>
                  </a:lnTo>
                  <a:cubicBezTo>
                    <a:pt x="342" y="214"/>
                    <a:pt x="344" y="204"/>
                    <a:pt x="350" y="194"/>
                  </a:cubicBezTo>
                  <a:lnTo>
                    <a:pt x="393" y="120"/>
                  </a:lnTo>
                  <a:cubicBezTo>
                    <a:pt x="413" y="87"/>
                    <a:pt x="386" y="47"/>
                    <a:pt x="351" y="47"/>
                  </a:cubicBezTo>
                  <a:cubicBezTo>
                    <a:pt x="345" y="47"/>
                    <a:pt x="339" y="48"/>
                    <a:pt x="332" y="50"/>
                  </a:cubicBezTo>
                  <a:cubicBezTo>
                    <a:pt x="326" y="53"/>
                    <a:pt x="320" y="55"/>
                    <a:pt x="313" y="55"/>
                  </a:cubicBezTo>
                  <a:cubicBezTo>
                    <a:pt x="297" y="55"/>
                    <a:pt x="281" y="46"/>
                    <a:pt x="273" y="30"/>
                  </a:cubicBezTo>
                  <a:lnTo>
                    <a:pt x="270" y="24"/>
                  </a:lnTo>
                  <a:cubicBezTo>
                    <a:pt x="260" y="8"/>
                    <a:pt x="243" y="1"/>
                    <a:pt x="2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5"/>
            <p:cNvSpPr/>
            <p:nvPr/>
          </p:nvSpPr>
          <p:spPr>
            <a:xfrm>
              <a:off x="4437550" y="1299975"/>
              <a:ext cx="2175" cy="61000"/>
            </a:xfrm>
            <a:custGeom>
              <a:avLst/>
              <a:gdLst/>
              <a:ahLst/>
              <a:cxnLst/>
              <a:rect l="l" t="t" r="r" b="b"/>
              <a:pathLst>
                <a:path w="87" h="2440" extrusionOk="0">
                  <a:moveTo>
                    <a:pt x="1" y="0"/>
                  </a:moveTo>
                  <a:lnTo>
                    <a:pt x="4" y="2391"/>
                  </a:lnTo>
                  <a:lnTo>
                    <a:pt x="87" y="2439"/>
                  </a:lnTo>
                  <a:lnTo>
                    <a:pt x="82" y="48"/>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5"/>
            <p:cNvSpPr/>
            <p:nvPr/>
          </p:nvSpPr>
          <p:spPr>
            <a:xfrm>
              <a:off x="4437550" y="1284025"/>
              <a:ext cx="29700" cy="17175"/>
            </a:xfrm>
            <a:custGeom>
              <a:avLst/>
              <a:gdLst/>
              <a:ahLst/>
              <a:cxnLst/>
              <a:rect l="l" t="t" r="r" b="b"/>
              <a:pathLst>
                <a:path w="1188" h="687" extrusionOk="0">
                  <a:moveTo>
                    <a:pt x="1104" y="0"/>
                  </a:moveTo>
                  <a:lnTo>
                    <a:pt x="1" y="638"/>
                  </a:lnTo>
                  <a:lnTo>
                    <a:pt x="82" y="686"/>
                  </a:lnTo>
                  <a:lnTo>
                    <a:pt x="1187" y="48"/>
                  </a:lnTo>
                  <a:lnTo>
                    <a:pt x="110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5"/>
            <p:cNvSpPr/>
            <p:nvPr/>
          </p:nvSpPr>
          <p:spPr>
            <a:xfrm>
              <a:off x="4439600" y="1285225"/>
              <a:ext cx="27650" cy="75750"/>
            </a:xfrm>
            <a:custGeom>
              <a:avLst/>
              <a:gdLst/>
              <a:ahLst/>
              <a:cxnLst/>
              <a:rect l="l" t="t" r="r" b="b"/>
              <a:pathLst>
                <a:path w="1106" h="3030" extrusionOk="0">
                  <a:moveTo>
                    <a:pt x="1105" y="0"/>
                  </a:moveTo>
                  <a:lnTo>
                    <a:pt x="0" y="638"/>
                  </a:lnTo>
                  <a:lnTo>
                    <a:pt x="5" y="3029"/>
                  </a:lnTo>
                  <a:lnTo>
                    <a:pt x="1105" y="2391"/>
                  </a:lnTo>
                  <a:lnTo>
                    <a:pt x="110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5"/>
            <p:cNvSpPr/>
            <p:nvPr/>
          </p:nvSpPr>
          <p:spPr>
            <a:xfrm>
              <a:off x="4442175" y="1290075"/>
              <a:ext cx="20850" cy="64250"/>
            </a:xfrm>
            <a:custGeom>
              <a:avLst/>
              <a:gdLst/>
              <a:ahLst/>
              <a:cxnLst/>
              <a:rect l="l" t="t" r="r" b="b"/>
              <a:pathLst>
                <a:path w="834" h="2570" extrusionOk="0">
                  <a:moveTo>
                    <a:pt x="834" y="0"/>
                  </a:moveTo>
                  <a:lnTo>
                    <a:pt x="0" y="485"/>
                  </a:lnTo>
                  <a:lnTo>
                    <a:pt x="0" y="2570"/>
                  </a:lnTo>
                  <a:lnTo>
                    <a:pt x="834" y="2089"/>
                  </a:lnTo>
                  <a:lnTo>
                    <a:pt x="8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5"/>
            <p:cNvSpPr/>
            <p:nvPr/>
          </p:nvSpPr>
          <p:spPr>
            <a:xfrm>
              <a:off x="4449600" y="1322400"/>
              <a:ext cx="7550" cy="21750"/>
            </a:xfrm>
            <a:custGeom>
              <a:avLst/>
              <a:gdLst/>
              <a:ahLst/>
              <a:cxnLst/>
              <a:rect l="l" t="t" r="r" b="b"/>
              <a:pathLst>
                <a:path w="302" h="870" extrusionOk="0">
                  <a:moveTo>
                    <a:pt x="298" y="1"/>
                  </a:moveTo>
                  <a:lnTo>
                    <a:pt x="0" y="175"/>
                  </a:lnTo>
                  <a:lnTo>
                    <a:pt x="5" y="869"/>
                  </a:lnTo>
                  <a:lnTo>
                    <a:pt x="302" y="695"/>
                  </a:lnTo>
                  <a:lnTo>
                    <a:pt x="2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5"/>
            <p:cNvSpPr/>
            <p:nvPr/>
          </p:nvSpPr>
          <p:spPr>
            <a:xfrm>
              <a:off x="4449600" y="1302325"/>
              <a:ext cx="7550" cy="21750"/>
            </a:xfrm>
            <a:custGeom>
              <a:avLst/>
              <a:gdLst/>
              <a:ahLst/>
              <a:cxnLst/>
              <a:rect l="l" t="t" r="r" b="b"/>
              <a:pathLst>
                <a:path w="302" h="870" extrusionOk="0">
                  <a:moveTo>
                    <a:pt x="298" y="1"/>
                  </a:moveTo>
                  <a:lnTo>
                    <a:pt x="0" y="175"/>
                  </a:lnTo>
                  <a:lnTo>
                    <a:pt x="5" y="869"/>
                  </a:lnTo>
                  <a:lnTo>
                    <a:pt x="302" y="695"/>
                  </a:lnTo>
                  <a:lnTo>
                    <a:pt x="2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5"/>
            <p:cNvSpPr/>
            <p:nvPr/>
          </p:nvSpPr>
          <p:spPr>
            <a:xfrm>
              <a:off x="4463000" y="1289125"/>
              <a:ext cx="1775" cy="54200"/>
            </a:xfrm>
            <a:custGeom>
              <a:avLst/>
              <a:gdLst/>
              <a:ahLst/>
              <a:cxnLst/>
              <a:rect l="l" t="t" r="r" b="b"/>
              <a:pathLst>
                <a:path w="71" h="2168" extrusionOk="0">
                  <a:moveTo>
                    <a:pt x="65" y="1"/>
                  </a:moveTo>
                  <a:lnTo>
                    <a:pt x="1" y="38"/>
                  </a:lnTo>
                  <a:lnTo>
                    <a:pt x="1" y="2127"/>
                  </a:lnTo>
                  <a:lnTo>
                    <a:pt x="71" y="2167"/>
                  </a:lnTo>
                  <a:lnTo>
                    <a:pt x="65"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5"/>
            <p:cNvSpPr/>
            <p:nvPr/>
          </p:nvSpPr>
          <p:spPr>
            <a:xfrm>
              <a:off x="4442175" y="1342275"/>
              <a:ext cx="22600" cy="14175"/>
            </a:xfrm>
            <a:custGeom>
              <a:avLst/>
              <a:gdLst/>
              <a:ahLst/>
              <a:cxnLst/>
              <a:rect l="l" t="t" r="r" b="b"/>
              <a:pathLst>
                <a:path w="904" h="567" extrusionOk="0">
                  <a:moveTo>
                    <a:pt x="834" y="1"/>
                  </a:moveTo>
                  <a:lnTo>
                    <a:pt x="0" y="482"/>
                  </a:lnTo>
                  <a:lnTo>
                    <a:pt x="0" y="566"/>
                  </a:lnTo>
                  <a:lnTo>
                    <a:pt x="904" y="41"/>
                  </a:lnTo>
                  <a:lnTo>
                    <a:pt x="834"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5"/>
            <p:cNvSpPr/>
            <p:nvPr/>
          </p:nvSpPr>
          <p:spPr>
            <a:xfrm>
              <a:off x="4406100" y="1482125"/>
              <a:ext cx="86075" cy="17375"/>
            </a:xfrm>
            <a:custGeom>
              <a:avLst/>
              <a:gdLst/>
              <a:ahLst/>
              <a:cxnLst/>
              <a:rect l="l" t="t" r="r" b="b"/>
              <a:pathLst>
                <a:path w="3443" h="695" extrusionOk="0">
                  <a:moveTo>
                    <a:pt x="0" y="1"/>
                  </a:moveTo>
                  <a:lnTo>
                    <a:pt x="3443" y="1"/>
                  </a:lnTo>
                  <a:lnTo>
                    <a:pt x="3443" y="694"/>
                  </a:lnTo>
                  <a:lnTo>
                    <a:pt x="0" y="694"/>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5"/>
            <p:cNvSpPr/>
            <p:nvPr/>
          </p:nvSpPr>
          <p:spPr>
            <a:xfrm>
              <a:off x="4391350" y="1481550"/>
              <a:ext cx="27875" cy="17950"/>
            </a:xfrm>
            <a:custGeom>
              <a:avLst/>
              <a:gdLst/>
              <a:ahLst/>
              <a:cxnLst/>
              <a:rect l="l" t="t" r="r" b="b"/>
              <a:pathLst>
                <a:path w="1115" h="718" extrusionOk="0">
                  <a:moveTo>
                    <a:pt x="1113" y="327"/>
                  </a:moveTo>
                  <a:lnTo>
                    <a:pt x="1113" y="327"/>
                  </a:lnTo>
                  <a:cubicBezTo>
                    <a:pt x="1112" y="329"/>
                    <a:pt x="1112" y="330"/>
                    <a:pt x="1112" y="332"/>
                  </a:cubicBezTo>
                  <a:lnTo>
                    <a:pt x="1112" y="332"/>
                  </a:lnTo>
                  <a:cubicBezTo>
                    <a:pt x="1113" y="329"/>
                    <a:pt x="1113" y="327"/>
                    <a:pt x="1113" y="327"/>
                  </a:cubicBezTo>
                  <a:close/>
                  <a:moveTo>
                    <a:pt x="1112" y="332"/>
                  </a:moveTo>
                  <a:cubicBezTo>
                    <a:pt x="1112" y="332"/>
                    <a:pt x="1112" y="332"/>
                    <a:pt x="1112" y="333"/>
                  </a:cubicBezTo>
                  <a:cubicBezTo>
                    <a:pt x="1112" y="332"/>
                    <a:pt x="1112" y="332"/>
                    <a:pt x="1112" y="332"/>
                  </a:cubicBezTo>
                  <a:close/>
                  <a:moveTo>
                    <a:pt x="556" y="0"/>
                  </a:moveTo>
                  <a:cubicBezTo>
                    <a:pt x="413" y="0"/>
                    <a:pt x="271" y="32"/>
                    <a:pt x="163" y="95"/>
                  </a:cubicBezTo>
                  <a:cubicBezTo>
                    <a:pt x="54" y="157"/>
                    <a:pt x="0" y="240"/>
                    <a:pt x="0" y="323"/>
                  </a:cubicBezTo>
                  <a:lnTo>
                    <a:pt x="0" y="394"/>
                  </a:lnTo>
                  <a:cubicBezTo>
                    <a:pt x="0" y="476"/>
                    <a:pt x="54" y="560"/>
                    <a:pt x="164" y="623"/>
                  </a:cubicBezTo>
                  <a:cubicBezTo>
                    <a:pt x="177" y="631"/>
                    <a:pt x="192" y="639"/>
                    <a:pt x="205" y="645"/>
                  </a:cubicBezTo>
                  <a:lnTo>
                    <a:pt x="219" y="650"/>
                  </a:lnTo>
                  <a:cubicBezTo>
                    <a:pt x="228" y="655"/>
                    <a:pt x="236" y="659"/>
                    <a:pt x="245" y="662"/>
                  </a:cubicBezTo>
                  <a:lnTo>
                    <a:pt x="250" y="663"/>
                  </a:lnTo>
                  <a:lnTo>
                    <a:pt x="258" y="668"/>
                  </a:lnTo>
                  <a:cubicBezTo>
                    <a:pt x="270" y="672"/>
                    <a:pt x="281" y="675"/>
                    <a:pt x="293" y="679"/>
                  </a:cubicBezTo>
                  <a:lnTo>
                    <a:pt x="305" y="682"/>
                  </a:lnTo>
                  <a:lnTo>
                    <a:pt x="312" y="685"/>
                  </a:lnTo>
                  <a:lnTo>
                    <a:pt x="326" y="688"/>
                  </a:lnTo>
                  <a:cubicBezTo>
                    <a:pt x="338" y="691"/>
                    <a:pt x="350" y="694"/>
                    <a:pt x="361" y="697"/>
                  </a:cubicBezTo>
                  <a:cubicBezTo>
                    <a:pt x="364" y="697"/>
                    <a:pt x="367" y="698"/>
                    <a:pt x="370" y="700"/>
                  </a:cubicBezTo>
                  <a:lnTo>
                    <a:pt x="384" y="701"/>
                  </a:lnTo>
                  <a:lnTo>
                    <a:pt x="413" y="707"/>
                  </a:lnTo>
                  <a:lnTo>
                    <a:pt x="425" y="708"/>
                  </a:lnTo>
                  <a:cubicBezTo>
                    <a:pt x="429" y="708"/>
                    <a:pt x="434" y="708"/>
                    <a:pt x="438" y="710"/>
                  </a:cubicBezTo>
                  <a:cubicBezTo>
                    <a:pt x="448" y="711"/>
                    <a:pt x="457" y="713"/>
                    <a:pt x="467" y="713"/>
                  </a:cubicBezTo>
                  <a:lnTo>
                    <a:pt x="480" y="714"/>
                  </a:lnTo>
                  <a:lnTo>
                    <a:pt x="492" y="714"/>
                  </a:lnTo>
                  <a:cubicBezTo>
                    <a:pt x="502" y="714"/>
                    <a:pt x="511" y="716"/>
                    <a:pt x="521" y="717"/>
                  </a:cubicBezTo>
                  <a:lnTo>
                    <a:pt x="600" y="717"/>
                  </a:lnTo>
                  <a:cubicBezTo>
                    <a:pt x="613" y="717"/>
                    <a:pt x="625" y="716"/>
                    <a:pt x="638" y="714"/>
                  </a:cubicBezTo>
                  <a:lnTo>
                    <a:pt x="653" y="713"/>
                  </a:lnTo>
                  <a:lnTo>
                    <a:pt x="661" y="713"/>
                  </a:lnTo>
                  <a:lnTo>
                    <a:pt x="671" y="711"/>
                  </a:lnTo>
                  <a:cubicBezTo>
                    <a:pt x="685" y="710"/>
                    <a:pt x="698" y="708"/>
                    <a:pt x="711" y="705"/>
                  </a:cubicBezTo>
                  <a:lnTo>
                    <a:pt x="719" y="704"/>
                  </a:lnTo>
                  <a:lnTo>
                    <a:pt x="724" y="704"/>
                  </a:lnTo>
                  <a:cubicBezTo>
                    <a:pt x="731" y="704"/>
                    <a:pt x="737" y="703"/>
                    <a:pt x="743" y="701"/>
                  </a:cubicBezTo>
                  <a:cubicBezTo>
                    <a:pt x="753" y="698"/>
                    <a:pt x="763" y="697"/>
                    <a:pt x="773" y="694"/>
                  </a:cubicBezTo>
                  <a:cubicBezTo>
                    <a:pt x="780" y="692"/>
                    <a:pt x="787" y="691"/>
                    <a:pt x="795" y="688"/>
                  </a:cubicBezTo>
                  <a:cubicBezTo>
                    <a:pt x="802" y="687"/>
                    <a:pt x="815" y="684"/>
                    <a:pt x="824" y="681"/>
                  </a:cubicBezTo>
                  <a:lnTo>
                    <a:pt x="830" y="678"/>
                  </a:lnTo>
                  <a:cubicBezTo>
                    <a:pt x="841" y="675"/>
                    <a:pt x="853" y="671"/>
                    <a:pt x="864" y="666"/>
                  </a:cubicBezTo>
                  <a:lnTo>
                    <a:pt x="869" y="665"/>
                  </a:lnTo>
                  <a:cubicBezTo>
                    <a:pt x="880" y="659"/>
                    <a:pt x="893" y="655"/>
                    <a:pt x="905" y="649"/>
                  </a:cubicBezTo>
                  <a:lnTo>
                    <a:pt x="915" y="645"/>
                  </a:lnTo>
                  <a:cubicBezTo>
                    <a:pt x="928" y="639"/>
                    <a:pt x="941" y="631"/>
                    <a:pt x="953" y="624"/>
                  </a:cubicBezTo>
                  <a:lnTo>
                    <a:pt x="960" y="621"/>
                  </a:lnTo>
                  <a:lnTo>
                    <a:pt x="966" y="617"/>
                  </a:lnTo>
                  <a:lnTo>
                    <a:pt x="976" y="610"/>
                  </a:lnTo>
                  <a:lnTo>
                    <a:pt x="985" y="604"/>
                  </a:lnTo>
                  <a:lnTo>
                    <a:pt x="995" y="598"/>
                  </a:lnTo>
                  <a:lnTo>
                    <a:pt x="1002" y="591"/>
                  </a:lnTo>
                  <a:cubicBezTo>
                    <a:pt x="1005" y="589"/>
                    <a:pt x="1008" y="587"/>
                    <a:pt x="1011" y="585"/>
                  </a:cubicBezTo>
                  <a:lnTo>
                    <a:pt x="1020" y="578"/>
                  </a:lnTo>
                  <a:lnTo>
                    <a:pt x="1027" y="572"/>
                  </a:lnTo>
                  <a:lnTo>
                    <a:pt x="1030" y="569"/>
                  </a:lnTo>
                  <a:lnTo>
                    <a:pt x="1033" y="566"/>
                  </a:lnTo>
                  <a:lnTo>
                    <a:pt x="1046" y="553"/>
                  </a:lnTo>
                  <a:cubicBezTo>
                    <a:pt x="1047" y="552"/>
                    <a:pt x="1049" y="550"/>
                    <a:pt x="1050" y="549"/>
                  </a:cubicBezTo>
                  <a:cubicBezTo>
                    <a:pt x="1054" y="543"/>
                    <a:pt x="1060" y="537"/>
                    <a:pt x="1064" y="531"/>
                  </a:cubicBezTo>
                  <a:cubicBezTo>
                    <a:pt x="1066" y="531"/>
                    <a:pt x="1066" y="530"/>
                    <a:pt x="1067" y="529"/>
                  </a:cubicBezTo>
                  <a:cubicBezTo>
                    <a:pt x="1069" y="527"/>
                    <a:pt x="1073" y="521"/>
                    <a:pt x="1075" y="517"/>
                  </a:cubicBezTo>
                  <a:cubicBezTo>
                    <a:pt x="1076" y="515"/>
                    <a:pt x="1078" y="514"/>
                    <a:pt x="1079" y="511"/>
                  </a:cubicBezTo>
                  <a:cubicBezTo>
                    <a:pt x="1080" y="508"/>
                    <a:pt x="1083" y="505"/>
                    <a:pt x="1085" y="501"/>
                  </a:cubicBezTo>
                  <a:lnTo>
                    <a:pt x="1086" y="500"/>
                  </a:lnTo>
                  <a:cubicBezTo>
                    <a:pt x="1086" y="498"/>
                    <a:pt x="1088" y="497"/>
                    <a:pt x="1089" y="495"/>
                  </a:cubicBezTo>
                  <a:lnTo>
                    <a:pt x="1093" y="486"/>
                  </a:lnTo>
                  <a:lnTo>
                    <a:pt x="1096" y="479"/>
                  </a:lnTo>
                  <a:cubicBezTo>
                    <a:pt x="1098" y="476"/>
                    <a:pt x="1099" y="473"/>
                    <a:pt x="1099" y="471"/>
                  </a:cubicBezTo>
                  <a:cubicBezTo>
                    <a:pt x="1101" y="468"/>
                    <a:pt x="1101" y="469"/>
                    <a:pt x="1101" y="468"/>
                  </a:cubicBezTo>
                  <a:cubicBezTo>
                    <a:pt x="1102" y="466"/>
                    <a:pt x="1101" y="465"/>
                    <a:pt x="1102" y="463"/>
                  </a:cubicBezTo>
                  <a:cubicBezTo>
                    <a:pt x="1104" y="463"/>
                    <a:pt x="1105" y="459"/>
                    <a:pt x="1105" y="456"/>
                  </a:cubicBezTo>
                  <a:lnTo>
                    <a:pt x="1108" y="449"/>
                  </a:lnTo>
                  <a:cubicBezTo>
                    <a:pt x="1108" y="446"/>
                    <a:pt x="1109" y="443"/>
                    <a:pt x="1109" y="440"/>
                  </a:cubicBezTo>
                  <a:lnTo>
                    <a:pt x="1111" y="436"/>
                  </a:lnTo>
                  <a:lnTo>
                    <a:pt x="1111" y="433"/>
                  </a:lnTo>
                  <a:cubicBezTo>
                    <a:pt x="1111" y="430"/>
                    <a:pt x="1111" y="427"/>
                    <a:pt x="1112" y="424"/>
                  </a:cubicBezTo>
                  <a:cubicBezTo>
                    <a:pt x="1112" y="421"/>
                    <a:pt x="1112" y="420"/>
                    <a:pt x="1112" y="417"/>
                  </a:cubicBezTo>
                  <a:lnTo>
                    <a:pt x="1112" y="410"/>
                  </a:lnTo>
                  <a:cubicBezTo>
                    <a:pt x="1112" y="407"/>
                    <a:pt x="1112" y="405"/>
                    <a:pt x="1112" y="404"/>
                  </a:cubicBezTo>
                  <a:lnTo>
                    <a:pt x="1112" y="399"/>
                  </a:lnTo>
                  <a:lnTo>
                    <a:pt x="1112" y="327"/>
                  </a:lnTo>
                  <a:cubicBezTo>
                    <a:pt x="1112" y="327"/>
                    <a:pt x="1112" y="327"/>
                    <a:pt x="1113" y="327"/>
                  </a:cubicBezTo>
                  <a:lnTo>
                    <a:pt x="1113" y="327"/>
                  </a:lnTo>
                  <a:cubicBezTo>
                    <a:pt x="1114" y="243"/>
                    <a:pt x="1059" y="159"/>
                    <a:pt x="950" y="95"/>
                  </a:cubicBezTo>
                  <a:cubicBezTo>
                    <a:pt x="841" y="32"/>
                    <a:pt x="698" y="0"/>
                    <a:pt x="556"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5"/>
            <p:cNvSpPr/>
            <p:nvPr/>
          </p:nvSpPr>
          <p:spPr>
            <a:xfrm>
              <a:off x="4391300" y="1489575"/>
              <a:ext cx="27900" cy="9925"/>
            </a:xfrm>
            <a:custGeom>
              <a:avLst/>
              <a:gdLst/>
              <a:ahLst/>
              <a:cxnLst/>
              <a:rect l="l" t="t" r="r" b="b"/>
              <a:pathLst>
                <a:path w="1116" h="397" extrusionOk="0">
                  <a:moveTo>
                    <a:pt x="1113" y="6"/>
                  </a:moveTo>
                  <a:lnTo>
                    <a:pt x="1113" y="38"/>
                  </a:lnTo>
                  <a:cubicBezTo>
                    <a:pt x="1114" y="35"/>
                    <a:pt x="1113" y="32"/>
                    <a:pt x="1114" y="29"/>
                  </a:cubicBezTo>
                  <a:cubicBezTo>
                    <a:pt x="1114" y="28"/>
                    <a:pt x="1114" y="25"/>
                    <a:pt x="1114" y="22"/>
                  </a:cubicBezTo>
                  <a:lnTo>
                    <a:pt x="1114" y="13"/>
                  </a:lnTo>
                  <a:cubicBezTo>
                    <a:pt x="1114" y="10"/>
                    <a:pt x="1116" y="7"/>
                    <a:pt x="1113" y="6"/>
                  </a:cubicBezTo>
                  <a:close/>
                  <a:moveTo>
                    <a:pt x="1" y="0"/>
                  </a:moveTo>
                  <a:lnTo>
                    <a:pt x="1" y="73"/>
                  </a:lnTo>
                  <a:cubicBezTo>
                    <a:pt x="1" y="157"/>
                    <a:pt x="56" y="239"/>
                    <a:pt x="166" y="303"/>
                  </a:cubicBezTo>
                  <a:cubicBezTo>
                    <a:pt x="179" y="310"/>
                    <a:pt x="192" y="318"/>
                    <a:pt x="207" y="325"/>
                  </a:cubicBezTo>
                  <a:lnTo>
                    <a:pt x="221" y="331"/>
                  </a:lnTo>
                  <a:cubicBezTo>
                    <a:pt x="230" y="334"/>
                    <a:pt x="237" y="338"/>
                    <a:pt x="246" y="341"/>
                  </a:cubicBezTo>
                  <a:lnTo>
                    <a:pt x="250" y="344"/>
                  </a:lnTo>
                  <a:lnTo>
                    <a:pt x="260" y="347"/>
                  </a:lnTo>
                  <a:cubicBezTo>
                    <a:pt x="272" y="351"/>
                    <a:pt x="282" y="354"/>
                    <a:pt x="294" y="358"/>
                  </a:cubicBezTo>
                  <a:lnTo>
                    <a:pt x="305" y="361"/>
                  </a:lnTo>
                  <a:lnTo>
                    <a:pt x="314" y="364"/>
                  </a:lnTo>
                  <a:lnTo>
                    <a:pt x="328" y="368"/>
                  </a:lnTo>
                  <a:cubicBezTo>
                    <a:pt x="339" y="371"/>
                    <a:pt x="350" y="374"/>
                    <a:pt x="362" y="376"/>
                  </a:cubicBezTo>
                  <a:cubicBezTo>
                    <a:pt x="366" y="376"/>
                    <a:pt x="369" y="379"/>
                    <a:pt x="372" y="379"/>
                  </a:cubicBezTo>
                  <a:lnTo>
                    <a:pt x="385" y="382"/>
                  </a:lnTo>
                  <a:lnTo>
                    <a:pt x="415" y="386"/>
                  </a:lnTo>
                  <a:lnTo>
                    <a:pt x="427" y="389"/>
                  </a:lnTo>
                  <a:cubicBezTo>
                    <a:pt x="431" y="389"/>
                    <a:pt x="436" y="389"/>
                    <a:pt x="440" y="390"/>
                  </a:cubicBezTo>
                  <a:cubicBezTo>
                    <a:pt x="449" y="390"/>
                    <a:pt x="457" y="392"/>
                    <a:pt x="468" y="393"/>
                  </a:cubicBezTo>
                  <a:lnTo>
                    <a:pt x="481" y="395"/>
                  </a:lnTo>
                  <a:lnTo>
                    <a:pt x="494" y="395"/>
                  </a:lnTo>
                  <a:cubicBezTo>
                    <a:pt x="502" y="395"/>
                    <a:pt x="511" y="396"/>
                    <a:pt x="521" y="396"/>
                  </a:cubicBezTo>
                  <a:lnTo>
                    <a:pt x="601" y="396"/>
                  </a:lnTo>
                  <a:cubicBezTo>
                    <a:pt x="614" y="396"/>
                    <a:pt x="627" y="395"/>
                    <a:pt x="639" y="393"/>
                  </a:cubicBezTo>
                  <a:lnTo>
                    <a:pt x="662" y="393"/>
                  </a:lnTo>
                  <a:lnTo>
                    <a:pt x="673" y="392"/>
                  </a:lnTo>
                  <a:cubicBezTo>
                    <a:pt x="687" y="390"/>
                    <a:pt x="700" y="387"/>
                    <a:pt x="711" y="386"/>
                  </a:cubicBezTo>
                  <a:lnTo>
                    <a:pt x="721" y="384"/>
                  </a:lnTo>
                  <a:lnTo>
                    <a:pt x="726" y="384"/>
                  </a:lnTo>
                  <a:cubicBezTo>
                    <a:pt x="731" y="383"/>
                    <a:pt x="737" y="382"/>
                    <a:pt x="743" y="380"/>
                  </a:cubicBezTo>
                  <a:cubicBezTo>
                    <a:pt x="753" y="379"/>
                    <a:pt x="765" y="376"/>
                    <a:pt x="775" y="374"/>
                  </a:cubicBezTo>
                  <a:cubicBezTo>
                    <a:pt x="782" y="371"/>
                    <a:pt x="789" y="370"/>
                    <a:pt x="797" y="368"/>
                  </a:cubicBezTo>
                  <a:cubicBezTo>
                    <a:pt x="804" y="366"/>
                    <a:pt x="816" y="363"/>
                    <a:pt x="824" y="360"/>
                  </a:cubicBezTo>
                  <a:lnTo>
                    <a:pt x="832" y="358"/>
                  </a:lnTo>
                  <a:cubicBezTo>
                    <a:pt x="843" y="354"/>
                    <a:pt x="853" y="350"/>
                    <a:pt x="865" y="345"/>
                  </a:cubicBezTo>
                  <a:lnTo>
                    <a:pt x="869" y="344"/>
                  </a:lnTo>
                  <a:cubicBezTo>
                    <a:pt x="882" y="339"/>
                    <a:pt x="894" y="334"/>
                    <a:pt x="906" y="329"/>
                  </a:cubicBezTo>
                  <a:lnTo>
                    <a:pt x="916" y="324"/>
                  </a:lnTo>
                  <a:cubicBezTo>
                    <a:pt x="929" y="318"/>
                    <a:pt x="942" y="312"/>
                    <a:pt x="953" y="305"/>
                  </a:cubicBezTo>
                  <a:lnTo>
                    <a:pt x="961" y="300"/>
                  </a:lnTo>
                  <a:lnTo>
                    <a:pt x="966" y="296"/>
                  </a:lnTo>
                  <a:lnTo>
                    <a:pt x="977" y="290"/>
                  </a:lnTo>
                  <a:lnTo>
                    <a:pt x="985" y="284"/>
                  </a:lnTo>
                  <a:lnTo>
                    <a:pt x="995" y="277"/>
                  </a:lnTo>
                  <a:lnTo>
                    <a:pt x="1004" y="271"/>
                  </a:lnTo>
                  <a:cubicBezTo>
                    <a:pt x="1007" y="268"/>
                    <a:pt x="1010" y="267"/>
                    <a:pt x="1013" y="264"/>
                  </a:cubicBezTo>
                  <a:lnTo>
                    <a:pt x="1020" y="258"/>
                  </a:lnTo>
                  <a:lnTo>
                    <a:pt x="1027" y="251"/>
                  </a:lnTo>
                  <a:lnTo>
                    <a:pt x="1032" y="248"/>
                  </a:lnTo>
                  <a:lnTo>
                    <a:pt x="1035" y="245"/>
                  </a:lnTo>
                  <a:lnTo>
                    <a:pt x="1046" y="232"/>
                  </a:lnTo>
                  <a:cubicBezTo>
                    <a:pt x="1048" y="231"/>
                    <a:pt x="1049" y="229"/>
                    <a:pt x="1051" y="228"/>
                  </a:cubicBezTo>
                  <a:cubicBezTo>
                    <a:pt x="1056" y="223"/>
                    <a:pt x="1061" y="218"/>
                    <a:pt x="1065" y="212"/>
                  </a:cubicBezTo>
                  <a:cubicBezTo>
                    <a:pt x="1066" y="210"/>
                    <a:pt x="1066" y="209"/>
                    <a:pt x="1068" y="208"/>
                  </a:cubicBezTo>
                  <a:cubicBezTo>
                    <a:pt x="1069" y="206"/>
                    <a:pt x="1074" y="200"/>
                    <a:pt x="1075" y="197"/>
                  </a:cubicBezTo>
                  <a:cubicBezTo>
                    <a:pt x="1077" y="194"/>
                    <a:pt x="1078" y="193"/>
                    <a:pt x="1080" y="190"/>
                  </a:cubicBezTo>
                  <a:cubicBezTo>
                    <a:pt x="1082" y="187"/>
                    <a:pt x="1084" y="184"/>
                    <a:pt x="1085" y="181"/>
                  </a:cubicBezTo>
                  <a:lnTo>
                    <a:pt x="1088" y="179"/>
                  </a:lnTo>
                  <a:cubicBezTo>
                    <a:pt x="1088" y="177"/>
                    <a:pt x="1088" y="176"/>
                    <a:pt x="1090" y="174"/>
                  </a:cubicBezTo>
                  <a:lnTo>
                    <a:pt x="1094" y="165"/>
                  </a:lnTo>
                  <a:lnTo>
                    <a:pt x="1097" y="158"/>
                  </a:lnTo>
                  <a:cubicBezTo>
                    <a:pt x="1098" y="157"/>
                    <a:pt x="1100" y="154"/>
                    <a:pt x="1101" y="151"/>
                  </a:cubicBezTo>
                  <a:cubicBezTo>
                    <a:pt x="1103" y="148"/>
                    <a:pt x="1101" y="148"/>
                    <a:pt x="1103" y="147"/>
                  </a:cubicBezTo>
                  <a:cubicBezTo>
                    <a:pt x="1103" y="145"/>
                    <a:pt x="1103" y="144"/>
                    <a:pt x="1104" y="144"/>
                  </a:cubicBezTo>
                  <a:cubicBezTo>
                    <a:pt x="1104" y="142"/>
                    <a:pt x="1106" y="138"/>
                    <a:pt x="1106" y="135"/>
                  </a:cubicBezTo>
                  <a:lnTo>
                    <a:pt x="1109" y="128"/>
                  </a:lnTo>
                  <a:cubicBezTo>
                    <a:pt x="1109" y="125"/>
                    <a:pt x="1110" y="122"/>
                    <a:pt x="1110" y="119"/>
                  </a:cubicBezTo>
                  <a:lnTo>
                    <a:pt x="1111" y="115"/>
                  </a:lnTo>
                  <a:lnTo>
                    <a:pt x="1111" y="112"/>
                  </a:lnTo>
                  <a:cubicBezTo>
                    <a:pt x="1111" y="109"/>
                    <a:pt x="1113" y="107"/>
                    <a:pt x="1113" y="105"/>
                  </a:cubicBezTo>
                  <a:cubicBezTo>
                    <a:pt x="1113" y="102"/>
                    <a:pt x="1113" y="99"/>
                    <a:pt x="1113" y="97"/>
                  </a:cubicBezTo>
                  <a:lnTo>
                    <a:pt x="1113" y="89"/>
                  </a:lnTo>
                  <a:cubicBezTo>
                    <a:pt x="1113" y="87"/>
                    <a:pt x="1113" y="84"/>
                    <a:pt x="1113" y="83"/>
                  </a:cubicBezTo>
                  <a:lnTo>
                    <a:pt x="1113" y="78"/>
                  </a:lnTo>
                  <a:lnTo>
                    <a:pt x="1113" y="38"/>
                  </a:lnTo>
                  <a:lnTo>
                    <a:pt x="1111" y="45"/>
                  </a:lnTo>
                  <a:cubicBezTo>
                    <a:pt x="1111" y="48"/>
                    <a:pt x="1110" y="51"/>
                    <a:pt x="1109" y="54"/>
                  </a:cubicBezTo>
                  <a:cubicBezTo>
                    <a:pt x="1109" y="55"/>
                    <a:pt x="1107" y="58"/>
                    <a:pt x="1107" y="61"/>
                  </a:cubicBezTo>
                  <a:cubicBezTo>
                    <a:pt x="1107" y="64"/>
                    <a:pt x="1104" y="65"/>
                    <a:pt x="1104" y="68"/>
                  </a:cubicBezTo>
                  <a:lnTo>
                    <a:pt x="1101" y="76"/>
                  </a:lnTo>
                  <a:lnTo>
                    <a:pt x="1097" y="84"/>
                  </a:lnTo>
                  <a:lnTo>
                    <a:pt x="1094" y="92"/>
                  </a:lnTo>
                  <a:lnTo>
                    <a:pt x="1090" y="100"/>
                  </a:lnTo>
                  <a:cubicBezTo>
                    <a:pt x="1088" y="102"/>
                    <a:pt x="1088" y="105"/>
                    <a:pt x="1087" y="106"/>
                  </a:cubicBezTo>
                  <a:cubicBezTo>
                    <a:pt x="1085" y="109"/>
                    <a:pt x="1082" y="113"/>
                    <a:pt x="1081" y="116"/>
                  </a:cubicBezTo>
                  <a:cubicBezTo>
                    <a:pt x="1078" y="119"/>
                    <a:pt x="1078" y="121"/>
                    <a:pt x="1077" y="122"/>
                  </a:cubicBezTo>
                  <a:cubicBezTo>
                    <a:pt x="1075" y="123"/>
                    <a:pt x="1071" y="129"/>
                    <a:pt x="1068" y="132"/>
                  </a:cubicBezTo>
                  <a:lnTo>
                    <a:pt x="1065" y="138"/>
                  </a:lnTo>
                  <a:cubicBezTo>
                    <a:pt x="1061" y="144"/>
                    <a:pt x="1056" y="150"/>
                    <a:pt x="1051" y="154"/>
                  </a:cubicBezTo>
                  <a:lnTo>
                    <a:pt x="1046" y="158"/>
                  </a:lnTo>
                  <a:lnTo>
                    <a:pt x="1035" y="171"/>
                  </a:lnTo>
                  <a:lnTo>
                    <a:pt x="1027" y="177"/>
                  </a:lnTo>
                  <a:lnTo>
                    <a:pt x="1020" y="184"/>
                  </a:lnTo>
                  <a:lnTo>
                    <a:pt x="1011" y="190"/>
                  </a:lnTo>
                  <a:lnTo>
                    <a:pt x="1004" y="197"/>
                  </a:lnTo>
                  <a:lnTo>
                    <a:pt x="995" y="203"/>
                  </a:lnTo>
                  <a:lnTo>
                    <a:pt x="985" y="210"/>
                  </a:lnTo>
                  <a:lnTo>
                    <a:pt x="977" y="216"/>
                  </a:lnTo>
                  <a:lnTo>
                    <a:pt x="966" y="222"/>
                  </a:lnTo>
                  <a:lnTo>
                    <a:pt x="953" y="231"/>
                  </a:lnTo>
                  <a:cubicBezTo>
                    <a:pt x="942" y="238"/>
                    <a:pt x="929" y="244"/>
                    <a:pt x="916" y="250"/>
                  </a:cubicBezTo>
                  <a:lnTo>
                    <a:pt x="906" y="255"/>
                  </a:lnTo>
                  <a:cubicBezTo>
                    <a:pt x="894" y="260"/>
                    <a:pt x="882" y="266"/>
                    <a:pt x="869" y="270"/>
                  </a:cubicBezTo>
                  <a:lnTo>
                    <a:pt x="865" y="273"/>
                  </a:lnTo>
                  <a:cubicBezTo>
                    <a:pt x="852" y="277"/>
                    <a:pt x="839" y="281"/>
                    <a:pt x="824" y="286"/>
                  </a:cubicBezTo>
                  <a:cubicBezTo>
                    <a:pt x="816" y="289"/>
                    <a:pt x="807" y="292"/>
                    <a:pt x="797" y="295"/>
                  </a:cubicBezTo>
                  <a:lnTo>
                    <a:pt x="774" y="300"/>
                  </a:lnTo>
                  <a:cubicBezTo>
                    <a:pt x="763" y="302"/>
                    <a:pt x="753" y="305"/>
                    <a:pt x="743" y="306"/>
                  </a:cubicBezTo>
                  <a:lnTo>
                    <a:pt x="721" y="310"/>
                  </a:lnTo>
                  <a:lnTo>
                    <a:pt x="711" y="312"/>
                  </a:lnTo>
                  <a:cubicBezTo>
                    <a:pt x="700" y="315"/>
                    <a:pt x="687" y="316"/>
                    <a:pt x="673" y="318"/>
                  </a:cubicBezTo>
                  <a:lnTo>
                    <a:pt x="662" y="319"/>
                  </a:lnTo>
                  <a:cubicBezTo>
                    <a:pt x="655" y="321"/>
                    <a:pt x="647" y="321"/>
                    <a:pt x="639" y="321"/>
                  </a:cubicBezTo>
                  <a:cubicBezTo>
                    <a:pt x="627" y="322"/>
                    <a:pt x="614" y="324"/>
                    <a:pt x="602" y="324"/>
                  </a:cubicBezTo>
                  <a:lnTo>
                    <a:pt x="521" y="324"/>
                  </a:lnTo>
                  <a:lnTo>
                    <a:pt x="494" y="322"/>
                  </a:lnTo>
                  <a:cubicBezTo>
                    <a:pt x="485" y="322"/>
                    <a:pt x="476" y="321"/>
                    <a:pt x="468" y="321"/>
                  </a:cubicBezTo>
                  <a:lnTo>
                    <a:pt x="440" y="318"/>
                  </a:lnTo>
                  <a:cubicBezTo>
                    <a:pt x="431" y="316"/>
                    <a:pt x="423" y="315"/>
                    <a:pt x="415" y="313"/>
                  </a:cubicBezTo>
                  <a:cubicBezTo>
                    <a:pt x="407" y="312"/>
                    <a:pt x="395" y="310"/>
                    <a:pt x="385" y="309"/>
                  </a:cubicBezTo>
                  <a:cubicBezTo>
                    <a:pt x="376" y="306"/>
                    <a:pt x="370" y="306"/>
                    <a:pt x="362" y="303"/>
                  </a:cubicBezTo>
                  <a:cubicBezTo>
                    <a:pt x="350" y="302"/>
                    <a:pt x="339" y="299"/>
                    <a:pt x="328" y="296"/>
                  </a:cubicBezTo>
                  <a:cubicBezTo>
                    <a:pt x="320" y="293"/>
                    <a:pt x="312" y="292"/>
                    <a:pt x="305" y="289"/>
                  </a:cubicBezTo>
                  <a:lnTo>
                    <a:pt x="294" y="286"/>
                  </a:lnTo>
                  <a:cubicBezTo>
                    <a:pt x="282" y="281"/>
                    <a:pt x="272" y="279"/>
                    <a:pt x="260" y="274"/>
                  </a:cubicBezTo>
                  <a:lnTo>
                    <a:pt x="250" y="270"/>
                  </a:lnTo>
                  <a:cubicBezTo>
                    <a:pt x="240" y="267"/>
                    <a:pt x="231" y="263"/>
                    <a:pt x="221" y="258"/>
                  </a:cubicBezTo>
                  <a:lnTo>
                    <a:pt x="207" y="252"/>
                  </a:lnTo>
                  <a:cubicBezTo>
                    <a:pt x="192" y="245"/>
                    <a:pt x="179" y="238"/>
                    <a:pt x="166" y="231"/>
                  </a:cubicBezTo>
                  <a:cubicBezTo>
                    <a:pt x="56" y="167"/>
                    <a:pt x="1" y="84"/>
                    <a:pt x="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5"/>
            <p:cNvSpPr/>
            <p:nvPr/>
          </p:nvSpPr>
          <p:spPr>
            <a:xfrm>
              <a:off x="4389925" y="1481550"/>
              <a:ext cx="30625" cy="16175"/>
            </a:xfrm>
            <a:custGeom>
              <a:avLst/>
              <a:gdLst/>
              <a:ahLst/>
              <a:cxnLst/>
              <a:rect l="l" t="t" r="r" b="b"/>
              <a:pathLst>
                <a:path w="1225" h="647" extrusionOk="0">
                  <a:moveTo>
                    <a:pt x="612" y="0"/>
                  </a:moveTo>
                  <a:cubicBezTo>
                    <a:pt x="469" y="0"/>
                    <a:pt x="327" y="32"/>
                    <a:pt x="218" y="95"/>
                  </a:cubicBezTo>
                  <a:cubicBezTo>
                    <a:pt x="1" y="221"/>
                    <a:pt x="2" y="426"/>
                    <a:pt x="221" y="552"/>
                  </a:cubicBezTo>
                  <a:cubicBezTo>
                    <a:pt x="330" y="615"/>
                    <a:pt x="472" y="646"/>
                    <a:pt x="615" y="646"/>
                  </a:cubicBezTo>
                  <a:cubicBezTo>
                    <a:pt x="757" y="646"/>
                    <a:pt x="900" y="615"/>
                    <a:pt x="1008" y="552"/>
                  </a:cubicBezTo>
                  <a:cubicBezTo>
                    <a:pt x="1224" y="426"/>
                    <a:pt x="1223" y="221"/>
                    <a:pt x="1005" y="95"/>
                  </a:cubicBezTo>
                  <a:cubicBezTo>
                    <a:pt x="897" y="32"/>
                    <a:pt x="754" y="0"/>
                    <a:pt x="61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5"/>
            <p:cNvSpPr/>
            <p:nvPr/>
          </p:nvSpPr>
          <p:spPr>
            <a:xfrm>
              <a:off x="4402300" y="1417850"/>
              <a:ext cx="5925" cy="72525"/>
            </a:xfrm>
            <a:custGeom>
              <a:avLst/>
              <a:gdLst/>
              <a:ahLst/>
              <a:cxnLst/>
              <a:rect l="l" t="t" r="r" b="b"/>
              <a:pathLst>
                <a:path w="237" h="2901" extrusionOk="0">
                  <a:moveTo>
                    <a:pt x="0" y="2"/>
                  </a:moveTo>
                  <a:lnTo>
                    <a:pt x="0" y="8"/>
                  </a:lnTo>
                  <a:cubicBezTo>
                    <a:pt x="0" y="8"/>
                    <a:pt x="0" y="9"/>
                    <a:pt x="0" y="9"/>
                  </a:cubicBezTo>
                  <a:lnTo>
                    <a:pt x="0" y="9"/>
                  </a:lnTo>
                  <a:lnTo>
                    <a:pt x="0" y="2"/>
                  </a:lnTo>
                  <a:close/>
                  <a:moveTo>
                    <a:pt x="235" y="1"/>
                  </a:moveTo>
                  <a:cubicBezTo>
                    <a:pt x="235" y="4"/>
                    <a:pt x="235" y="7"/>
                    <a:pt x="235" y="8"/>
                  </a:cubicBezTo>
                  <a:cubicBezTo>
                    <a:pt x="235" y="10"/>
                    <a:pt x="235" y="10"/>
                    <a:pt x="235" y="11"/>
                  </a:cubicBezTo>
                  <a:cubicBezTo>
                    <a:pt x="235" y="13"/>
                    <a:pt x="233" y="14"/>
                    <a:pt x="233" y="15"/>
                  </a:cubicBezTo>
                  <a:lnTo>
                    <a:pt x="232" y="18"/>
                  </a:lnTo>
                  <a:cubicBezTo>
                    <a:pt x="232" y="20"/>
                    <a:pt x="231" y="21"/>
                    <a:pt x="229" y="23"/>
                  </a:cubicBezTo>
                  <a:lnTo>
                    <a:pt x="228" y="26"/>
                  </a:lnTo>
                  <a:cubicBezTo>
                    <a:pt x="228" y="27"/>
                    <a:pt x="226" y="28"/>
                    <a:pt x="225" y="30"/>
                  </a:cubicBezTo>
                  <a:lnTo>
                    <a:pt x="223" y="33"/>
                  </a:lnTo>
                  <a:cubicBezTo>
                    <a:pt x="222" y="34"/>
                    <a:pt x="220" y="36"/>
                    <a:pt x="219" y="37"/>
                  </a:cubicBezTo>
                  <a:lnTo>
                    <a:pt x="216" y="39"/>
                  </a:lnTo>
                  <a:lnTo>
                    <a:pt x="215" y="40"/>
                  </a:lnTo>
                  <a:lnTo>
                    <a:pt x="210" y="44"/>
                  </a:lnTo>
                  <a:lnTo>
                    <a:pt x="207" y="46"/>
                  </a:lnTo>
                  <a:lnTo>
                    <a:pt x="202" y="50"/>
                  </a:lnTo>
                  <a:cubicBezTo>
                    <a:pt x="196" y="53"/>
                    <a:pt x="190" y="56"/>
                    <a:pt x="183" y="59"/>
                  </a:cubicBezTo>
                  <a:cubicBezTo>
                    <a:pt x="175" y="60"/>
                    <a:pt x="170" y="63"/>
                    <a:pt x="162" y="65"/>
                  </a:cubicBezTo>
                  <a:lnTo>
                    <a:pt x="161" y="65"/>
                  </a:lnTo>
                  <a:cubicBezTo>
                    <a:pt x="155" y="66"/>
                    <a:pt x="148" y="68"/>
                    <a:pt x="142" y="68"/>
                  </a:cubicBezTo>
                  <a:lnTo>
                    <a:pt x="139" y="68"/>
                  </a:lnTo>
                  <a:cubicBezTo>
                    <a:pt x="133" y="69"/>
                    <a:pt x="126" y="69"/>
                    <a:pt x="119" y="69"/>
                  </a:cubicBezTo>
                  <a:lnTo>
                    <a:pt x="116" y="69"/>
                  </a:lnTo>
                  <a:cubicBezTo>
                    <a:pt x="109" y="69"/>
                    <a:pt x="103" y="69"/>
                    <a:pt x="96" y="68"/>
                  </a:cubicBezTo>
                  <a:lnTo>
                    <a:pt x="94" y="68"/>
                  </a:lnTo>
                  <a:cubicBezTo>
                    <a:pt x="88" y="68"/>
                    <a:pt x="83" y="66"/>
                    <a:pt x="75" y="65"/>
                  </a:cubicBezTo>
                  <a:lnTo>
                    <a:pt x="73" y="63"/>
                  </a:lnTo>
                  <a:cubicBezTo>
                    <a:pt x="65" y="62"/>
                    <a:pt x="59" y="60"/>
                    <a:pt x="54" y="59"/>
                  </a:cubicBezTo>
                  <a:lnTo>
                    <a:pt x="52" y="59"/>
                  </a:lnTo>
                  <a:cubicBezTo>
                    <a:pt x="45" y="56"/>
                    <a:pt x="39" y="53"/>
                    <a:pt x="33" y="50"/>
                  </a:cubicBezTo>
                  <a:cubicBezTo>
                    <a:pt x="30" y="49"/>
                    <a:pt x="28" y="47"/>
                    <a:pt x="26" y="46"/>
                  </a:cubicBezTo>
                  <a:lnTo>
                    <a:pt x="25" y="46"/>
                  </a:lnTo>
                  <a:cubicBezTo>
                    <a:pt x="23" y="44"/>
                    <a:pt x="20" y="43"/>
                    <a:pt x="19" y="42"/>
                  </a:cubicBezTo>
                  <a:lnTo>
                    <a:pt x="17" y="40"/>
                  </a:lnTo>
                  <a:cubicBezTo>
                    <a:pt x="16" y="39"/>
                    <a:pt x="15" y="36"/>
                    <a:pt x="13" y="34"/>
                  </a:cubicBezTo>
                  <a:cubicBezTo>
                    <a:pt x="12" y="33"/>
                    <a:pt x="10" y="31"/>
                    <a:pt x="9" y="30"/>
                  </a:cubicBezTo>
                  <a:lnTo>
                    <a:pt x="7" y="28"/>
                  </a:lnTo>
                  <a:cubicBezTo>
                    <a:pt x="7" y="27"/>
                    <a:pt x="6" y="26"/>
                    <a:pt x="4" y="24"/>
                  </a:cubicBezTo>
                  <a:lnTo>
                    <a:pt x="4" y="23"/>
                  </a:lnTo>
                  <a:lnTo>
                    <a:pt x="1" y="18"/>
                  </a:lnTo>
                  <a:cubicBezTo>
                    <a:pt x="1" y="18"/>
                    <a:pt x="1" y="17"/>
                    <a:pt x="1" y="15"/>
                  </a:cubicBezTo>
                  <a:lnTo>
                    <a:pt x="1" y="14"/>
                  </a:lnTo>
                  <a:cubicBezTo>
                    <a:pt x="0" y="11"/>
                    <a:pt x="0" y="10"/>
                    <a:pt x="0" y="9"/>
                  </a:cubicBezTo>
                  <a:lnTo>
                    <a:pt x="0" y="9"/>
                  </a:lnTo>
                  <a:lnTo>
                    <a:pt x="1" y="2840"/>
                  </a:lnTo>
                  <a:cubicBezTo>
                    <a:pt x="1" y="2842"/>
                    <a:pt x="1" y="2843"/>
                    <a:pt x="1" y="2844"/>
                  </a:cubicBezTo>
                  <a:cubicBezTo>
                    <a:pt x="1" y="2846"/>
                    <a:pt x="3" y="2847"/>
                    <a:pt x="3" y="2850"/>
                  </a:cubicBezTo>
                  <a:lnTo>
                    <a:pt x="3" y="2852"/>
                  </a:lnTo>
                  <a:cubicBezTo>
                    <a:pt x="3" y="2852"/>
                    <a:pt x="3" y="2853"/>
                    <a:pt x="3" y="2855"/>
                  </a:cubicBezTo>
                  <a:cubicBezTo>
                    <a:pt x="3" y="2855"/>
                    <a:pt x="4" y="2856"/>
                    <a:pt x="4" y="2858"/>
                  </a:cubicBezTo>
                  <a:lnTo>
                    <a:pt x="6" y="2859"/>
                  </a:lnTo>
                  <a:lnTo>
                    <a:pt x="7" y="2862"/>
                  </a:lnTo>
                  <a:lnTo>
                    <a:pt x="7" y="2863"/>
                  </a:lnTo>
                  <a:cubicBezTo>
                    <a:pt x="9" y="2863"/>
                    <a:pt x="9" y="2865"/>
                    <a:pt x="9" y="2865"/>
                  </a:cubicBezTo>
                  <a:cubicBezTo>
                    <a:pt x="9" y="2865"/>
                    <a:pt x="9" y="2866"/>
                    <a:pt x="9" y="2866"/>
                  </a:cubicBezTo>
                  <a:lnTo>
                    <a:pt x="12" y="2869"/>
                  </a:lnTo>
                  <a:cubicBezTo>
                    <a:pt x="13" y="2871"/>
                    <a:pt x="15" y="2872"/>
                    <a:pt x="16" y="2873"/>
                  </a:cubicBezTo>
                  <a:lnTo>
                    <a:pt x="17" y="2873"/>
                  </a:lnTo>
                  <a:lnTo>
                    <a:pt x="19" y="2875"/>
                  </a:lnTo>
                  <a:lnTo>
                    <a:pt x="20" y="2876"/>
                  </a:lnTo>
                  <a:lnTo>
                    <a:pt x="25" y="2879"/>
                  </a:lnTo>
                  <a:cubicBezTo>
                    <a:pt x="28" y="2881"/>
                    <a:pt x="29" y="2882"/>
                    <a:pt x="30" y="2882"/>
                  </a:cubicBezTo>
                  <a:lnTo>
                    <a:pt x="33" y="2884"/>
                  </a:lnTo>
                  <a:lnTo>
                    <a:pt x="38" y="2887"/>
                  </a:lnTo>
                  <a:lnTo>
                    <a:pt x="45" y="2889"/>
                  </a:lnTo>
                  <a:lnTo>
                    <a:pt x="51" y="2892"/>
                  </a:lnTo>
                  <a:lnTo>
                    <a:pt x="54" y="2892"/>
                  </a:lnTo>
                  <a:cubicBezTo>
                    <a:pt x="58" y="2894"/>
                    <a:pt x="62" y="2895"/>
                    <a:pt x="67" y="2897"/>
                  </a:cubicBezTo>
                  <a:lnTo>
                    <a:pt x="74" y="2897"/>
                  </a:lnTo>
                  <a:cubicBezTo>
                    <a:pt x="81" y="2898"/>
                    <a:pt x="87" y="2900"/>
                    <a:pt x="94" y="2900"/>
                  </a:cubicBezTo>
                  <a:lnTo>
                    <a:pt x="117" y="2900"/>
                  </a:lnTo>
                  <a:cubicBezTo>
                    <a:pt x="118" y="2900"/>
                    <a:pt x="119" y="2901"/>
                    <a:pt x="119" y="2901"/>
                  </a:cubicBezTo>
                  <a:cubicBezTo>
                    <a:pt x="120" y="2901"/>
                    <a:pt x="120" y="2900"/>
                    <a:pt x="120" y="2900"/>
                  </a:cubicBezTo>
                  <a:lnTo>
                    <a:pt x="146" y="2900"/>
                  </a:lnTo>
                  <a:lnTo>
                    <a:pt x="155" y="2898"/>
                  </a:lnTo>
                  <a:lnTo>
                    <a:pt x="164" y="2898"/>
                  </a:lnTo>
                  <a:lnTo>
                    <a:pt x="171" y="2895"/>
                  </a:lnTo>
                  <a:lnTo>
                    <a:pt x="178" y="2894"/>
                  </a:lnTo>
                  <a:lnTo>
                    <a:pt x="181" y="2892"/>
                  </a:lnTo>
                  <a:lnTo>
                    <a:pt x="183" y="2892"/>
                  </a:lnTo>
                  <a:lnTo>
                    <a:pt x="184" y="2891"/>
                  </a:lnTo>
                  <a:lnTo>
                    <a:pt x="191" y="2888"/>
                  </a:lnTo>
                  <a:lnTo>
                    <a:pt x="197" y="2885"/>
                  </a:lnTo>
                  <a:lnTo>
                    <a:pt x="200" y="2884"/>
                  </a:lnTo>
                  <a:lnTo>
                    <a:pt x="203" y="2881"/>
                  </a:lnTo>
                  <a:lnTo>
                    <a:pt x="207" y="2879"/>
                  </a:lnTo>
                  <a:lnTo>
                    <a:pt x="209" y="2878"/>
                  </a:lnTo>
                  <a:lnTo>
                    <a:pt x="213" y="2875"/>
                  </a:lnTo>
                  <a:cubicBezTo>
                    <a:pt x="213" y="2873"/>
                    <a:pt x="215" y="2873"/>
                    <a:pt x="215" y="2872"/>
                  </a:cubicBezTo>
                  <a:lnTo>
                    <a:pt x="216" y="2871"/>
                  </a:lnTo>
                  <a:cubicBezTo>
                    <a:pt x="218" y="2869"/>
                    <a:pt x="219" y="2868"/>
                    <a:pt x="220" y="2866"/>
                  </a:cubicBezTo>
                  <a:lnTo>
                    <a:pt x="222" y="2865"/>
                  </a:lnTo>
                  <a:cubicBezTo>
                    <a:pt x="223" y="2863"/>
                    <a:pt x="225" y="2862"/>
                    <a:pt x="225" y="2860"/>
                  </a:cubicBezTo>
                  <a:lnTo>
                    <a:pt x="232" y="2860"/>
                  </a:lnTo>
                  <a:cubicBezTo>
                    <a:pt x="232" y="2859"/>
                    <a:pt x="233" y="2858"/>
                    <a:pt x="233" y="2856"/>
                  </a:cubicBezTo>
                  <a:cubicBezTo>
                    <a:pt x="235" y="2855"/>
                    <a:pt x="235" y="2855"/>
                    <a:pt x="235" y="2853"/>
                  </a:cubicBezTo>
                  <a:cubicBezTo>
                    <a:pt x="235" y="2852"/>
                    <a:pt x="236" y="2850"/>
                    <a:pt x="236" y="2849"/>
                  </a:cubicBezTo>
                  <a:cubicBezTo>
                    <a:pt x="236" y="2847"/>
                    <a:pt x="236" y="2846"/>
                    <a:pt x="236" y="2846"/>
                  </a:cubicBezTo>
                  <a:cubicBezTo>
                    <a:pt x="236" y="2843"/>
                    <a:pt x="236" y="2842"/>
                    <a:pt x="236" y="2839"/>
                  </a:cubicBezTo>
                  <a:lnTo>
                    <a:pt x="23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5"/>
            <p:cNvSpPr/>
            <p:nvPr/>
          </p:nvSpPr>
          <p:spPr>
            <a:xfrm>
              <a:off x="4389975" y="1338800"/>
              <a:ext cx="30575" cy="111675"/>
            </a:xfrm>
            <a:custGeom>
              <a:avLst/>
              <a:gdLst/>
              <a:ahLst/>
              <a:cxnLst/>
              <a:rect l="l" t="t" r="r" b="b"/>
              <a:pathLst>
                <a:path w="1223" h="4467" extrusionOk="0">
                  <a:moveTo>
                    <a:pt x="610" y="0"/>
                  </a:moveTo>
                  <a:lnTo>
                    <a:pt x="3" y="354"/>
                  </a:lnTo>
                  <a:lnTo>
                    <a:pt x="0" y="4113"/>
                  </a:lnTo>
                  <a:lnTo>
                    <a:pt x="610" y="4467"/>
                  </a:lnTo>
                  <a:lnTo>
                    <a:pt x="1218" y="4113"/>
                  </a:lnTo>
                  <a:lnTo>
                    <a:pt x="1222" y="354"/>
                  </a:lnTo>
                  <a:lnTo>
                    <a:pt x="61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5"/>
            <p:cNvSpPr/>
            <p:nvPr/>
          </p:nvSpPr>
          <p:spPr>
            <a:xfrm>
              <a:off x="4405150" y="1341875"/>
              <a:ext cx="10100" cy="99750"/>
            </a:xfrm>
            <a:custGeom>
              <a:avLst/>
              <a:gdLst/>
              <a:ahLst/>
              <a:cxnLst/>
              <a:rect l="l" t="t" r="r" b="b"/>
              <a:pathLst>
                <a:path w="404" h="3990" extrusionOk="0">
                  <a:moveTo>
                    <a:pt x="5" y="1"/>
                  </a:moveTo>
                  <a:lnTo>
                    <a:pt x="1" y="3759"/>
                  </a:lnTo>
                  <a:lnTo>
                    <a:pt x="399" y="3990"/>
                  </a:lnTo>
                  <a:lnTo>
                    <a:pt x="404" y="23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5"/>
            <p:cNvSpPr/>
            <p:nvPr/>
          </p:nvSpPr>
          <p:spPr>
            <a:xfrm>
              <a:off x="4395250" y="1341875"/>
              <a:ext cx="10025" cy="99750"/>
            </a:xfrm>
            <a:custGeom>
              <a:avLst/>
              <a:gdLst/>
              <a:ahLst/>
              <a:cxnLst/>
              <a:rect l="l" t="t" r="r" b="b"/>
              <a:pathLst>
                <a:path w="401" h="3990" extrusionOk="0">
                  <a:moveTo>
                    <a:pt x="401" y="1"/>
                  </a:moveTo>
                  <a:lnTo>
                    <a:pt x="4" y="231"/>
                  </a:lnTo>
                  <a:lnTo>
                    <a:pt x="1" y="3990"/>
                  </a:lnTo>
                  <a:lnTo>
                    <a:pt x="397" y="3759"/>
                  </a:lnTo>
                  <a:lnTo>
                    <a:pt x="40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5"/>
            <p:cNvSpPr/>
            <p:nvPr/>
          </p:nvSpPr>
          <p:spPr>
            <a:xfrm>
              <a:off x="4389975" y="1347650"/>
              <a:ext cx="15375" cy="102825"/>
            </a:xfrm>
            <a:custGeom>
              <a:avLst/>
              <a:gdLst/>
              <a:ahLst/>
              <a:cxnLst/>
              <a:rect l="l" t="t" r="r" b="b"/>
              <a:pathLst>
                <a:path w="615" h="4113" extrusionOk="0">
                  <a:moveTo>
                    <a:pt x="3" y="0"/>
                  </a:moveTo>
                  <a:lnTo>
                    <a:pt x="0" y="3759"/>
                  </a:lnTo>
                  <a:lnTo>
                    <a:pt x="610" y="4113"/>
                  </a:lnTo>
                  <a:lnTo>
                    <a:pt x="615" y="35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5"/>
            <p:cNvSpPr/>
            <p:nvPr/>
          </p:nvSpPr>
          <p:spPr>
            <a:xfrm>
              <a:off x="4405225" y="1347650"/>
              <a:ext cx="15325" cy="102825"/>
            </a:xfrm>
            <a:custGeom>
              <a:avLst/>
              <a:gdLst/>
              <a:ahLst/>
              <a:cxnLst/>
              <a:rect l="l" t="t" r="r" b="b"/>
              <a:pathLst>
                <a:path w="613" h="4113" extrusionOk="0">
                  <a:moveTo>
                    <a:pt x="612" y="0"/>
                  </a:moveTo>
                  <a:lnTo>
                    <a:pt x="5" y="353"/>
                  </a:lnTo>
                  <a:lnTo>
                    <a:pt x="0" y="4113"/>
                  </a:lnTo>
                  <a:lnTo>
                    <a:pt x="608" y="3759"/>
                  </a:lnTo>
                  <a:lnTo>
                    <a:pt x="61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5"/>
            <p:cNvSpPr/>
            <p:nvPr/>
          </p:nvSpPr>
          <p:spPr>
            <a:xfrm>
              <a:off x="4390025" y="1338800"/>
              <a:ext cx="30525" cy="17675"/>
            </a:xfrm>
            <a:custGeom>
              <a:avLst/>
              <a:gdLst/>
              <a:ahLst/>
              <a:cxnLst/>
              <a:rect l="l" t="t" r="r" b="b"/>
              <a:pathLst>
                <a:path w="1221" h="707" extrusionOk="0">
                  <a:moveTo>
                    <a:pt x="610" y="124"/>
                  </a:moveTo>
                  <a:lnTo>
                    <a:pt x="1009" y="354"/>
                  </a:lnTo>
                  <a:lnTo>
                    <a:pt x="613" y="585"/>
                  </a:lnTo>
                  <a:lnTo>
                    <a:pt x="214" y="354"/>
                  </a:lnTo>
                  <a:lnTo>
                    <a:pt x="610" y="124"/>
                  </a:lnTo>
                  <a:close/>
                  <a:moveTo>
                    <a:pt x="608" y="0"/>
                  </a:moveTo>
                  <a:lnTo>
                    <a:pt x="1" y="354"/>
                  </a:lnTo>
                  <a:lnTo>
                    <a:pt x="613" y="707"/>
                  </a:lnTo>
                  <a:lnTo>
                    <a:pt x="1220" y="354"/>
                  </a:lnTo>
                  <a:lnTo>
                    <a:pt x="60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5"/>
            <p:cNvSpPr/>
            <p:nvPr/>
          </p:nvSpPr>
          <p:spPr>
            <a:xfrm>
              <a:off x="4539875" y="1482125"/>
              <a:ext cx="183775" cy="101475"/>
            </a:xfrm>
            <a:custGeom>
              <a:avLst/>
              <a:gdLst/>
              <a:ahLst/>
              <a:cxnLst/>
              <a:rect l="l" t="t" r="r" b="b"/>
              <a:pathLst>
                <a:path w="7351" h="4059" extrusionOk="0">
                  <a:moveTo>
                    <a:pt x="2156" y="1"/>
                  </a:moveTo>
                  <a:lnTo>
                    <a:pt x="0" y="1264"/>
                  </a:lnTo>
                  <a:lnTo>
                    <a:pt x="4822" y="4058"/>
                  </a:lnTo>
                  <a:lnTo>
                    <a:pt x="5433" y="4058"/>
                  </a:lnTo>
                  <a:lnTo>
                    <a:pt x="7350" y="2945"/>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5"/>
            <p:cNvSpPr/>
            <p:nvPr/>
          </p:nvSpPr>
          <p:spPr>
            <a:xfrm>
              <a:off x="4657025" y="1536650"/>
              <a:ext cx="5425" cy="38175"/>
            </a:xfrm>
            <a:custGeom>
              <a:avLst/>
              <a:gdLst/>
              <a:ahLst/>
              <a:cxnLst/>
              <a:rect l="l" t="t" r="r" b="b"/>
              <a:pathLst>
                <a:path w="217" h="1527" extrusionOk="0">
                  <a:moveTo>
                    <a:pt x="1" y="1"/>
                  </a:moveTo>
                  <a:lnTo>
                    <a:pt x="86" y="1454"/>
                  </a:lnTo>
                  <a:lnTo>
                    <a:pt x="214" y="1526"/>
                  </a:lnTo>
                  <a:lnTo>
                    <a:pt x="217" y="127"/>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5"/>
            <p:cNvSpPr/>
            <p:nvPr/>
          </p:nvSpPr>
          <p:spPr>
            <a:xfrm>
              <a:off x="4662350" y="1537350"/>
              <a:ext cx="4350" cy="37475"/>
            </a:xfrm>
            <a:custGeom>
              <a:avLst/>
              <a:gdLst/>
              <a:ahLst/>
              <a:cxnLst/>
              <a:rect l="l" t="t" r="r" b="b"/>
              <a:pathLst>
                <a:path w="174" h="1499" extrusionOk="0">
                  <a:moveTo>
                    <a:pt x="173" y="0"/>
                  </a:moveTo>
                  <a:lnTo>
                    <a:pt x="4" y="99"/>
                  </a:lnTo>
                  <a:lnTo>
                    <a:pt x="1" y="1498"/>
                  </a:lnTo>
                  <a:lnTo>
                    <a:pt x="171" y="1400"/>
                  </a:lnTo>
                  <a:lnTo>
                    <a:pt x="17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5"/>
            <p:cNvSpPr/>
            <p:nvPr/>
          </p:nvSpPr>
          <p:spPr>
            <a:xfrm>
              <a:off x="4545200" y="1472125"/>
              <a:ext cx="5450" cy="38200"/>
            </a:xfrm>
            <a:custGeom>
              <a:avLst/>
              <a:gdLst/>
              <a:ahLst/>
              <a:cxnLst/>
              <a:rect l="l" t="t" r="r" b="b"/>
              <a:pathLst>
                <a:path w="218" h="1528" extrusionOk="0">
                  <a:moveTo>
                    <a:pt x="0" y="1"/>
                  </a:moveTo>
                  <a:lnTo>
                    <a:pt x="86" y="1454"/>
                  </a:lnTo>
                  <a:lnTo>
                    <a:pt x="213" y="1528"/>
                  </a:lnTo>
                  <a:lnTo>
                    <a:pt x="218" y="127"/>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5"/>
            <p:cNvSpPr/>
            <p:nvPr/>
          </p:nvSpPr>
          <p:spPr>
            <a:xfrm>
              <a:off x="4550525" y="1472825"/>
              <a:ext cx="4375" cy="37500"/>
            </a:xfrm>
            <a:custGeom>
              <a:avLst/>
              <a:gdLst/>
              <a:ahLst/>
              <a:cxnLst/>
              <a:rect l="l" t="t" r="r" b="b"/>
              <a:pathLst>
                <a:path w="175" h="1500" extrusionOk="0">
                  <a:moveTo>
                    <a:pt x="174" y="0"/>
                  </a:moveTo>
                  <a:lnTo>
                    <a:pt x="5" y="99"/>
                  </a:lnTo>
                  <a:lnTo>
                    <a:pt x="0" y="1500"/>
                  </a:lnTo>
                  <a:lnTo>
                    <a:pt x="170" y="1401"/>
                  </a:lnTo>
                  <a:lnTo>
                    <a:pt x="17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5"/>
            <p:cNvSpPr/>
            <p:nvPr/>
          </p:nvSpPr>
          <p:spPr>
            <a:xfrm>
              <a:off x="4678225" y="1524325"/>
              <a:ext cx="5475" cy="38175"/>
            </a:xfrm>
            <a:custGeom>
              <a:avLst/>
              <a:gdLst/>
              <a:ahLst/>
              <a:cxnLst/>
              <a:rect l="l" t="t" r="r" b="b"/>
              <a:pathLst>
                <a:path w="219" h="1527" extrusionOk="0">
                  <a:moveTo>
                    <a:pt x="1" y="1"/>
                  </a:moveTo>
                  <a:lnTo>
                    <a:pt x="87" y="1454"/>
                  </a:lnTo>
                  <a:lnTo>
                    <a:pt x="214" y="1526"/>
                  </a:lnTo>
                  <a:lnTo>
                    <a:pt x="219" y="125"/>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5"/>
            <p:cNvSpPr/>
            <p:nvPr/>
          </p:nvSpPr>
          <p:spPr>
            <a:xfrm>
              <a:off x="4683575" y="1524975"/>
              <a:ext cx="4375" cy="37525"/>
            </a:xfrm>
            <a:custGeom>
              <a:avLst/>
              <a:gdLst/>
              <a:ahLst/>
              <a:cxnLst/>
              <a:rect l="l" t="t" r="r" b="b"/>
              <a:pathLst>
                <a:path w="175" h="1501" extrusionOk="0">
                  <a:moveTo>
                    <a:pt x="174" y="1"/>
                  </a:moveTo>
                  <a:lnTo>
                    <a:pt x="5" y="99"/>
                  </a:lnTo>
                  <a:lnTo>
                    <a:pt x="0" y="1500"/>
                  </a:lnTo>
                  <a:lnTo>
                    <a:pt x="170" y="1402"/>
                  </a:lnTo>
                  <a:lnTo>
                    <a:pt x="17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5"/>
            <p:cNvSpPr/>
            <p:nvPr/>
          </p:nvSpPr>
          <p:spPr>
            <a:xfrm>
              <a:off x="4539875" y="1468825"/>
              <a:ext cx="110400" cy="96125"/>
            </a:xfrm>
            <a:custGeom>
              <a:avLst/>
              <a:gdLst/>
              <a:ahLst/>
              <a:cxnLst/>
              <a:rect l="l" t="t" r="r" b="b"/>
              <a:pathLst>
                <a:path w="4416" h="3845" extrusionOk="0">
                  <a:moveTo>
                    <a:pt x="0" y="1"/>
                  </a:moveTo>
                  <a:lnTo>
                    <a:pt x="0" y="1277"/>
                  </a:lnTo>
                  <a:lnTo>
                    <a:pt x="4416" y="3845"/>
                  </a:lnTo>
                  <a:lnTo>
                    <a:pt x="4413" y="2566"/>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5"/>
            <p:cNvSpPr/>
            <p:nvPr/>
          </p:nvSpPr>
          <p:spPr>
            <a:xfrm>
              <a:off x="4542900" y="1474850"/>
              <a:ext cx="44525" cy="49550"/>
            </a:xfrm>
            <a:custGeom>
              <a:avLst/>
              <a:gdLst/>
              <a:ahLst/>
              <a:cxnLst/>
              <a:rect l="l" t="t" r="r" b="b"/>
              <a:pathLst>
                <a:path w="1781" h="1982" extrusionOk="0">
                  <a:moveTo>
                    <a:pt x="41" y="71"/>
                  </a:moveTo>
                  <a:lnTo>
                    <a:pt x="1740" y="1052"/>
                  </a:lnTo>
                  <a:lnTo>
                    <a:pt x="1737" y="1910"/>
                  </a:lnTo>
                  <a:lnTo>
                    <a:pt x="41" y="930"/>
                  </a:lnTo>
                  <a:lnTo>
                    <a:pt x="41" y="71"/>
                  </a:lnTo>
                  <a:close/>
                  <a:moveTo>
                    <a:pt x="1" y="0"/>
                  </a:moveTo>
                  <a:lnTo>
                    <a:pt x="1" y="953"/>
                  </a:lnTo>
                  <a:lnTo>
                    <a:pt x="1777" y="1981"/>
                  </a:lnTo>
                  <a:lnTo>
                    <a:pt x="1780" y="1029"/>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5"/>
            <p:cNvSpPr/>
            <p:nvPr/>
          </p:nvSpPr>
          <p:spPr>
            <a:xfrm>
              <a:off x="4602175" y="1509150"/>
              <a:ext cx="44500" cy="49500"/>
            </a:xfrm>
            <a:custGeom>
              <a:avLst/>
              <a:gdLst/>
              <a:ahLst/>
              <a:cxnLst/>
              <a:rect l="l" t="t" r="r" b="b"/>
              <a:pathLst>
                <a:path w="1780" h="1980" extrusionOk="0">
                  <a:moveTo>
                    <a:pt x="41" y="70"/>
                  </a:moveTo>
                  <a:lnTo>
                    <a:pt x="1739" y="1050"/>
                  </a:lnTo>
                  <a:lnTo>
                    <a:pt x="1736" y="1908"/>
                  </a:lnTo>
                  <a:lnTo>
                    <a:pt x="41" y="930"/>
                  </a:lnTo>
                  <a:lnTo>
                    <a:pt x="41" y="70"/>
                  </a:lnTo>
                  <a:close/>
                  <a:moveTo>
                    <a:pt x="1" y="0"/>
                  </a:moveTo>
                  <a:lnTo>
                    <a:pt x="1" y="953"/>
                  </a:lnTo>
                  <a:lnTo>
                    <a:pt x="1777" y="1980"/>
                  </a:lnTo>
                  <a:lnTo>
                    <a:pt x="1780" y="1027"/>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5"/>
            <p:cNvSpPr/>
            <p:nvPr/>
          </p:nvSpPr>
          <p:spPr>
            <a:xfrm>
              <a:off x="4650175" y="1507300"/>
              <a:ext cx="44500" cy="57650"/>
            </a:xfrm>
            <a:custGeom>
              <a:avLst/>
              <a:gdLst/>
              <a:ahLst/>
              <a:cxnLst/>
              <a:rect l="l" t="t" r="r" b="b"/>
              <a:pathLst>
                <a:path w="1780" h="2306" extrusionOk="0">
                  <a:moveTo>
                    <a:pt x="1780" y="0"/>
                  </a:moveTo>
                  <a:lnTo>
                    <a:pt x="1" y="1027"/>
                  </a:lnTo>
                  <a:lnTo>
                    <a:pt x="4" y="2306"/>
                  </a:lnTo>
                  <a:lnTo>
                    <a:pt x="1780" y="1279"/>
                  </a:lnTo>
                  <a:lnTo>
                    <a:pt x="178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5"/>
            <p:cNvSpPr/>
            <p:nvPr/>
          </p:nvSpPr>
          <p:spPr>
            <a:xfrm>
              <a:off x="4572825" y="1492150"/>
              <a:ext cx="44500" cy="49500"/>
            </a:xfrm>
            <a:custGeom>
              <a:avLst/>
              <a:gdLst/>
              <a:ahLst/>
              <a:cxnLst/>
              <a:rect l="l" t="t" r="r" b="b"/>
              <a:pathLst>
                <a:path w="1780" h="1980" extrusionOk="0">
                  <a:moveTo>
                    <a:pt x="0" y="0"/>
                  </a:moveTo>
                  <a:lnTo>
                    <a:pt x="0" y="953"/>
                  </a:lnTo>
                  <a:lnTo>
                    <a:pt x="1777" y="1979"/>
                  </a:lnTo>
                  <a:lnTo>
                    <a:pt x="1779" y="1027"/>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5"/>
            <p:cNvSpPr/>
            <p:nvPr/>
          </p:nvSpPr>
          <p:spPr>
            <a:xfrm>
              <a:off x="4572825" y="1502550"/>
              <a:ext cx="44500" cy="28725"/>
            </a:xfrm>
            <a:custGeom>
              <a:avLst/>
              <a:gdLst/>
              <a:ahLst/>
              <a:cxnLst/>
              <a:rect l="l" t="t" r="r" b="b"/>
              <a:pathLst>
                <a:path w="1780" h="1149" extrusionOk="0">
                  <a:moveTo>
                    <a:pt x="0" y="0"/>
                  </a:moveTo>
                  <a:lnTo>
                    <a:pt x="0" y="121"/>
                  </a:lnTo>
                  <a:lnTo>
                    <a:pt x="1779" y="1149"/>
                  </a:lnTo>
                  <a:lnTo>
                    <a:pt x="1779" y="1027"/>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5"/>
            <p:cNvSpPr/>
            <p:nvPr/>
          </p:nvSpPr>
          <p:spPr>
            <a:xfrm>
              <a:off x="4539875" y="1443175"/>
              <a:ext cx="154800" cy="89800"/>
            </a:xfrm>
            <a:custGeom>
              <a:avLst/>
              <a:gdLst/>
              <a:ahLst/>
              <a:cxnLst/>
              <a:rect l="l" t="t" r="r" b="b"/>
              <a:pathLst>
                <a:path w="6192" h="3592" extrusionOk="0">
                  <a:moveTo>
                    <a:pt x="1779" y="0"/>
                  </a:moveTo>
                  <a:lnTo>
                    <a:pt x="0" y="1027"/>
                  </a:lnTo>
                  <a:lnTo>
                    <a:pt x="4413" y="3592"/>
                  </a:lnTo>
                  <a:lnTo>
                    <a:pt x="6192" y="2565"/>
                  </a:lnTo>
                  <a:lnTo>
                    <a:pt x="177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5"/>
            <p:cNvSpPr/>
            <p:nvPr/>
          </p:nvSpPr>
          <p:spPr>
            <a:xfrm>
              <a:off x="4572825" y="1510775"/>
              <a:ext cx="44500" cy="30875"/>
            </a:xfrm>
            <a:custGeom>
              <a:avLst/>
              <a:gdLst/>
              <a:ahLst/>
              <a:cxnLst/>
              <a:rect l="l" t="t" r="r" b="b"/>
              <a:pathLst>
                <a:path w="1780" h="1235" extrusionOk="0">
                  <a:moveTo>
                    <a:pt x="361" y="0"/>
                  </a:moveTo>
                  <a:lnTo>
                    <a:pt x="0" y="208"/>
                  </a:lnTo>
                  <a:lnTo>
                    <a:pt x="1777" y="1234"/>
                  </a:lnTo>
                  <a:lnTo>
                    <a:pt x="1779" y="820"/>
                  </a:lnTo>
                  <a:lnTo>
                    <a:pt x="3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5"/>
            <p:cNvSpPr/>
            <p:nvPr/>
          </p:nvSpPr>
          <p:spPr>
            <a:xfrm>
              <a:off x="4572825" y="1497325"/>
              <a:ext cx="44500" cy="30900"/>
            </a:xfrm>
            <a:custGeom>
              <a:avLst/>
              <a:gdLst/>
              <a:ahLst/>
              <a:cxnLst/>
              <a:rect l="l" t="t" r="r" b="b"/>
              <a:pathLst>
                <a:path w="1780" h="1236" extrusionOk="0">
                  <a:moveTo>
                    <a:pt x="361" y="0"/>
                  </a:moveTo>
                  <a:lnTo>
                    <a:pt x="0" y="209"/>
                  </a:lnTo>
                  <a:lnTo>
                    <a:pt x="1777" y="1236"/>
                  </a:lnTo>
                  <a:lnTo>
                    <a:pt x="1779" y="820"/>
                  </a:lnTo>
                  <a:lnTo>
                    <a:pt x="3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5"/>
            <p:cNvSpPr/>
            <p:nvPr/>
          </p:nvSpPr>
          <p:spPr>
            <a:xfrm>
              <a:off x="4602225" y="1486275"/>
              <a:ext cx="22125" cy="15050"/>
            </a:xfrm>
            <a:custGeom>
              <a:avLst/>
              <a:gdLst/>
              <a:ahLst/>
              <a:cxnLst/>
              <a:rect l="l" t="t" r="r" b="b"/>
              <a:pathLst>
                <a:path w="885" h="602" extrusionOk="0">
                  <a:moveTo>
                    <a:pt x="129" y="107"/>
                  </a:moveTo>
                  <a:cubicBezTo>
                    <a:pt x="325" y="0"/>
                    <a:pt x="560" y="0"/>
                    <a:pt x="756" y="107"/>
                  </a:cubicBezTo>
                  <a:cubicBezTo>
                    <a:pt x="843" y="161"/>
                    <a:pt x="885" y="231"/>
                    <a:pt x="885" y="300"/>
                  </a:cubicBezTo>
                  <a:cubicBezTo>
                    <a:pt x="885" y="371"/>
                    <a:pt x="843" y="441"/>
                    <a:pt x="756" y="495"/>
                  </a:cubicBezTo>
                  <a:cubicBezTo>
                    <a:pt x="560" y="602"/>
                    <a:pt x="325" y="602"/>
                    <a:pt x="129" y="495"/>
                  </a:cubicBezTo>
                  <a:cubicBezTo>
                    <a:pt x="44" y="441"/>
                    <a:pt x="0" y="371"/>
                    <a:pt x="0" y="300"/>
                  </a:cubicBezTo>
                  <a:cubicBezTo>
                    <a:pt x="0" y="231"/>
                    <a:pt x="44" y="161"/>
                    <a:pt x="129" y="107"/>
                  </a:cubicBezTo>
                  <a:close/>
                </a:path>
              </a:pathLst>
            </a:custGeom>
            <a:solidFill>
              <a:srgbClr val="82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5"/>
            <p:cNvSpPr/>
            <p:nvPr/>
          </p:nvSpPr>
          <p:spPr>
            <a:xfrm>
              <a:off x="4608450" y="1489100"/>
              <a:ext cx="14425" cy="8350"/>
            </a:xfrm>
            <a:custGeom>
              <a:avLst/>
              <a:gdLst/>
              <a:ahLst/>
              <a:cxnLst/>
              <a:rect l="l" t="t" r="r" b="b"/>
              <a:pathLst>
                <a:path w="577" h="334" extrusionOk="0">
                  <a:moveTo>
                    <a:pt x="288" y="1"/>
                  </a:moveTo>
                  <a:cubicBezTo>
                    <a:pt x="218" y="1"/>
                    <a:pt x="149" y="17"/>
                    <a:pt x="85" y="50"/>
                  </a:cubicBezTo>
                  <a:cubicBezTo>
                    <a:pt x="30" y="82"/>
                    <a:pt x="1" y="125"/>
                    <a:pt x="1" y="167"/>
                  </a:cubicBezTo>
                  <a:cubicBezTo>
                    <a:pt x="1" y="209"/>
                    <a:pt x="28" y="253"/>
                    <a:pt x="85" y="285"/>
                  </a:cubicBezTo>
                  <a:cubicBezTo>
                    <a:pt x="149" y="317"/>
                    <a:pt x="218" y="333"/>
                    <a:pt x="288" y="333"/>
                  </a:cubicBezTo>
                  <a:cubicBezTo>
                    <a:pt x="358" y="333"/>
                    <a:pt x="428" y="317"/>
                    <a:pt x="492" y="285"/>
                  </a:cubicBezTo>
                  <a:cubicBezTo>
                    <a:pt x="549" y="253"/>
                    <a:pt x="576" y="209"/>
                    <a:pt x="576" y="167"/>
                  </a:cubicBezTo>
                  <a:cubicBezTo>
                    <a:pt x="576" y="125"/>
                    <a:pt x="549" y="82"/>
                    <a:pt x="492" y="50"/>
                  </a:cubicBezTo>
                  <a:cubicBezTo>
                    <a:pt x="428" y="17"/>
                    <a:pt x="358" y="1"/>
                    <a:pt x="28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5"/>
            <p:cNvSpPr/>
            <p:nvPr/>
          </p:nvSpPr>
          <p:spPr>
            <a:xfrm>
              <a:off x="4609350" y="1493075"/>
              <a:ext cx="5250" cy="4300"/>
            </a:xfrm>
            <a:custGeom>
              <a:avLst/>
              <a:gdLst/>
              <a:ahLst/>
              <a:cxnLst/>
              <a:rect l="l" t="t" r="r" b="b"/>
              <a:pathLst>
                <a:path w="210" h="172" extrusionOk="0">
                  <a:moveTo>
                    <a:pt x="24" y="1"/>
                  </a:moveTo>
                  <a:cubicBezTo>
                    <a:pt x="8" y="28"/>
                    <a:pt x="1" y="60"/>
                    <a:pt x="4" y="92"/>
                  </a:cubicBezTo>
                  <a:cubicBezTo>
                    <a:pt x="18" y="105"/>
                    <a:pt x="33" y="117"/>
                    <a:pt x="49" y="126"/>
                  </a:cubicBezTo>
                  <a:cubicBezTo>
                    <a:pt x="95" y="150"/>
                    <a:pt x="146" y="166"/>
                    <a:pt x="198" y="172"/>
                  </a:cubicBezTo>
                  <a:cubicBezTo>
                    <a:pt x="195" y="147"/>
                    <a:pt x="200" y="123"/>
                    <a:pt x="210" y="99"/>
                  </a:cubicBezTo>
                  <a:lnTo>
                    <a:pt x="210" y="30"/>
                  </a:lnTo>
                  <a:lnTo>
                    <a:pt x="2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5"/>
            <p:cNvSpPr/>
            <p:nvPr/>
          </p:nvSpPr>
          <p:spPr>
            <a:xfrm>
              <a:off x="4600375" y="1476950"/>
              <a:ext cx="30575" cy="19000"/>
            </a:xfrm>
            <a:custGeom>
              <a:avLst/>
              <a:gdLst/>
              <a:ahLst/>
              <a:cxnLst/>
              <a:rect l="l" t="t" r="r" b="b"/>
              <a:pathLst>
                <a:path w="1223" h="760" extrusionOk="0">
                  <a:moveTo>
                    <a:pt x="139" y="1"/>
                  </a:moveTo>
                  <a:cubicBezTo>
                    <a:pt x="139" y="1"/>
                    <a:pt x="0" y="553"/>
                    <a:pt x="415" y="721"/>
                  </a:cubicBezTo>
                  <a:cubicBezTo>
                    <a:pt x="478" y="747"/>
                    <a:pt x="545" y="759"/>
                    <a:pt x="611" y="759"/>
                  </a:cubicBezTo>
                  <a:cubicBezTo>
                    <a:pt x="678" y="759"/>
                    <a:pt x="745" y="747"/>
                    <a:pt x="808" y="721"/>
                  </a:cubicBezTo>
                  <a:cubicBezTo>
                    <a:pt x="1223" y="553"/>
                    <a:pt x="1083" y="1"/>
                    <a:pt x="1083"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5"/>
            <p:cNvSpPr/>
            <p:nvPr/>
          </p:nvSpPr>
          <p:spPr>
            <a:xfrm>
              <a:off x="4603225" y="1476950"/>
              <a:ext cx="10900" cy="18875"/>
            </a:xfrm>
            <a:custGeom>
              <a:avLst/>
              <a:gdLst/>
              <a:ahLst/>
              <a:cxnLst/>
              <a:rect l="l" t="t" r="r" b="b"/>
              <a:pathLst>
                <a:path w="436" h="755" extrusionOk="0">
                  <a:moveTo>
                    <a:pt x="67" y="1"/>
                  </a:moveTo>
                  <a:cubicBezTo>
                    <a:pt x="1" y="356"/>
                    <a:pt x="127" y="573"/>
                    <a:pt x="212" y="673"/>
                  </a:cubicBezTo>
                  <a:cubicBezTo>
                    <a:pt x="240" y="692"/>
                    <a:pt x="271" y="708"/>
                    <a:pt x="301" y="721"/>
                  </a:cubicBezTo>
                  <a:cubicBezTo>
                    <a:pt x="344" y="739"/>
                    <a:pt x="389" y="750"/>
                    <a:pt x="436" y="755"/>
                  </a:cubicBezTo>
                  <a:cubicBezTo>
                    <a:pt x="241" y="589"/>
                    <a:pt x="324" y="157"/>
                    <a:pt x="324" y="157"/>
                  </a:cubicBezTo>
                  <a:lnTo>
                    <a:pt x="402" y="30"/>
                  </a:lnTo>
                  <a:cubicBezTo>
                    <a:pt x="402" y="30"/>
                    <a:pt x="400" y="19"/>
                    <a:pt x="394"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5"/>
            <p:cNvSpPr/>
            <p:nvPr/>
          </p:nvSpPr>
          <p:spPr>
            <a:xfrm>
              <a:off x="4603275" y="1478075"/>
              <a:ext cx="24750" cy="15675"/>
            </a:xfrm>
            <a:custGeom>
              <a:avLst/>
              <a:gdLst/>
              <a:ahLst/>
              <a:cxnLst/>
              <a:rect l="l" t="t" r="r" b="b"/>
              <a:pathLst>
                <a:path w="990" h="627" extrusionOk="0">
                  <a:moveTo>
                    <a:pt x="978" y="0"/>
                  </a:moveTo>
                  <a:cubicBezTo>
                    <a:pt x="953" y="53"/>
                    <a:pt x="918" y="99"/>
                    <a:pt x="873" y="135"/>
                  </a:cubicBezTo>
                  <a:cubicBezTo>
                    <a:pt x="772" y="216"/>
                    <a:pt x="647" y="253"/>
                    <a:pt x="521" y="253"/>
                  </a:cubicBezTo>
                  <a:cubicBezTo>
                    <a:pt x="368" y="253"/>
                    <a:pt x="213" y="198"/>
                    <a:pt x="99" y="98"/>
                  </a:cubicBezTo>
                  <a:cubicBezTo>
                    <a:pt x="68" y="70"/>
                    <a:pt x="39" y="40"/>
                    <a:pt x="13" y="8"/>
                  </a:cubicBezTo>
                  <a:cubicBezTo>
                    <a:pt x="12" y="19"/>
                    <a:pt x="9" y="35"/>
                    <a:pt x="7" y="51"/>
                  </a:cubicBezTo>
                  <a:cubicBezTo>
                    <a:pt x="39" y="86"/>
                    <a:pt x="74" y="118"/>
                    <a:pt x="112" y="145"/>
                  </a:cubicBezTo>
                  <a:cubicBezTo>
                    <a:pt x="226" y="230"/>
                    <a:pt x="364" y="275"/>
                    <a:pt x="506" y="275"/>
                  </a:cubicBezTo>
                  <a:cubicBezTo>
                    <a:pt x="512" y="275"/>
                    <a:pt x="519" y="275"/>
                    <a:pt x="525" y="275"/>
                  </a:cubicBezTo>
                  <a:cubicBezTo>
                    <a:pt x="670" y="269"/>
                    <a:pt x="828" y="215"/>
                    <a:pt x="927" y="106"/>
                  </a:cubicBezTo>
                  <a:lnTo>
                    <a:pt x="927" y="106"/>
                  </a:lnTo>
                  <a:cubicBezTo>
                    <a:pt x="828" y="246"/>
                    <a:pt x="651" y="317"/>
                    <a:pt x="481" y="317"/>
                  </a:cubicBezTo>
                  <a:cubicBezTo>
                    <a:pt x="479" y="317"/>
                    <a:pt x="478" y="317"/>
                    <a:pt x="476" y="317"/>
                  </a:cubicBezTo>
                  <a:cubicBezTo>
                    <a:pt x="360" y="314"/>
                    <a:pt x="247" y="286"/>
                    <a:pt x="142" y="235"/>
                  </a:cubicBezTo>
                  <a:cubicBezTo>
                    <a:pt x="94" y="214"/>
                    <a:pt x="47" y="186"/>
                    <a:pt x="15" y="144"/>
                  </a:cubicBezTo>
                  <a:cubicBezTo>
                    <a:pt x="10" y="137"/>
                    <a:pt x="5" y="130"/>
                    <a:pt x="2" y="122"/>
                  </a:cubicBezTo>
                  <a:cubicBezTo>
                    <a:pt x="0" y="144"/>
                    <a:pt x="0" y="169"/>
                    <a:pt x="2" y="193"/>
                  </a:cubicBezTo>
                  <a:cubicBezTo>
                    <a:pt x="31" y="221"/>
                    <a:pt x="63" y="244"/>
                    <a:pt x="100" y="261"/>
                  </a:cubicBezTo>
                  <a:cubicBezTo>
                    <a:pt x="215" y="319"/>
                    <a:pt x="346" y="353"/>
                    <a:pt x="475" y="353"/>
                  </a:cubicBezTo>
                  <a:cubicBezTo>
                    <a:pt x="592" y="353"/>
                    <a:pt x="708" y="325"/>
                    <a:pt x="809" y="260"/>
                  </a:cubicBezTo>
                  <a:cubicBezTo>
                    <a:pt x="885" y="211"/>
                    <a:pt x="946" y="144"/>
                    <a:pt x="985" y="63"/>
                  </a:cubicBezTo>
                  <a:cubicBezTo>
                    <a:pt x="983" y="40"/>
                    <a:pt x="980" y="18"/>
                    <a:pt x="978" y="0"/>
                  </a:cubicBezTo>
                  <a:close/>
                  <a:moveTo>
                    <a:pt x="988" y="102"/>
                  </a:moveTo>
                  <a:cubicBezTo>
                    <a:pt x="954" y="164"/>
                    <a:pt x="914" y="222"/>
                    <a:pt x="866" y="276"/>
                  </a:cubicBezTo>
                  <a:cubicBezTo>
                    <a:pt x="785" y="369"/>
                    <a:pt x="679" y="457"/>
                    <a:pt x="563" y="502"/>
                  </a:cubicBezTo>
                  <a:cubicBezTo>
                    <a:pt x="530" y="516"/>
                    <a:pt x="495" y="523"/>
                    <a:pt x="460" y="523"/>
                  </a:cubicBezTo>
                  <a:cubicBezTo>
                    <a:pt x="421" y="523"/>
                    <a:pt x="381" y="514"/>
                    <a:pt x="345" y="496"/>
                  </a:cubicBezTo>
                  <a:cubicBezTo>
                    <a:pt x="282" y="463"/>
                    <a:pt x="224" y="421"/>
                    <a:pt x="170" y="373"/>
                  </a:cubicBezTo>
                  <a:cubicBezTo>
                    <a:pt x="119" y="330"/>
                    <a:pt x="73" y="280"/>
                    <a:pt x="19" y="240"/>
                  </a:cubicBezTo>
                  <a:cubicBezTo>
                    <a:pt x="13" y="235"/>
                    <a:pt x="9" y="232"/>
                    <a:pt x="3" y="228"/>
                  </a:cubicBezTo>
                  <a:lnTo>
                    <a:pt x="3" y="228"/>
                  </a:lnTo>
                  <a:cubicBezTo>
                    <a:pt x="5" y="248"/>
                    <a:pt x="7" y="270"/>
                    <a:pt x="10" y="290"/>
                  </a:cubicBezTo>
                  <a:cubicBezTo>
                    <a:pt x="76" y="338"/>
                    <a:pt x="129" y="412"/>
                    <a:pt x="180" y="464"/>
                  </a:cubicBezTo>
                  <a:cubicBezTo>
                    <a:pt x="253" y="537"/>
                    <a:pt x="334" y="599"/>
                    <a:pt x="435" y="618"/>
                  </a:cubicBezTo>
                  <a:cubicBezTo>
                    <a:pt x="464" y="623"/>
                    <a:pt x="493" y="626"/>
                    <a:pt x="522" y="626"/>
                  </a:cubicBezTo>
                  <a:cubicBezTo>
                    <a:pt x="590" y="626"/>
                    <a:pt x="656" y="612"/>
                    <a:pt x="718" y="585"/>
                  </a:cubicBezTo>
                  <a:cubicBezTo>
                    <a:pt x="820" y="538"/>
                    <a:pt x="905" y="462"/>
                    <a:pt x="965" y="366"/>
                  </a:cubicBezTo>
                  <a:cubicBezTo>
                    <a:pt x="969" y="347"/>
                    <a:pt x="973" y="330"/>
                    <a:pt x="978" y="311"/>
                  </a:cubicBezTo>
                  <a:lnTo>
                    <a:pt x="978" y="311"/>
                  </a:lnTo>
                  <a:cubicBezTo>
                    <a:pt x="953" y="353"/>
                    <a:pt x="925" y="391"/>
                    <a:pt x="895" y="425"/>
                  </a:cubicBezTo>
                  <a:cubicBezTo>
                    <a:pt x="802" y="528"/>
                    <a:pt x="664" y="597"/>
                    <a:pt x="527" y="597"/>
                  </a:cubicBezTo>
                  <a:cubicBezTo>
                    <a:pt x="462" y="597"/>
                    <a:pt x="396" y="581"/>
                    <a:pt x="335" y="546"/>
                  </a:cubicBezTo>
                  <a:cubicBezTo>
                    <a:pt x="274" y="507"/>
                    <a:pt x="221" y="459"/>
                    <a:pt x="174" y="404"/>
                  </a:cubicBezTo>
                  <a:lnTo>
                    <a:pt x="174" y="404"/>
                  </a:lnTo>
                  <a:cubicBezTo>
                    <a:pt x="183" y="412"/>
                    <a:pt x="192" y="420"/>
                    <a:pt x="202" y="427"/>
                  </a:cubicBezTo>
                  <a:cubicBezTo>
                    <a:pt x="276" y="484"/>
                    <a:pt x="361" y="541"/>
                    <a:pt x="456" y="541"/>
                  </a:cubicBezTo>
                  <a:cubicBezTo>
                    <a:pt x="464" y="541"/>
                    <a:pt x="473" y="541"/>
                    <a:pt x="482" y="540"/>
                  </a:cubicBezTo>
                  <a:cubicBezTo>
                    <a:pt x="576" y="530"/>
                    <a:pt x="663" y="473"/>
                    <a:pt x="735" y="417"/>
                  </a:cubicBezTo>
                  <a:cubicBezTo>
                    <a:pt x="838" y="335"/>
                    <a:pt x="925" y="235"/>
                    <a:pt x="989" y="121"/>
                  </a:cubicBezTo>
                  <a:cubicBezTo>
                    <a:pt x="989" y="114"/>
                    <a:pt x="989" y="108"/>
                    <a:pt x="988" y="10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5"/>
            <p:cNvSpPr/>
            <p:nvPr/>
          </p:nvSpPr>
          <p:spPr>
            <a:xfrm>
              <a:off x="4604425" y="1479350"/>
              <a:ext cx="7600" cy="13500"/>
            </a:xfrm>
            <a:custGeom>
              <a:avLst/>
              <a:gdLst/>
              <a:ahLst/>
              <a:cxnLst/>
              <a:rect l="l" t="t" r="r" b="b"/>
              <a:pathLst>
                <a:path w="304" h="540" extrusionOk="0">
                  <a:moveTo>
                    <a:pt x="6" y="0"/>
                  </a:moveTo>
                  <a:cubicBezTo>
                    <a:pt x="5" y="15"/>
                    <a:pt x="4" y="28"/>
                    <a:pt x="2" y="41"/>
                  </a:cubicBezTo>
                  <a:cubicBezTo>
                    <a:pt x="22" y="60"/>
                    <a:pt x="44" y="77"/>
                    <a:pt x="66" y="94"/>
                  </a:cubicBezTo>
                  <a:cubicBezTo>
                    <a:pt x="125" y="138"/>
                    <a:pt x="191" y="171"/>
                    <a:pt x="260" y="193"/>
                  </a:cubicBezTo>
                  <a:cubicBezTo>
                    <a:pt x="260" y="184"/>
                    <a:pt x="262" y="176"/>
                    <a:pt x="263" y="166"/>
                  </a:cubicBezTo>
                  <a:cubicBezTo>
                    <a:pt x="186" y="141"/>
                    <a:pt x="115" y="100"/>
                    <a:pt x="53" y="47"/>
                  </a:cubicBezTo>
                  <a:cubicBezTo>
                    <a:pt x="37" y="32"/>
                    <a:pt x="21" y="16"/>
                    <a:pt x="6" y="0"/>
                  </a:cubicBezTo>
                  <a:close/>
                  <a:moveTo>
                    <a:pt x="1" y="125"/>
                  </a:moveTo>
                  <a:cubicBezTo>
                    <a:pt x="1" y="145"/>
                    <a:pt x="4" y="163"/>
                    <a:pt x="5" y="181"/>
                  </a:cubicBezTo>
                  <a:cubicBezTo>
                    <a:pt x="21" y="192"/>
                    <a:pt x="37" y="202"/>
                    <a:pt x="54" y="209"/>
                  </a:cubicBezTo>
                  <a:cubicBezTo>
                    <a:pt x="120" y="242"/>
                    <a:pt x="188" y="266"/>
                    <a:pt x="259" y="282"/>
                  </a:cubicBezTo>
                  <a:lnTo>
                    <a:pt x="259" y="242"/>
                  </a:lnTo>
                  <a:cubicBezTo>
                    <a:pt x="202" y="228"/>
                    <a:pt x="147" y="209"/>
                    <a:pt x="95" y="184"/>
                  </a:cubicBezTo>
                  <a:cubicBezTo>
                    <a:pt x="62" y="168"/>
                    <a:pt x="30" y="150"/>
                    <a:pt x="1" y="125"/>
                  </a:cubicBezTo>
                  <a:close/>
                  <a:moveTo>
                    <a:pt x="9" y="218"/>
                  </a:moveTo>
                  <a:lnTo>
                    <a:pt x="9" y="218"/>
                  </a:lnTo>
                  <a:cubicBezTo>
                    <a:pt x="12" y="244"/>
                    <a:pt x="17" y="267"/>
                    <a:pt x="22" y="290"/>
                  </a:cubicBezTo>
                  <a:cubicBezTo>
                    <a:pt x="63" y="331"/>
                    <a:pt x="99" y="377"/>
                    <a:pt x="134" y="413"/>
                  </a:cubicBezTo>
                  <a:cubicBezTo>
                    <a:pt x="183" y="466"/>
                    <a:pt x="240" y="508"/>
                    <a:pt x="304" y="540"/>
                  </a:cubicBezTo>
                  <a:cubicBezTo>
                    <a:pt x="298" y="525"/>
                    <a:pt x="292" y="511"/>
                    <a:pt x="288" y="495"/>
                  </a:cubicBezTo>
                  <a:cubicBezTo>
                    <a:pt x="228" y="457"/>
                    <a:pt x="173" y="409"/>
                    <a:pt x="128" y="354"/>
                  </a:cubicBezTo>
                  <a:lnTo>
                    <a:pt x="128" y="354"/>
                  </a:lnTo>
                  <a:cubicBezTo>
                    <a:pt x="137" y="363"/>
                    <a:pt x="146" y="370"/>
                    <a:pt x="156" y="377"/>
                  </a:cubicBezTo>
                  <a:cubicBezTo>
                    <a:pt x="195" y="408"/>
                    <a:pt x="234" y="435"/>
                    <a:pt x="278" y="457"/>
                  </a:cubicBezTo>
                  <a:cubicBezTo>
                    <a:pt x="276" y="448"/>
                    <a:pt x="273" y="440"/>
                    <a:pt x="272" y="431"/>
                  </a:cubicBezTo>
                  <a:cubicBezTo>
                    <a:pt x="220" y="400"/>
                    <a:pt x="170" y="364"/>
                    <a:pt x="124" y="322"/>
                  </a:cubicBezTo>
                  <a:cubicBezTo>
                    <a:pt x="85" y="289"/>
                    <a:pt x="48" y="253"/>
                    <a:pt x="9" y="218"/>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5"/>
            <p:cNvSpPr/>
            <p:nvPr/>
          </p:nvSpPr>
          <p:spPr>
            <a:xfrm>
              <a:off x="4603850" y="1470125"/>
              <a:ext cx="23625" cy="13675"/>
            </a:xfrm>
            <a:custGeom>
              <a:avLst/>
              <a:gdLst/>
              <a:ahLst/>
              <a:cxnLst/>
              <a:rect l="l" t="t" r="r" b="b"/>
              <a:pathLst>
                <a:path w="945" h="547" extrusionOk="0">
                  <a:moveTo>
                    <a:pt x="473" y="1"/>
                  </a:moveTo>
                  <a:cubicBezTo>
                    <a:pt x="351" y="1"/>
                    <a:pt x="231" y="28"/>
                    <a:pt x="138" y="81"/>
                  </a:cubicBezTo>
                  <a:cubicBezTo>
                    <a:pt x="47" y="134"/>
                    <a:pt x="0" y="204"/>
                    <a:pt x="0" y="274"/>
                  </a:cubicBezTo>
                  <a:cubicBezTo>
                    <a:pt x="0" y="345"/>
                    <a:pt x="47" y="414"/>
                    <a:pt x="138" y="466"/>
                  </a:cubicBezTo>
                  <a:cubicBezTo>
                    <a:pt x="231" y="520"/>
                    <a:pt x="351" y="546"/>
                    <a:pt x="473" y="546"/>
                  </a:cubicBezTo>
                  <a:cubicBezTo>
                    <a:pt x="594" y="546"/>
                    <a:pt x="714" y="520"/>
                    <a:pt x="807" y="466"/>
                  </a:cubicBezTo>
                  <a:cubicBezTo>
                    <a:pt x="899" y="414"/>
                    <a:pt x="944" y="345"/>
                    <a:pt x="944" y="274"/>
                  </a:cubicBezTo>
                  <a:cubicBezTo>
                    <a:pt x="944" y="204"/>
                    <a:pt x="899" y="134"/>
                    <a:pt x="807" y="81"/>
                  </a:cubicBezTo>
                  <a:cubicBezTo>
                    <a:pt x="714" y="28"/>
                    <a:pt x="594" y="1"/>
                    <a:pt x="473"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5"/>
            <p:cNvSpPr/>
            <p:nvPr/>
          </p:nvSpPr>
          <p:spPr>
            <a:xfrm>
              <a:off x="4605400" y="1471050"/>
              <a:ext cx="20550" cy="11875"/>
            </a:xfrm>
            <a:custGeom>
              <a:avLst/>
              <a:gdLst/>
              <a:ahLst/>
              <a:cxnLst/>
              <a:rect l="l" t="t" r="r" b="b"/>
              <a:pathLst>
                <a:path w="822" h="475" extrusionOk="0">
                  <a:moveTo>
                    <a:pt x="411" y="0"/>
                  </a:moveTo>
                  <a:cubicBezTo>
                    <a:pt x="312" y="0"/>
                    <a:pt x="213" y="23"/>
                    <a:pt x="121" y="70"/>
                  </a:cubicBezTo>
                  <a:cubicBezTo>
                    <a:pt x="41" y="116"/>
                    <a:pt x="1" y="177"/>
                    <a:pt x="1" y="237"/>
                  </a:cubicBezTo>
                  <a:cubicBezTo>
                    <a:pt x="1" y="297"/>
                    <a:pt x="41" y="358"/>
                    <a:pt x="121" y="405"/>
                  </a:cubicBezTo>
                  <a:cubicBezTo>
                    <a:pt x="213" y="451"/>
                    <a:pt x="312" y="474"/>
                    <a:pt x="411" y="474"/>
                  </a:cubicBezTo>
                  <a:cubicBezTo>
                    <a:pt x="510" y="474"/>
                    <a:pt x="610" y="451"/>
                    <a:pt x="701" y="405"/>
                  </a:cubicBezTo>
                  <a:cubicBezTo>
                    <a:pt x="781" y="358"/>
                    <a:pt x="822" y="297"/>
                    <a:pt x="822" y="237"/>
                  </a:cubicBezTo>
                  <a:cubicBezTo>
                    <a:pt x="822" y="177"/>
                    <a:pt x="781" y="116"/>
                    <a:pt x="701" y="70"/>
                  </a:cubicBezTo>
                  <a:cubicBezTo>
                    <a:pt x="610" y="23"/>
                    <a:pt x="510" y="0"/>
                    <a:pt x="41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5"/>
            <p:cNvSpPr/>
            <p:nvPr/>
          </p:nvSpPr>
          <p:spPr>
            <a:xfrm>
              <a:off x="4604825" y="1473800"/>
              <a:ext cx="20800" cy="9125"/>
            </a:xfrm>
            <a:custGeom>
              <a:avLst/>
              <a:gdLst/>
              <a:ahLst/>
              <a:cxnLst/>
              <a:rect l="l" t="t" r="r" b="b"/>
              <a:pathLst>
                <a:path w="832" h="365" extrusionOk="0">
                  <a:moveTo>
                    <a:pt x="434" y="1"/>
                  </a:moveTo>
                  <a:cubicBezTo>
                    <a:pt x="335" y="1"/>
                    <a:pt x="236" y="24"/>
                    <a:pt x="144" y="71"/>
                  </a:cubicBezTo>
                  <a:cubicBezTo>
                    <a:pt x="1" y="76"/>
                    <a:pt x="1" y="289"/>
                    <a:pt x="144" y="295"/>
                  </a:cubicBezTo>
                  <a:cubicBezTo>
                    <a:pt x="236" y="341"/>
                    <a:pt x="335" y="364"/>
                    <a:pt x="434" y="364"/>
                  </a:cubicBezTo>
                  <a:cubicBezTo>
                    <a:pt x="533" y="364"/>
                    <a:pt x="633" y="341"/>
                    <a:pt x="724" y="295"/>
                  </a:cubicBezTo>
                  <a:cubicBezTo>
                    <a:pt x="784" y="292"/>
                    <a:pt x="831" y="243"/>
                    <a:pt x="831" y="183"/>
                  </a:cubicBezTo>
                  <a:cubicBezTo>
                    <a:pt x="831" y="122"/>
                    <a:pt x="784" y="73"/>
                    <a:pt x="724" y="71"/>
                  </a:cubicBezTo>
                  <a:cubicBezTo>
                    <a:pt x="633" y="24"/>
                    <a:pt x="533" y="1"/>
                    <a:pt x="43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5"/>
            <p:cNvSpPr/>
            <p:nvPr/>
          </p:nvSpPr>
          <p:spPr>
            <a:xfrm>
              <a:off x="4599600" y="1459775"/>
              <a:ext cx="33775" cy="28775"/>
            </a:xfrm>
            <a:custGeom>
              <a:avLst/>
              <a:gdLst/>
              <a:ahLst/>
              <a:cxnLst/>
              <a:rect l="l" t="t" r="r" b="b"/>
              <a:pathLst>
                <a:path w="1351" h="1151" extrusionOk="0">
                  <a:moveTo>
                    <a:pt x="902" y="1"/>
                  </a:moveTo>
                  <a:cubicBezTo>
                    <a:pt x="893" y="1"/>
                    <a:pt x="883" y="2"/>
                    <a:pt x="872" y="6"/>
                  </a:cubicBezTo>
                  <a:cubicBezTo>
                    <a:pt x="774" y="39"/>
                    <a:pt x="727" y="155"/>
                    <a:pt x="695" y="229"/>
                  </a:cubicBezTo>
                  <a:cubicBezTo>
                    <a:pt x="665" y="299"/>
                    <a:pt x="643" y="373"/>
                    <a:pt x="630" y="447"/>
                  </a:cubicBezTo>
                  <a:cubicBezTo>
                    <a:pt x="615" y="412"/>
                    <a:pt x="593" y="369"/>
                    <a:pt x="545" y="369"/>
                  </a:cubicBezTo>
                  <a:cubicBezTo>
                    <a:pt x="539" y="369"/>
                    <a:pt x="533" y="370"/>
                    <a:pt x="526" y="371"/>
                  </a:cubicBezTo>
                  <a:cubicBezTo>
                    <a:pt x="510" y="374"/>
                    <a:pt x="495" y="383"/>
                    <a:pt x="482" y="395"/>
                  </a:cubicBezTo>
                  <a:cubicBezTo>
                    <a:pt x="469" y="353"/>
                    <a:pt x="446" y="316"/>
                    <a:pt x="417" y="286"/>
                  </a:cubicBezTo>
                  <a:cubicBezTo>
                    <a:pt x="385" y="251"/>
                    <a:pt x="318" y="200"/>
                    <a:pt x="256" y="200"/>
                  </a:cubicBezTo>
                  <a:cubicBezTo>
                    <a:pt x="245" y="200"/>
                    <a:pt x="234" y="201"/>
                    <a:pt x="224" y="205"/>
                  </a:cubicBezTo>
                  <a:cubicBezTo>
                    <a:pt x="131" y="235"/>
                    <a:pt x="210" y="341"/>
                    <a:pt x="299" y="428"/>
                  </a:cubicBezTo>
                  <a:cubicBezTo>
                    <a:pt x="298" y="428"/>
                    <a:pt x="296" y="428"/>
                    <a:pt x="294" y="428"/>
                  </a:cubicBezTo>
                  <a:cubicBezTo>
                    <a:pt x="274" y="428"/>
                    <a:pt x="255" y="435"/>
                    <a:pt x="240" y="450"/>
                  </a:cubicBezTo>
                  <a:cubicBezTo>
                    <a:pt x="239" y="451"/>
                    <a:pt x="239" y="453"/>
                    <a:pt x="237" y="454"/>
                  </a:cubicBezTo>
                  <a:cubicBezTo>
                    <a:pt x="217" y="450"/>
                    <a:pt x="196" y="448"/>
                    <a:pt x="175" y="448"/>
                  </a:cubicBezTo>
                  <a:cubicBezTo>
                    <a:pt x="150" y="448"/>
                    <a:pt x="125" y="451"/>
                    <a:pt x="101" y="456"/>
                  </a:cubicBezTo>
                  <a:cubicBezTo>
                    <a:pt x="63" y="461"/>
                    <a:pt x="1" y="476"/>
                    <a:pt x="5" y="516"/>
                  </a:cubicBezTo>
                  <a:cubicBezTo>
                    <a:pt x="8" y="556"/>
                    <a:pt x="65" y="576"/>
                    <a:pt x="102" y="589"/>
                  </a:cubicBezTo>
                  <a:cubicBezTo>
                    <a:pt x="147" y="603"/>
                    <a:pt x="195" y="612"/>
                    <a:pt x="241" y="612"/>
                  </a:cubicBezTo>
                  <a:cubicBezTo>
                    <a:pt x="240" y="615"/>
                    <a:pt x="239" y="618"/>
                    <a:pt x="236" y="622"/>
                  </a:cubicBezTo>
                  <a:cubicBezTo>
                    <a:pt x="230" y="628"/>
                    <a:pt x="226" y="634"/>
                    <a:pt x="223" y="643"/>
                  </a:cubicBezTo>
                  <a:cubicBezTo>
                    <a:pt x="221" y="657"/>
                    <a:pt x="233" y="669"/>
                    <a:pt x="249" y="674"/>
                  </a:cubicBezTo>
                  <a:cubicBezTo>
                    <a:pt x="260" y="677"/>
                    <a:pt x="272" y="678"/>
                    <a:pt x="283" y="678"/>
                  </a:cubicBezTo>
                  <a:cubicBezTo>
                    <a:pt x="294" y="678"/>
                    <a:pt x="305" y="677"/>
                    <a:pt x="317" y="674"/>
                  </a:cubicBezTo>
                  <a:cubicBezTo>
                    <a:pt x="334" y="670"/>
                    <a:pt x="353" y="669"/>
                    <a:pt x="372" y="667"/>
                  </a:cubicBezTo>
                  <a:cubicBezTo>
                    <a:pt x="381" y="667"/>
                    <a:pt x="388" y="670"/>
                    <a:pt x="394" y="677"/>
                  </a:cubicBezTo>
                  <a:cubicBezTo>
                    <a:pt x="340" y="708"/>
                    <a:pt x="295" y="750"/>
                    <a:pt x="262" y="801"/>
                  </a:cubicBezTo>
                  <a:cubicBezTo>
                    <a:pt x="230" y="850"/>
                    <a:pt x="198" y="921"/>
                    <a:pt x="247" y="969"/>
                  </a:cubicBezTo>
                  <a:cubicBezTo>
                    <a:pt x="266" y="988"/>
                    <a:pt x="289" y="995"/>
                    <a:pt x="312" y="995"/>
                  </a:cubicBezTo>
                  <a:cubicBezTo>
                    <a:pt x="353" y="995"/>
                    <a:pt x="396" y="973"/>
                    <a:pt x="429" y="951"/>
                  </a:cubicBezTo>
                  <a:cubicBezTo>
                    <a:pt x="471" y="922"/>
                    <a:pt x="508" y="886"/>
                    <a:pt x="540" y="846"/>
                  </a:cubicBezTo>
                  <a:cubicBezTo>
                    <a:pt x="553" y="852"/>
                    <a:pt x="568" y="855"/>
                    <a:pt x="582" y="855"/>
                  </a:cubicBezTo>
                  <a:cubicBezTo>
                    <a:pt x="588" y="855"/>
                    <a:pt x="595" y="854"/>
                    <a:pt x="601" y="853"/>
                  </a:cubicBezTo>
                  <a:lnTo>
                    <a:pt x="601" y="853"/>
                  </a:lnTo>
                  <a:cubicBezTo>
                    <a:pt x="566" y="921"/>
                    <a:pt x="546" y="995"/>
                    <a:pt x="575" y="1066"/>
                  </a:cubicBezTo>
                  <a:cubicBezTo>
                    <a:pt x="594" y="1114"/>
                    <a:pt x="638" y="1151"/>
                    <a:pt x="689" y="1151"/>
                  </a:cubicBezTo>
                  <a:cubicBezTo>
                    <a:pt x="711" y="1151"/>
                    <a:pt x="734" y="1144"/>
                    <a:pt x="756" y="1128"/>
                  </a:cubicBezTo>
                  <a:cubicBezTo>
                    <a:pt x="865" y="1056"/>
                    <a:pt x="897" y="922"/>
                    <a:pt x="868" y="806"/>
                  </a:cubicBezTo>
                  <a:lnTo>
                    <a:pt x="868" y="806"/>
                  </a:lnTo>
                  <a:cubicBezTo>
                    <a:pt x="882" y="809"/>
                    <a:pt x="897" y="811"/>
                    <a:pt x="912" y="811"/>
                  </a:cubicBezTo>
                  <a:cubicBezTo>
                    <a:pt x="928" y="811"/>
                    <a:pt x="945" y="809"/>
                    <a:pt x="961" y="805"/>
                  </a:cubicBezTo>
                  <a:cubicBezTo>
                    <a:pt x="984" y="799"/>
                    <a:pt x="1001" y="783"/>
                    <a:pt x="1010" y="763"/>
                  </a:cubicBezTo>
                  <a:cubicBezTo>
                    <a:pt x="1011" y="760"/>
                    <a:pt x="1011" y="759"/>
                    <a:pt x="1011" y="757"/>
                  </a:cubicBezTo>
                  <a:cubicBezTo>
                    <a:pt x="1075" y="779"/>
                    <a:pt x="1178" y="811"/>
                    <a:pt x="1254" y="811"/>
                  </a:cubicBezTo>
                  <a:cubicBezTo>
                    <a:pt x="1305" y="811"/>
                    <a:pt x="1343" y="796"/>
                    <a:pt x="1346" y="753"/>
                  </a:cubicBezTo>
                  <a:cubicBezTo>
                    <a:pt x="1351" y="701"/>
                    <a:pt x="1290" y="647"/>
                    <a:pt x="1246" y="616"/>
                  </a:cubicBezTo>
                  <a:cubicBezTo>
                    <a:pt x="1217" y="596"/>
                    <a:pt x="1185" y="579"/>
                    <a:pt x="1152" y="567"/>
                  </a:cubicBezTo>
                  <a:cubicBezTo>
                    <a:pt x="1201" y="564"/>
                    <a:pt x="1249" y="548"/>
                    <a:pt x="1291" y="525"/>
                  </a:cubicBezTo>
                  <a:cubicBezTo>
                    <a:pt x="1335" y="498"/>
                    <a:pt x="1348" y="450"/>
                    <a:pt x="1312" y="413"/>
                  </a:cubicBezTo>
                  <a:cubicBezTo>
                    <a:pt x="1274" y="373"/>
                    <a:pt x="1206" y="360"/>
                    <a:pt x="1145" y="360"/>
                  </a:cubicBezTo>
                  <a:cubicBezTo>
                    <a:pt x="1136" y="360"/>
                    <a:pt x="1126" y="361"/>
                    <a:pt x="1117" y="361"/>
                  </a:cubicBezTo>
                  <a:cubicBezTo>
                    <a:pt x="1056" y="369"/>
                    <a:pt x="996" y="384"/>
                    <a:pt x="939" y="409"/>
                  </a:cubicBezTo>
                  <a:cubicBezTo>
                    <a:pt x="937" y="406"/>
                    <a:pt x="933" y="403"/>
                    <a:pt x="929" y="403"/>
                  </a:cubicBezTo>
                  <a:cubicBezTo>
                    <a:pt x="927" y="403"/>
                    <a:pt x="925" y="404"/>
                    <a:pt x="923" y="406"/>
                  </a:cubicBezTo>
                  <a:lnTo>
                    <a:pt x="900" y="425"/>
                  </a:lnTo>
                  <a:lnTo>
                    <a:pt x="890" y="429"/>
                  </a:lnTo>
                  <a:cubicBezTo>
                    <a:pt x="887" y="431"/>
                    <a:pt x="884" y="434"/>
                    <a:pt x="884" y="437"/>
                  </a:cubicBezTo>
                  <a:cubicBezTo>
                    <a:pt x="864" y="454"/>
                    <a:pt x="839" y="469"/>
                    <a:pt x="814" y="480"/>
                  </a:cubicBezTo>
                  <a:cubicBezTo>
                    <a:pt x="820" y="471"/>
                    <a:pt x="824" y="463"/>
                    <a:pt x="829" y="453"/>
                  </a:cubicBezTo>
                  <a:cubicBezTo>
                    <a:pt x="833" y="445"/>
                    <a:pt x="830" y="437"/>
                    <a:pt x="823" y="432"/>
                  </a:cubicBezTo>
                  <a:cubicBezTo>
                    <a:pt x="869" y="347"/>
                    <a:pt x="914" y="258"/>
                    <a:pt x="938" y="166"/>
                  </a:cubicBezTo>
                  <a:cubicBezTo>
                    <a:pt x="947" y="129"/>
                    <a:pt x="974" y="1"/>
                    <a:pt x="9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5"/>
            <p:cNvSpPr/>
            <p:nvPr/>
          </p:nvSpPr>
          <p:spPr>
            <a:xfrm>
              <a:off x="4597875" y="1457675"/>
              <a:ext cx="40000" cy="30500"/>
            </a:xfrm>
            <a:custGeom>
              <a:avLst/>
              <a:gdLst/>
              <a:ahLst/>
              <a:cxnLst/>
              <a:rect l="l" t="t" r="r" b="b"/>
              <a:pathLst>
                <a:path w="1600" h="1220" extrusionOk="0">
                  <a:moveTo>
                    <a:pt x="424" y="1"/>
                  </a:moveTo>
                  <a:cubicBezTo>
                    <a:pt x="408" y="1"/>
                    <a:pt x="393" y="4"/>
                    <a:pt x="379" y="13"/>
                  </a:cubicBezTo>
                  <a:cubicBezTo>
                    <a:pt x="339" y="38"/>
                    <a:pt x="337" y="83"/>
                    <a:pt x="342" y="119"/>
                  </a:cubicBezTo>
                  <a:cubicBezTo>
                    <a:pt x="358" y="229"/>
                    <a:pt x="418" y="339"/>
                    <a:pt x="480" y="437"/>
                  </a:cubicBezTo>
                  <a:cubicBezTo>
                    <a:pt x="486" y="445"/>
                    <a:pt x="493" y="455"/>
                    <a:pt x="500" y="466"/>
                  </a:cubicBezTo>
                  <a:lnTo>
                    <a:pt x="499" y="466"/>
                  </a:lnTo>
                  <a:cubicBezTo>
                    <a:pt x="415" y="408"/>
                    <a:pt x="303" y="347"/>
                    <a:pt x="193" y="335"/>
                  </a:cubicBezTo>
                  <a:cubicBezTo>
                    <a:pt x="184" y="334"/>
                    <a:pt x="175" y="333"/>
                    <a:pt x="166" y="333"/>
                  </a:cubicBezTo>
                  <a:cubicBezTo>
                    <a:pt x="129" y="333"/>
                    <a:pt x="93" y="344"/>
                    <a:pt x="71" y="373"/>
                  </a:cubicBezTo>
                  <a:cubicBezTo>
                    <a:pt x="44" y="408"/>
                    <a:pt x="57" y="453"/>
                    <a:pt x="86" y="484"/>
                  </a:cubicBezTo>
                  <a:cubicBezTo>
                    <a:pt x="139" y="547"/>
                    <a:pt x="225" y="596"/>
                    <a:pt x="310" y="632"/>
                  </a:cubicBezTo>
                  <a:cubicBezTo>
                    <a:pt x="258" y="641"/>
                    <a:pt x="206" y="654"/>
                    <a:pt x="155" y="671"/>
                  </a:cubicBezTo>
                  <a:cubicBezTo>
                    <a:pt x="116" y="685"/>
                    <a:pt x="74" y="702"/>
                    <a:pt x="49" y="732"/>
                  </a:cubicBezTo>
                  <a:cubicBezTo>
                    <a:pt x="0" y="799"/>
                    <a:pt x="63" y="877"/>
                    <a:pt x="142" y="899"/>
                  </a:cubicBezTo>
                  <a:cubicBezTo>
                    <a:pt x="173" y="908"/>
                    <a:pt x="206" y="912"/>
                    <a:pt x="239" y="912"/>
                  </a:cubicBezTo>
                  <a:cubicBezTo>
                    <a:pt x="315" y="912"/>
                    <a:pt x="394" y="891"/>
                    <a:pt x="460" y="866"/>
                  </a:cubicBezTo>
                  <a:cubicBezTo>
                    <a:pt x="500" y="851"/>
                    <a:pt x="540" y="834"/>
                    <a:pt x="579" y="814"/>
                  </a:cubicBezTo>
                  <a:lnTo>
                    <a:pt x="579" y="814"/>
                  </a:lnTo>
                  <a:cubicBezTo>
                    <a:pt x="519" y="856"/>
                    <a:pt x="470" y="912"/>
                    <a:pt x="437" y="977"/>
                  </a:cubicBezTo>
                  <a:cubicBezTo>
                    <a:pt x="400" y="1056"/>
                    <a:pt x="402" y="1201"/>
                    <a:pt x="529" y="1218"/>
                  </a:cubicBezTo>
                  <a:cubicBezTo>
                    <a:pt x="537" y="1219"/>
                    <a:pt x="545" y="1220"/>
                    <a:pt x="553" y="1220"/>
                  </a:cubicBezTo>
                  <a:cubicBezTo>
                    <a:pt x="668" y="1220"/>
                    <a:pt x="747" y="1102"/>
                    <a:pt x="786" y="1027"/>
                  </a:cubicBezTo>
                  <a:cubicBezTo>
                    <a:pt x="817" y="969"/>
                    <a:pt x="835" y="905"/>
                    <a:pt x="840" y="840"/>
                  </a:cubicBezTo>
                  <a:cubicBezTo>
                    <a:pt x="905" y="895"/>
                    <a:pt x="970" y="951"/>
                    <a:pt x="1036" y="1006"/>
                  </a:cubicBezTo>
                  <a:cubicBezTo>
                    <a:pt x="1094" y="1056"/>
                    <a:pt x="1167" y="1135"/>
                    <a:pt x="1258" y="1135"/>
                  </a:cubicBezTo>
                  <a:cubicBezTo>
                    <a:pt x="1271" y="1135"/>
                    <a:pt x="1284" y="1133"/>
                    <a:pt x="1298" y="1130"/>
                  </a:cubicBezTo>
                  <a:cubicBezTo>
                    <a:pt x="1401" y="1102"/>
                    <a:pt x="1373" y="986"/>
                    <a:pt x="1340" y="924"/>
                  </a:cubicBezTo>
                  <a:cubicBezTo>
                    <a:pt x="1276" y="805"/>
                    <a:pt x="1140" y="722"/>
                    <a:pt x="989" y="689"/>
                  </a:cubicBezTo>
                  <a:cubicBezTo>
                    <a:pt x="1008" y="688"/>
                    <a:pt x="1028" y="687"/>
                    <a:pt x="1047" y="687"/>
                  </a:cubicBezTo>
                  <a:cubicBezTo>
                    <a:pt x="1104" y="687"/>
                    <a:pt x="1162" y="692"/>
                    <a:pt x="1218" y="702"/>
                  </a:cubicBezTo>
                  <a:cubicBezTo>
                    <a:pt x="1281" y="712"/>
                    <a:pt x="1346" y="730"/>
                    <a:pt x="1410" y="730"/>
                  </a:cubicBezTo>
                  <a:cubicBezTo>
                    <a:pt x="1417" y="730"/>
                    <a:pt x="1423" y="730"/>
                    <a:pt x="1430" y="729"/>
                  </a:cubicBezTo>
                  <a:cubicBezTo>
                    <a:pt x="1475" y="728"/>
                    <a:pt x="1539" y="715"/>
                    <a:pt x="1556" y="676"/>
                  </a:cubicBezTo>
                  <a:cubicBezTo>
                    <a:pt x="1600" y="582"/>
                    <a:pt x="1389" y="537"/>
                    <a:pt x="1317" y="528"/>
                  </a:cubicBezTo>
                  <a:cubicBezTo>
                    <a:pt x="1294" y="525"/>
                    <a:pt x="1271" y="524"/>
                    <a:pt x="1247" y="524"/>
                  </a:cubicBezTo>
                  <a:cubicBezTo>
                    <a:pt x="1209" y="524"/>
                    <a:pt x="1170" y="527"/>
                    <a:pt x="1131" y="534"/>
                  </a:cubicBezTo>
                  <a:cubicBezTo>
                    <a:pt x="1198" y="474"/>
                    <a:pt x="1250" y="399"/>
                    <a:pt x="1282" y="316"/>
                  </a:cubicBezTo>
                  <a:cubicBezTo>
                    <a:pt x="1301" y="261"/>
                    <a:pt x="1317" y="134"/>
                    <a:pt x="1215" y="134"/>
                  </a:cubicBezTo>
                  <a:cubicBezTo>
                    <a:pt x="1210" y="134"/>
                    <a:pt x="1204" y="134"/>
                    <a:pt x="1198" y="135"/>
                  </a:cubicBezTo>
                  <a:cubicBezTo>
                    <a:pt x="1144" y="142"/>
                    <a:pt x="1095" y="180"/>
                    <a:pt x="1059" y="212"/>
                  </a:cubicBezTo>
                  <a:cubicBezTo>
                    <a:pt x="1020" y="250"/>
                    <a:pt x="983" y="290"/>
                    <a:pt x="950" y="335"/>
                  </a:cubicBezTo>
                  <a:cubicBezTo>
                    <a:pt x="893" y="410"/>
                    <a:pt x="840" y="487"/>
                    <a:pt x="792" y="569"/>
                  </a:cubicBezTo>
                  <a:cubicBezTo>
                    <a:pt x="783" y="473"/>
                    <a:pt x="760" y="380"/>
                    <a:pt x="724" y="292"/>
                  </a:cubicBezTo>
                  <a:cubicBezTo>
                    <a:pt x="683" y="197"/>
                    <a:pt x="621" y="90"/>
                    <a:pt x="519" y="32"/>
                  </a:cubicBezTo>
                  <a:cubicBezTo>
                    <a:pt x="493" y="16"/>
                    <a:pt x="458" y="1"/>
                    <a:pt x="4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5"/>
            <p:cNvSpPr/>
            <p:nvPr/>
          </p:nvSpPr>
          <p:spPr>
            <a:xfrm>
              <a:off x="4597875" y="1457675"/>
              <a:ext cx="40000" cy="30500"/>
            </a:xfrm>
            <a:custGeom>
              <a:avLst/>
              <a:gdLst/>
              <a:ahLst/>
              <a:cxnLst/>
              <a:rect l="l" t="t" r="r" b="b"/>
              <a:pathLst>
                <a:path w="1600" h="1220" extrusionOk="0">
                  <a:moveTo>
                    <a:pt x="424" y="1"/>
                  </a:moveTo>
                  <a:cubicBezTo>
                    <a:pt x="408" y="1"/>
                    <a:pt x="393" y="4"/>
                    <a:pt x="379" y="13"/>
                  </a:cubicBezTo>
                  <a:cubicBezTo>
                    <a:pt x="339" y="38"/>
                    <a:pt x="337" y="83"/>
                    <a:pt x="342" y="119"/>
                  </a:cubicBezTo>
                  <a:cubicBezTo>
                    <a:pt x="358" y="229"/>
                    <a:pt x="418" y="339"/>
                    <a:pt x="480" y="437"/>
                  </a:cubicBezTo>
                  <a:cubicBezTo>
                    <a:pt x="486" y="445"/>
                    <a:pt x="493" y="455"/>
                    <a:pt x="500" y="466"/>
                  </a:cubicBezTo>
                  <a:lnTo>
                    <a:pt x="499" y="466"/>
                  </a:lnTo>
                  <a:cubicBezTo>
                    <a:pt x="415" y="408"/>
                    <a:pt x="303" y="347"/>
                    <a:pt x="193" y="335"/>
                  </a:cubicBezTo>
                  <a:cubicBezTo>
                    <a:pt x="184" y="334"/>
                    <a:pt x="175" y="333"/>
                    <a:pt x="166" y="333"/>
                  </a:cubicBezTo>
                  <a:cubicBezTo>
                    <a:pt x="129" y="333"/>
                    <a:pt x="93" y="344"/>
                    <a:pt x="71" y="373"/>
                  </a:cubicBezTo>
                  <a:cubicBezTo>
                    <a:pt x="44" y="408"/>
                    <a:pt x="57" y="453"/>
                    <a:pt x="86" y="484"/>
                  </a:cubicBezTo>
                  <a:cubicBezTo>
                    <a:pt x="139" y="547"/>
                    <a:pt x="225" y="596"/>
                    <a:pt x="310" y="632"/>
                  </a:cubicBezTo>
                  <a:cubicBezTo>
                    <a:pt x="258" y="641"/>
                    <a:pt x="206" y="654"/>
                    <a:pt x="155" y="671"/>
                  </a:cubicBezTo>
                  <a:cubicBezTo>
                    <a:pt x="116" y="685"/>
                    <a:pt x="74" y="702"/>
                    <a:pt x="49" y="732"/>
                  </a:cubicBezTo>
                  <a:cubicBezTo>
                    <a:pt x="0" y="799"/>
                    <a:pt x="63" y="877"/>
                    <a:pt x="142" y="899"/>
                  </a:cubicBezTo>
                  <a:cubicBezTo>
                    <a:pt x="173" y="908"/>
                    <a:pt x="206" y="912"/>
                    <a:pt x="239" y="912"/>
                  </a:cubicBezTo>
                  <a:cubicBezTo>
                    <a:pt x="315" y="912"/>
                    <a:pt x="394" y="891"/>
                    <a:pt x="460" y="866"/>
                  </a:cubicBezTo>
                  <a:cubicBezTo>
                    <a:pt x="500" y="851"/>
                    <a:pt x="540" y="834"/>
                    <a:pt x="579" y="814"/>
                  </a:cubicBezTo>
                  <a:lnTo>
                    <a:pt x="579" y="814"/>
                  </a:lnTo>
                  <a:cubicBezTo>
                    <a:pt x="519" y="856"/>
                    <a:pt x="470" y="912"/>
                    <a:pt x="437" y="977"/>
                  </a:cubicBezTo>
                  <a:cubicBezTo>
                    <a:pt x="400" y="1056"/>
                    <a:pt x="402" y="1201"/>
                    <a:pt x="529" y="1218"/>
                  </a:cubicBezTo>
                  <a:cubicBezTo>
                    <a:pt x="537" y="1219"/>
                    <a:pt x="545" y="1220"/>
                    <a:pt x="553" y="1220"/>
                  </a:cubicBezTo>
                  <a:cubicBezTo>
                    <a:pt x="668" y="1220"/>
                    <a:pt x="747" y="1102"/>
                    <a:pt x="786" y="1027"/>
                  </a:cubicBezTo>
                  <a:cubicBezTo>
                    <a:pt x="817" y="969"/>
                    <a:pt x="835" y="905"/>
                    <a:pt x="840" y="840"/>
                  </a:cubicBezTo>
                  <a:cubicBezTo>
                    <a:pt x="905" y="895"/>
                    <a:pt x="970" y="951"/>
                    <a:pt x="1036" y="1006"/>
                  </a:cubicBezTo>
                  <a:cubicBezTo>
                    <a:pt x="1094" y="1056"/>
                    <a:pt x="1167" y="1135"/>
                    <a:pt x="1258" y="1135"/>
                  </a:cubicBezTo>
                  <a:cubicBezTo>
                    <a:pt x="1271" y="1135"/>
                    <a:pt x="1284" y="1133"/>
                    <a:pt x="1298" y="1130"/>
                  </a:cubicBezTo>
                  <a:cubicBezTo>
                    <a:pt x="1401" y="1102"/>
                    <a:pt x="1373" y="986"/>
                    <a:pt x="1340" y="924"/>
                  </a:cubicBezTo>
                  <a:cubicBezTo>
                    <a:pt x="1276" y="805"/>
                    <a:pt x="1140" y="722"/>
                    <a:pt x="989" y="689"/>
                  </a:cubicBezTo>
                  <a:cubicBezTo>
                    <a:pt x="1008" y="688"/>
                    <a:pt x="1028" y="687"/>
                    <a:pt x="1047" y="687"/>
                  </a:cubicBezTo>
                  <a:cubicBezTo>
                    <a:pt x="1104" y="687"/>
                    <a:pt x="1162" y="692"/>
                    <a:pt x="1218" y="702"/>
                  </a:cubicBezTo>
                  <a:cubicBezTo>
                    <a:pt x="1281" y="712"/>
                    <a:pt x="1346" y="730"/>
                    <a:pt x="1410" y="730"/>
                  </a:cubicBezTo>
                  <a:cubicBezTo>
                    <a:pt x="1417" y="730"/>
                    <a:pt x="1423" y="730"/>
                    <a:pt x="1430" y="729"/>
                  </a:cubicBezTo>
                  <a:cubicBezTo>
                    <a:pt x="1475" y="728"/>
                    <a:pt x="1539" y="715"/>
                    <a:pt x="1556" y="676"/>
                  </a:cubicBezTo>
                  <a:cubicBezTo>
                    <a:pt x="1600" y="582"/>
                    <a:pt x="1389" y="537"/>
                    <a:pt x="1317" y="528"/>
                  </a:cubicBezTo>
                  <a:cubicBezTo>
                    <a:pt x="1294" y="525"/>
                    <a:pt x="1271" y="524"/>
                    <a:pt x="1247" y="524"/>
                  </a:cubicBezTo>
                  <a:cubicBezTo>
                    <a:pt x="1209" y="524"/>
                    <a:pt x="1170" y="527"/>
                    <a:pt x="1131" y="534"/>
                  </a:cubicBezTo>
                  <a:cubicBezTo>
                    <a:pt x="1198" y="474"/>
                    <a:pt x="1250" y="399"/>
                    <a:pt x="1282" y="316"/>
                  </a:cubicBezTo>
                  <a:cubicBezTo>
                    <a:pt x="1301" y="261"/>
                    <a:pt x="1317" y="134"/>
                    <a:pt x="1215" y="134"/>
                  </a:cubicBezTo>
                  <a:cubicBezTo>
                    <a:pt x="1210" y="134"/>
                    <a:pt x="1204" y="134"/>
                    <a:pt x="1198" y="135"/>
                  </a:cubicBezTo>
                  <a:cubicBezTo>
                    <a:pt x="1144" y="142"/>
                    <a:pt x="1095" y="180"/>
                    <a:pt x="1059" y="212"/>
                  </a:cubicBezTo>
                  <a:cubicBezTo>
                    <a:pt x="1020" y="250"/>
                    <a:pt x="983" y="290"/>
                    <a:pt x="950" y="335"/>
                  </a:cubicBezTo>
                  <a:cubicBezTo>
                    <a:pt x="893" y="410"/>
                    <a:pt x="840" y="487"/>
                    <a:pt x="792" y="569"/>
                  </a:cubicBezTo>
                  <a:cubicBezTo>
                    <a:pt x="783" y="473"/>
                    <a:pt x="760" y="380"/>
                    <a:pt x="724" y="292"/>
                  </a:cubicBezTo>
                  <a:cubicBezTo>
                    <a:pt x="683" y="197"/>
                    <a:pt x="621" y="90"/>
                    <a:pt x="519" y="32"/>
                  </a:cubicBezTo>
                  <a:cubicBezTo>
                    <a:pt x="493" y="16"/>
                    <a:pt x="458" y="1"/>
                    <a:pt x="42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5"/>
            <p:cNvSpPr/>
            <p:nvPr/>
          </p:nvSpPr>
          <p:spPr>
            <a:xfrm>
              <a:off x="4598525" y="1457700"/>
              <a:ext cx="38925" cy="30500"/>
            </a:xfrm>
            <a:custGeom>
              <a:avLst/>
              <a:gdLst/>
              <a:ahLst/>
              <a:cxnLst/>
              <a:rect l="l" t="t" r="r" b="b"/>
              <a:pathLst>
                <a:path w="1557" h="1220" extrusionOk="0">
                  <a:moveTo>
                    <a:pt x="143" y="333"/>
                  </a:moveTo>
                  <a:cubicBezTo>
                    <a:pt x="105" y="333"/>
                    <a:pt x="67" y="344"/>
                    <a:pt x="45" y="372"/>
                  </a:cubicBezTo>
                  <a:cubicBezTo>
                    <a:pt x="38" y="382"/>
                    <a:pt x="32" y="394"/>
                    <a:pt x="31" y="407"/>
                  </a:cubicBezTo>
                  <a:cubicBezTo>
                    <a:pt x="34" y="420"/>
                    <a:pt x="38" y="434"/>
                    <a:pt x="45" y="447"/>
                  </a:cubicBezTo>
                  <a:cubicBezTo>
                    <a:pt x="74" y="498"/>
                    <a:pt x="131" y="536"/>
                    <a:pt x="190" y="559"/>
                  </a:cubicBezTo>
                  <a:cubicBezTo>
                    <a:pt x="261" y="585"/>
                    <a:pt x="334" y="605"/>
                    <a:pt x="408" y="623"/>
                  </a:cubicBezTo>
                  <a:cubicBezTo>
                    <a:pt x="482" y="641"/>
                    <a:pt x="557" y="660"/>
                    <a:pt x="630" y="681"/>
                  </a:cubicBezTo>
                  <a:cubicBezTo>
                    <a:pt x="582" y="562"/>
                    <a:pt x="479" y="467"/>
                    <a:pt x="357" y="394"/>
                  </a:cubicBezTo>
                  <a:cubicBezTo>
                    <a:pt x="298" y="363"/>
                    <a:pt x="234" y="343"/>
                    <a:pt x="167" y="334"/>
                  </a:cubicBezTo>
                  <a:cubicBezTo>
                    <a:pt x="159" y="333"/>
                    <a:pt x="151" y="333"/>
                    <a:pt x="143" y="333"/>
                  </a:cubicBezTo>
                  <a:close/>
                  <a:moveTo>
                    <a:pt x="1190" y="134"/>
                  </a:moveTo>
                  <a:cubicBezTo>
                    <a:pt x="1184" y="134"/>
                    <a:pt x="1178" y="135"/>
                    <a:pt x="1172" y="135"/>
                  </a:cubicBezTo>
                  <a:cubicBezTo>
                    <a:pt x="1144" y="140"/>
                    <a:pt x="1117" y="150"/>
                    <a:pt x="1094" y="166"/>
                  </a:cubicBezTo>
                  <a:cubicBezTo>
                    <a:pt x="966" y="282"/>
                    <a:pt x="918" y="440"/>
                    <a:pt x="824" y="575"/>
                  </a:cubicBezTo>
                  <a:cubicBezTo>
                    <a:pt x="818" y="583"/>
                    <a:pt x="811" y="592"/>
                    <a:pt x="804" y="602"/>
                  </a:cubicBezTo>
                  <a:cubicBezTo>
                    <a:pt x="798" y="627"/>
                    <a:pt x="788" y="650"/>
                    <a:pt x="782" y="675"/>
                  </a:cubicBezTo>
                  <a:cubicBezTo>
                    <a:pt x="780" y="679"/>
                    <a:pt x="779" y="685"/>
                    <a:pt x="779" y="691"/>
                  </a:cubicBezTo>
                  <a:lnTo>
                    <a:pt x="782" y="686"/>
                  </a:lnTo>
                  <a:cubicBezTo>
                    <a:pt x="830" y="646"/>
                    <a:pt x="882" y="611"/>
                    <a:pt x="937" y="581"/>
                  </a:cubicBezTo>
                  <a:cubicBezTo>
                    <a:pt x="1002" y="544"/>
                    <a:pt x="1065" y="504"/>
                    <a:pt x="1124" y="459"/>
                  </a:cubicBezTo>
                  <a:cubicBezTo>
                    <a:pt x="1217" y="383"/>
                    <a:pt x="1288" y="272"/>
                    <a:pt x="1255" y="169"/>
                  </a:cubicBezTo>
                  <a:cubicBezTo>
                    <a:pt x="1242" y="148"/>
                    <a:pt x="1223" y="134"/>
                    <a:pt x="1190" y="134"/>
                  </a:cubicBezTo>
                  <a:close/>
                  <a:moveTo>
                    <a:pt x="399" y="1"/>
                  </a:moveTo>
                  <a:cubicBezTo>
                    <a:pt x="382" y="1"/>
                    <a:pt x="366" y="4"/>
                    <a:pt x="351" y="14"/>
                  </a:cubicBezTo>
                  <a:cubicBezTo>
                    <a:pt x="340" y="21"/>
                    <a:pt x="329" y="32"/>
                    <a:pt x="324" y="47"/>
                  </a:cubicBezTo>
                  <a:cubicBezTo>
                    <a:pt x="329" y="70"/>
                    <a:pt x="338" y="92"/>
                    <a:pt x="350" y="112"/>
                  </a:cubicBezTo>
                  <a:cubicBezTo>
                    <a:pt x="358" y="128"/>
                    <a:pt x="369" y="144"/>
                    <a:pt x="380" y="160"/>
                  </a:cubicBezTo>
                  <a:cubicBezTo>
                    <a:pt x="380" y="160"/>
                    <a:pt x="382" y="160"/>
                    <a:pt x="383" y="161"/>
                  </a:cubicBezTo>
                  <a:cubicBezTo>
                    <a:pt x="421" y="206"/>
                    <a:pt x="461" y="250"/>
                    <a:pt x="503" y="293"/>
                  </a:cubicBezTo>
                  <a:cubicBezTo>
                    <a:pt x="538" y="331"/>
                    <a:pt x="570" y="373"/>
                    <a:pt x="598" y="418"/>
                  </a:cubicBezTo>
                  <a:cubicBezTo>
                    <a:pt x="624" y="460"/>
                    <a:pt x="646" y="505"/>
                    <a:pt x="662" y="553"/>
                  </a:cubicBezTo>
                  <a:cubicBezTo>
                    <a:pt x="669" y="576"/>
                    <a:pt x="675" y="599"/>
                    <a:pt x="680" y="623"/>
                  </a:cubicBezTo>
                  <a:cubicBezTo>
                    <a:pt x="683" y="646"/>
                    <a:pt x="692" y="666"/>
                    <a:pt x="702" y="685"/>
                  </a:cubicBezTo>
                  <a:lnTo>
                    <a:pt x="704" y="686"/>
                  </a:lnTo>
                  <a:cubicBezTo>
                    <a:pt x="708" y="691"/>
                    <a:pt x="712" y="692"/>
                    <a:pt x="717" y="692"/>
                  </a:cubicBezTo>
                  <a:cubicBezTo>
                    <a:pt x="720" y="692"/>
                    <a:pt x="724" y="691"/>
                    <a:pt x="727" y="689"/>
                  </a:cubicBezTo>
                  <a:cubicBezTo>
                    <a:pt x="738" y="665"/>
                    <a:pt x="747" y="639"/>
                    <a:pt x="754" y="611"/>
                  </a:cubicBezTo>
                  <a:cubicBezTo>
                    <a:pt x="757" y="597"/>
                    <a:pt x="762" y="581"/>
                    <a:pt x="763" y="566"/>
                  </a:cubicBezTo>
                  <a:lnTo>
                    <a:pt x="763" y="559"/>
                  </a:lnTo>
                  <a:cubicBezTo>
                    <a:pt x="756" y="467"/>
                    <a:pt x="733" y="378"/>
                    <a:pt x="698" y="292"/>
                  </a:cubicBezTo>
                  <a:cubicBezTo>
                    <a:pt x="657" y="198"/>
                    <a:pt x="595" y="90"/>
                    <a:pt x="493" y="31"/>
                  </a:cubicBezTo>
                  <a:cubicBezTo>
                    <a:pt x="467" y="16"/>
                    <a:pt x="432" y="1"/>
                    <a:pt x="399" y="1"/>
                  </a:cubicBezTo>
                  <a:close/>
                  <a:moveTo>
                    <a:pt x="1319" y="545"/>
                  </a:moveTo>
                  <a:cubicBezTo>
                    <a:pt x="1239" y="545"/>
                    <a:pt x="1157" y="563"/>
                    <a:pt x="1082" y="582"/>
                  </a:cubicBezTo>
                  <a:cubicBezTo>
                    <a:pt x="994" y="602"/>
                    <a:pt x="909" y="636"/>
                    <a:pt x="833" y="679"/>
                  </a:cubicBezTo>
                  <a:cubicBezTo>
                    <a:pt x="886" y="662"/>
                    <a:pt x="941" y="652"/>
                    <a:pt x="998" y="647"/>
                  </a:cubicBezTo>
                  <a:cubicBezTo>
                    <a:pt x="1007" y="647"/>
                    <a:pt x="1017" y="646"/>
                    <a:pt x="1026" y="646"/>
                  </a:cubicBezTo>
                  <a:cubicBezTo>
                    <a:pt x="1084" y="646"/>
                    <a:pt x="1141" y="658"/>
                    <a:pt x="1195" y="681"/>
                  </a:cubicBezTo>
                  <a:cubicBezTo>
                    <a:pt x="1257" y="703"/>
                    <a:pt x="1322" y="729"/>
                    <a:pt x="1391" y="729"/>
                  </a:cubicBezTo>
                  <a:cubicBezTo>
                    <a:pt x="1398" y="729"/>
                    <a:pt x="1404" y="729"/>
                    <a:pt x="1411" y="728"/>
                  </a:cubicBezTo>
                  <a:cubicBezTo>
                    <a:pt x="1449" y="726"/>
                    <a:pt x="1487" y="714"/>
                    <a:pt x="1517" y="692"/>
                  </a:cubicBezTo>
                  <a:cubicBezTo>
                    <a:pt x="1523" y="688"/>
                    <a:pt x="1527" y="681"/>
                    <a:pt x="1530" y="675"/>
                  </a:cubicBezTo>
                  <a:cubicBezTo>
                    <a:pt x="1556" y="618"/>
                    <a:pt x="1492" y="579"/>
                    <a:pt x="1420" y="556"/>
                  </a:cubicBezTo>
                  <a:cubicBezTo>
                    <a:pt x="1387" y="549"/>
                    <a:pt x="1353" y="545"/>
                    <a:pt x="1319" y="545"/>
                  </a:cubicBezTo>
                  <a:close/>
                  <a:moveTo>
                    <a:pt x="165" y="671"/>
                  </a:moveTo>
                  <a:cubicBezTo>
                    <a:pt x="149" y="671"/>
                    <a:pt x="133" y="671"/>
                    <a:pt x="118" y="673"/>
                  </a:cubicBezTo>
                  <a:cubicBezTo>
                    <a:pt x="81" y="684"/>
                    <a:pt x="50" y="704"/>
                    <a:pt x="25" y="731"/>
                  </a:cubicBezTo>
                  <a:cubicBezTo>
                    <a:pt x="0" y="762"/>
                    <a:pt x="0" y="804"/>
                    <a:pt x="22" y="834"/>
                  </a:cubicBezTo>
                  <a:cubicBezTo>
                    <a:pt x="45" y="865"/>
                    <a:pt x="79" y="887"/>
                    <a:pt x="115" y="895"/>
                  </a:cubicBezTo>
                  <a:cubicBezTo>
                    <a:pt x="130" y="899"/>
                    <a:pt x="144" y="900"/>
                    <a:pt x="159" y="900"/>
                  </a:cubicBezTo>
                  <a:cubicBezTo>
                    <a:pt x="209" y="900"/>
                    <a:pt x="257" y="882"/>
                    <a:pt x="300" y="860"/>
                  </a:cubicBezTo>
                  <a:cubicBezTo>
                    <a:pt x="386" y="815"/>
                    <a:pt x="463" y="756"/>
                    <a:pt x="560" y="733"/>
                  </a:cubicBezTo>
                  <a:cubicBezTo>
                    <a:pt x="479" y="727"/>
                    <a:pt x="398" y="704"/>
                    <a:pt x="319" y="688"/>
                  </a:cubicBezTo>
                  <a:cubicBezTo>
                    <a:pt x="276" y="680"/>
                    <a:pt x="219" y="671"/>
                    <a:pt x="165" y="671"/>
                  </a:cubicBezTo>
                  <a:close/>
                  <a:moveTo>
                    <a:pt x="952" y="700"/>
                  </a:moveTo>
                  <a:cubicBezTo>
                    <a:pt x="891" y="700"/>
                    <a:pt x="830" y="708"/>
                    <a:pt x="772" y="724"/>
                  </a:cubicBezTo>
                  <a:cubicBezTo>
                    <a:pt x="882" y="772"/>
                    <a:pt x="962" y="856"/>
                    <a:pt x="1034" y="937"/>
                  </a:cubicBezTo>
                  <a:cubicBezTo>
                    <a:pt x="1073" y="981"/>
                    <a:pt x="1170" y="1105"/>
                    <a:pt x="1259" y="1133"/>
                  </a:cubicBezTo>
                  <a:lnTo>
                    <a:pt x="1271" y="1130"/>
                  </a:lnTo>
                  <a:cubicBezTo>
                    <a:pt x="1375" y="1103"/>
                    <a:pt x="1347" y="987"/>
                    <a:pt x="1314" y="924"/>
                  </a:cubicBezTo>
                  <a:cubicBezTo>
                    <a:pt x="1256" y="820"/>
                    <a:pt x="1143" y="742"/>
                    <a:pt x="1012" y="702"/>
                  </a:cubicBezTo>
                  <a:cubicBezTo>
                    <a:pt x="992" y="701"/>
                    <a:pt x="972" y="700"/>
                    <a:pt x="952" y="700"/>
                  </a:cubicBezTo>
                  <a:close/>
                  <a:moveTo>
                    <a:pt x="722" y="734"/>
                  </a:moveTo>
                  <a:cubicBezTo>
                    <a:pt x="601" y="789"/>
                    <a:pt x="493" y="873"/>
                    <a:pt x="409" y="979"/>
                  </a:cubicBezTo>
                  <a:cubicBezTo>
                    <a:pt x="374" y="1059"/>
                    <a:pt x="374" y="1201"/>
                    <a:pt x="503" y="1219"/>
                  </a:cubicBezTo>
                  <a:cubicBezTo>
                    <a:pt x="511" y="1219"/>
                    <a:pt x="518" y="1220"/>
                    <a:pt x="525" y="1220"/>
                  </a:cubicBezTo>
                  <a:cubicBezTo>
                    <a:pt x="565" y="1220"/>
                    <a:pt x="604" y="1207"/>
                    <a:pt x="635" y="1182"/>
                  </a:cubicBezTo>
                  <a:cubicBezTo>
                    <a:pt x="693" y="1134"/>
                    <a:pt x="735" y="1071"/>
                    <a:pt x="757" y="998"/>
                  </a:cubicBezTo>
                  <a:cubicBezTo>
                    <a:pt x="780" y="910"/>
                    <a:pt x="769" y="814"/>
                    <a:pt x="724" y="734"/>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5"/>
            <p:cNvSpPr/>
            <p:nvPr/>
          </p:nvSpPr>
          <p:spPr>
            <a:xfrm>
              <a:off x="4630300" y="1366850"/>
              <a:ext cx="105375" cy="94275"/>
            </a:xfrm>
            <a:custGeom>
              <a:avLst/>
              <a:gdLst/>
              <a:ahLst/>
              <a:cxnLst/>
              <a:rect l="l" t="t" r="r" b="b"/>
              <a:pathLst>
                <a:path w="4215" h="3771" extrusionOk="0">
                  <a:moveTo>
                    <a:pt x="1" y="2696"/>
                  </a:moveTo>
                  <a:lnTo>
                    <a:pt x="2165" y="1448"/>
                  </a:lnTo>
                  <a:lnTo>
                    <a:pt x="2785" y="1"/>
                  </a:lnTo>
                  <a:lnTo>
                    <a:pt x="3800" y="586"/>
                  </a:lnTo>
                  <a:cubicBezTo>
                    <a:pt x="4134" y="779"/>
                    <a:pt x="4215" y="1107"/>
                    <a:pt x="4215" y="1610"/>
                  </a:cubicBezTo>
                  <a:cubicBezTo>
                    <a:pt x="4215" y="2137"/>
                    <a:pt x="4202" y="2836"/>
                    <a:pt x="4202" y="2836"/>
                  </a:cubicBezTo>
                  <a:lnTo>
                    <a:pt x="2837" y="3636"/>
                  </a:lnTo>
                  <a:cubicBezTo>
                    <a:pt x="2685" y="3724"/>
                    <a:pt x="2514" y="3769"/>
                    <a:pt x="2339" y="3771"/>
                  </a:cubicBezTo>
                  <a:lnTo>
                    <a:pt x="1860" y="377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5"/>
            <p:cNvSpPr/>
            <p:nvPr/>
          </p:nvSpPr>
          <p:spPr>
            <a:xfrm>
              <a:off x="4630300" y="1417650"/>
              <a:ext cx="3325" cy="18500"/>
            </a:xfrm>
            <a:custGeom>
              <a:avLst/>
              <a:gdLst/>
              <a:ahLst/>
              <a:cxnLst/>
              <a:rect l="l" t="t" r="r" b="b"/>
              <a:pathLst>
                <a:path w="133" h="740" extrusionOk="0">
                  <a:moveTo>
                    <a:pt x="1" y="0"/>
                  </a:moveTo>
                  <a:lnTo>
                    <a:pt x="1" y="664"/>
                  </a:lnTo>
                  <a:lnTo>
                    <a:pt x="133" y="740"/>
                  </a:lnTo>
                  <a:lnTo>
                    <a:pt x="133" y="76"/>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5"/>
            <p:cNvSpPr/>
            <p:nvPr/>
          </p:nvSpPr>
          <p:spPr>
            <a:xfrm>
              <a:off x="4633600" y="1417650"/>
              <a:ext cx="3325" cy="18500"/>
            </a:xfrm>
            <a:custGeom>
              <a:avLst/>
              <a:gdLst/>
              <a:ahLst/>
              <a:cxnLst/>
              <a:rect l="l" t="t" r="r" b="b"/>
              <a:pathLst>
                <a:path w="133" h="740" extrusionOk="0">
                  <a:moveTo>
                    <a:pt x="133" y="0"/>
                  </a:moveTo>
                  <a:lnTo>
                    <a:pt x="1" y="76"/>
                  </a:lnTo>
                  <a:lnTo>
                    <a:pt x="1" y="740"/>
                  </a:lnTo>
                  <a:lnTo>
                    <a:pt x="133" y="664"/>
                  </a:lnTo>
                  <a:lnTo>
                    <a:pt x="13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5"/>
            <p:cNvSpPr/>
            <p:nvPr/>
          </p:nvSpPr>
          <p:spPr>
            <a:xfrm>
              <a:off x="4673500" y="1442575"/>
              <a:ext cx="3300" cy="18525"/>
            </a:xfrm>
            <a:custGeom>
              <a:avLst/>
              <a:gdLst/>
              <a:ahLst/>
              <a:cxnLst/>
              <a:rect l="l" t="t" r="r" b="b"/>
              <a:pathLst>
                <a:path w="132" h="741" extrusionOk="0">
                  <a:moveTo>
                    <a:pt x="0" y="1"/>
                  </a:moveTo>
                  <a:lnTo>
                    <a:pt x="0" y="665"/>
                  </a:lnTo>
                  <a:lnTo>
                    <a:pt x="132" y="740"/>
                  </a:lnTo>
                  <a:lnTo>
                    <a:pt x="132" y="78"/>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5"/>
            <p:cNvSpPr/>
            <p:nvPr/>
          </p:nvSpPr>
          <p:spPr>
            <a:xfrm>
              <a:off x="4676775" y="1442575"/>
              <a:ext cx="3325" cy="18525"/>
            </a:xfrm>
            <a:custGeom>
              <a:avLst/>
              <a:gdLst/>
              <a:ahLst/>
              <a:cxnLst/>
              <a:rect l="l" t="t" r="r" b="b"/>
              <a:pathLst>
                <a:path w="133" h="741" extrusionOk="0">
                  <a:moveTo>
                    <a:pt x="133" y="1"/>
                  </a:moveTo>
                  <a:lnTo>
                    <a:pt x="1" y="78"/>
                  </a:lnTo>
                  <a:lnTo>
                    <a:pt x="1" y="740"/>
                  </a:lnTo>
                  <a:lnTo>
                    <a:pt x="133" y="665"/>
                  </a:lnTo>
                  <a:lnTo>
                    <a:pt x="13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5"/>
            <p:cNvSpPr/>
            <p:nvPr/>
          </p:nvSpPr>
          <p:spPr>
            <a:xfrm>
              <a:off x="4707700" y="1422975"/>
              <a:ext cx="3325" cy="18500"/>
            </a:xfrm>
            <a:custGeom>
              <a:avLst/>
              <a:gdLst/>
              <a:ahLst/>
              <a:cxnLst/>
              <a:rect l="l" t="t" r="r" b="b"/>
              <a:pathLst>
                <a:path w="133" h="740" extrusionOk="0">
                  <a:moveTo>
                    <a:pt x="1" y="0"/>
                  </a:moveTo>
                  <a:lnTo>
                    <a:pt x="1" y="665"/>
                  </a:lnTo>
                  <a:lnTo>
                    <a:pt x="133" y="740"/>
                  </a:lnTo>
                  <a:lnTo>
                    <a:pt x="133" y="76"/>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5"/>
            <p:cNvSpPr/>
            <p:nvPr/>
          </p:nvSpPr>
          <p:spPr>
            <a:xfrm>
              <a:off x="4711000" y="1422975"/>
              <a:ext cx="3325" cy="18500"/>
            </a:xfrm>
            <a:custGeom>
              <a:avLst/>
              <a:gdLst/>
              <a:ahLst/>
              <a:cxnLst/>
              <a:rect l="l" t="t" r="r" b="b"/>
              <a:pathLst>
                <a:path w="133" h="740" extrusionOk="0">
                  <a:moveTo>
                    <a:pt x="133" y="0"/>
                  </a:moveTo>
                  <a:lnTo>
                    <a:pt x="1" y="76"/>
                  </a:lnTo>
                  <a:lnTo>
                    <a:pt x="1" y="740"/>
                  </a:lnTo>
                  <a:lnTo>
                    <a:pt x="133" y="665"/>
                  </a:lnTo>
                  <a:lnTo>
                    <a:pt x="13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5"/>
            <p:cNvSpPr/>
            <p:nvPr/>
          </p:nvSpPr>
          <p:spPr>
            <a:xfrm>
              <a:off x="4620925" y="1345700"/>
              <a:ext cx="102025" cy="105275"/>
            </a:xfrm>
            <a:custGeom>
              <a:avLst/>
              <a:gdLst/>
              <a:ahLst/>
              <a:cxnLst/>
              <a:rect l="l" t="t" r="r" b="b"/>
              <a:pathLst>
                <a:path w="4081" h="4211" extrusionOk="0">
                  <a:moveTo>
                    <a:pt x="2004" y="0"/>
                  </a:moveTo>
                  <a:cubicBezTo>
                    <a:pt x="1860" y="0"/>
                    <a:pt x="1739" y="24"/>
                    <a:pt x="1655" y="72"/>
                  </a:cubicBezTo>
                  <a:cubicBezTo>
                    <a:pt x="1400" y="220"/>
                    <a:pt x="1339" y="504"/>
                    <a:pt x="1111" y="649"/>
                  </a:cubicBezTo>
                  <a:cubicBezTo>
                    <a:pt x="805" y="844"/>
                    <a:pt x="154" y="1169"/>
                    <a:pt x="67" y="1267"/>
                  </a:cubicBezTo>
                  <a:cubicBezTo>
                    <a:pt x="11" y="1332"/>
                    <a:pt x="0" y="1595"/>
                    <a:pt x="40" y="1678"/>
                  </a:cubicBezTo>
                  <a:cubicBezTo>
                    <a:pt x="41" y="1680"/>
                    <a:pt x="42" y="1685"/>
                    <a:pt x="44" y="1688"/>
                  </a:cubicBezTo>
                  <a:cubicBezTo>
                    <a:pt x="119" y="1873"/>
                    <a:pt x="138" y="2619"/>
                    <a:pt x="164" y="2862"/>
                  </a:cubicBezTo>
                  <a:cubicBezTo>
                    <a:pt x="192" y="3110"/>
                    <a:pt x="434" y="3257"/>
                    <a:pt x="434" y="3257"/>
                  </a:cubicBezTo>
                  <a:lnTo>
                    <a:pt x="2031" y="4169"/>
                  </a:lnTo>
                  <a:lnTo>
                    <a:pt x="2036" y="4170"/>
                  </a:lnTo>
                  <a:cubicBezTo>
                    <a:pt x="2045" y="4173"/>
                    <a:pt x="2055" y="4176"/>
                    <a:pt x="2062" y="4179"/>
                  </a:cubicBezTo>
                  <a:lnTo>
                    <a:pt x="2073" y="4182"/>
                  </a:lnTo>
                  <a:cubicBezTo>
                    <a:pt x="2097" y="4189"/>
                    <a:pt x="2123" y="4195"/>
                    <a:pt x="2148" y="4201"/>
                  </a:cubicBezTo>
                  <a:lnTo>
                    <a:pt x="2157" y="4202"/>
                  </a:lnTo>
                  <a:cubicBezTo>
                    <a:pt x="2190" y="4208"/>
                    <a:pt x="2221" y="4210"/>
                    <a:pt x="2249" y="4210"/>
                  </a:cubicBezTo>
                  <a:cubicBezTo>
                    <a:pt x="2390" y="4210"/>
                    <a:pt x="2462" y="4152"/>
                    <a:pt x="2466" y="4147"/>
                  </a:cubicBezTo>
                  <a:lnTo>
                    <a:pt x="3671" y="3451"/>
                  </a:lnTo>
                  <a:cubicBezTo>
                    <a:pt x="3723" y="3422"/>
                    <a:pt x="3768" y="3383"/>
                    <a:pt x="3804" y="3335"/>
                  </a:cubicBezTo>
                  <a:lnTo>
                    <a:pt x="3807" y="3332"/>
                  </a:lnTo>
                  <a:cubicBezTo>
                    <a:pt x="3810" y="3328"/>
                    <a:pt x="3813" y="3323"/>
                    <a:pt x="3816" y="3320"/>
                  </a:cubicBezTo>
                  <a:cubicBezTo>
                    <a:pt x="3818" y="3316"/>
                    <a:pt x="3820" y="3313"/>
                    <a:pt x="3823" y="3310"/>
                  </a:cubicBezTo>
                  <a:cubicBezTo>
                    <a:pt x="3868" y="3238"/>
                    <a:pt x="3887" y="3154"/>
                    <a:pt x="3897" y="3068"/>
                  </a:cubicBezTo>
                  <a:cubicBezTo>
                    <a:pt x="3897" y="3046"/>
                    <a:pt x="3898" y="3025"/>
                    <a:pt x="3898" y="3003"/>
                  </a:cubicBezTo>
                  <a:lnTo>
                    <a:pt x="3898" y="2968"/>
                  </a:lnTo>
                  <a:cubicBezTo>
                    <a:pt x="3898" y="2954"/>
                    <a:pt x="3900" y="2939"/>
                    <a:pt x="3901" y="2925"/>
                  </a:cubicBezTo>
                  <a:cubicBezTo>
                    <a:pt x="3901" y="2904"/>
                    <a:pt x="3903" y="2885"/>
                    <a:pt x="3903" y="2867"/>
                  </a:cubicBezTo>
                  <a:lnTo>
                    <a:pt x="3903" y="2845"/>
                  </a:lnTo>
                  <a:cubicBezTo>
                    <a:pt x="3930" y="2271"/>
                    <a:pt x="4081" y="1418"/>
                    <a:pt x="4081" y="1403"/>
                  </a:cubicBezTo>
                  <a:cubicBezTo>
                    <a:pt x="4079" y="1334"/>
                    <a:pt x="4059" y="1269"/>
                    <a:pt x="4042" y="1205"/>
                  </a:cubicBezTo>
                  <a:cubicBezTo>
                    <a:pt x="3927" y="792"/>
                    <a:pt x="3485" y="500"/>
                    <a:pt x="3028" y="272"/>
                  </a:cubicBezTo>
                  <a:cubicBezTo>
                    <a:pt x="2676" y="96"/>
                    <a:pt x="2294" y="0"/>
                    <a:pt x="20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5"/>
            <p:cNvSpPr/>
            <p:nvPr/>
          </p:nvSpPr>
          <p:spPr>
            <a:xfrm>
              <a:off x="4632475" y="1356075"/>
              <a:ext cx="78425" cy="62675"/>
            </a:xfrm>
            <a:custGeom>
              <a:avLst/>
              <a:gdLst/>
              <a:ahLst/>
              <a:cxnLst/>
              <a:rect l="l" t="t" r="r" b="b"/>
              <a:pathLst>
                <a:path w="3137" h="2507" extrusionOk="0">
                  <a:moveTo>
                    <a:pt x="1667" y="0"/>
                  </a:moveTo>
                  <a:cubicBezTo>
                    <a:pt x="1595" y="0"/>
                    <a:pt x="1526" y="14"/>
                    <a:pt x="1466" y="49"/>
                  </a:cubicBezTo>
                  <a:cubicBezTo>
                    <a:pt x="1438" y="66"/>
                    <a:pt x="1412" y="87"/>
                    <a:pt x="1389" y="111"/>
                  </a:cubicBezTo>
                  <a:cubicBezTo>
                    <a:pt x="1348" y="159"/>
                    <a:pt x="1309" y="210"/>
                    <a:pt x="1274" y="262"/>
                  </a:cubicBezTo>
                  <a:cubicBezTo>
                    <a:pt x="1141" y="445"/>
                    <a:pt x="975" y="572"/>
                    <a:pt x="796" y="703"/>
                  </a:cubicBezTo>
                  <a:cubicBezTo>
                    <a:pt x="598" y="846"/>
                    <a:pt x="390" y="974"/>
                    <a:pt x="174" y="1086"/>
                  </a:cubicBezTo>
                  <a:cubicBezTo>
                    <a:pt x="137" y="1106"/>
                    <a:pt x="100" y="1123"/>
                    <a:pt x="62" y="1142"/>
                  </a:cubicBezTo>
                  <a:cubicBezTo>
                    <a:pt x="43" y="1151"/>
                    <a:pt x="23" y="1161"/>
                    <a:pt x="1" y="1171"/>
                  </a:cubicBezTo>
                  <a:lnTo>
                    <a:pt x="44" y="1653"/>
                  </a:lnTo>
                  <a:lnTo>
                    <a:pt x="44" y="1654"/>
                  </a:lnTo>
                  <a:lnTo>
                    <a:pt x="76" y="1673"/>
                  </a:lnTo>
                  <a:lnTo>
                    <a:pt x="358" y="1835"/>
                  </a:lnTo>
                  <a:lnTo>
                    <a:pt x="1518" y="2507"/>
                  </a:lnTo>
                  <a:cubicBezTo>
                    <a:pt x="1511" y="2327"/>
                    <a:pt x="1505" y="2182"/>
                    <a:pt x="1528" y="2060"/>
                  </a:cubicBezTo>
                  <a:cubicBezTo>
                    <a:pt x="1545" y="1961"/>
                    <a:pt x="1609" y="1877"/>
                    <a:pt x="1698" y="1831"/>
                  </a:cubicBezTo>
                  <a:lnTo>
                    <a:pt x="2472" y="1431"/>
                  </a:lnTo>
                  <a:lnTo>
                    <a:pt x="2473" y="1431"/>
                  </a:lnTo>
                  <a:lnTo>
                    <a:pt x="2517" y="1409"/>
                  </a:lnTo>
                  <a:lnTo>
                    <a:pt x="2553" y="1389"/>
                  </a:lnTo>
                  <a:cubicBezTo>
                    <a:pt x="2730" y="1294"/>
                    <a:pt x="2949" y="1165"/>
                    <a:pt x="3037" y="974"/>
                  </a:cubicBezTo>
                  <a:cubicBezTo>
                    <a:pt x="3136" y="761"/>
                    <a:pt x="2884" y="587"/>
                    <a:pt x="2736" y="475"/>
                  </a:cubicBezTo>
                  <a:cubicBezTo>
                    <a:pt x="2531" y="320"/>
                    <a:pt x="2305" y="192"/>
                    <a:pt x="2067" y="97"/>
                  </a:cubicBezTo>
                  <a:cubicBezTo>
                    <a:pt x="1949" y="50"/>
                    <a:pt x="1803" y="0"/>
                    <a:pt x="1667"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5"/>
            <p:cNvSpPr/>
            <p:nvPr/>
          </p:nvSpPr>
          <p:spPr>
            <a:xfrm>
              <a:off x="4632475" y="1357250"/>
              <a:ext cx="36875" cy="45050"/>
            </a:xfrm>
            <a:custGeom>
              <a:avLst/>
              <a:gdLst/>
              <a:ahLst/>
              <a:cxnLst/>
              <a:rect l="l" t="t" r="r" b="b"/>
              <a:pathLst>
                <a:path w="1475" h="1802" extrusionOk="0">
                  <a:moveTo>
                    <a:pt x="1467" y="0"/>
                  </a:moveTo>
                  <a:cubicBezTo>
                    <a:pt x="1438" y="18"/>
                    <a:pt x="1413" y="38"/>
                    <a:pt x="1390" y="63"/>
                  </a:cubicBezTo>
                  <a:cubicBezTo>
                    <a:pt x="1350" y="111"/>
                    <a:pt x="1310" y="161"/>
                    <a:pt x="1274" y="214"/>
                  </a:cubicBezTo>
                  <a:cubicBezTo>
                    <a:pt x="1142" y="396"/>
                    <a:pt x="983" y="533"/>
                    <a:pt x="796" y="654"/>
                  </a:cubicBezTo>
                  <a:cubicBezTo>
                    <a:pt x="578" y="798"/>
                    <a:pt x="23" y="1114"/>
                    <a:pt x="1" y="1124"/>
                  </a:cubicBezTo>
                  <a:lnTo>
                    <a:pt x="44" y="1801"/>
                  </a:lnTo>
                  <a:lnTo>
                    <a:pt x="358" y="1788"/>
                  </a:lnTo>
                  <a:lnTo>
                    <a:pt x="1467" y="828"/>
                  </a:lnTo>
                  <a:cubicBezTo>
                    <a:pt x="1474" y="828"/>
                    <a:pt x="1467" y="480"/>
                    <a:pt x="146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5"/>
            <p:cNvSpPr/>
            <p:nvPr/>
          </p:nvSpPr>
          <p:spPr>
            <a:xfrm>
              <a:off x="4619550" y="1376300"/>
              <a:ext cx="63750" cy="73950"/>
            </a:xfrm>
            <a:custGeom>
              <a:avLst/>
              <a:gdLst/>
              <a:ahLst/>
              <a:cxnLst/>
              <a:rect l="l" t="t" r="r" b="b"/>
              <a:pathLst>
                <a:path w="2550" h="2958" extrusionOk="0">
                  <a:moveTo>
                    <a:pt x="258" y="1"/>
                  </a:moveTo>
                  <a:cubicBezTo>
                    <a:pt x="195" y="1"/>
                    <a:pt x="141" y="28"/>
                    <a:pt x="109" y="59"/>
                  </a:cubicBezTo>
                  <a:cubicBezTo>
                    <a:pt x="0" y="164"/>
                    <a:pt x="42" y="355"/>
                    <a:pt x="51" y="414"/>
                  </a:cubicBezTo>
                  <a:cubicBezTo>
                    <a:pt x="90" y="710"/>
                    <a:pt x="155" y="1357"/>
                    <a:pt x="206" y="1625"/>
                  </a:cubicBezTo>
                  <a:cubicBezTo>
                    <a:pt x="208" y="1631"/>
                    <a:pt x="208" y="1637"/>
                    <a:pt x="209" y="1643"/>
                  </a:cubicBezTo>
                  <a:cubicBezTo>
                    <a:pt x="244" y="1806"/>
                    <a:pt x="345" y="1947"/>
                    <a:pt x="489" y="2033"/>
                  </a:cubicBezTo>
                  <a:cubicBezTo>
                    <a:pt x="807" y="2226"/>
                    <a:pt x="1719" y="2774"/>
                    <a:pt x="2084" y="2943"/>
                  </a:cubicBezTo>
                  <a:cubicBezTo>
                    <a:pt x="2087" y="2945"/>
                    <a:pt x="2088" y="2945"/>
                    <a:pt x="2091" y="2946"/>
                  </a:cubicBezTo>
                  <a:cubicBezTo>
                    <a:pt x="2111" y="2954"/>
                    <a:pt x="2132" y="2958"/>
                    <a:pt x="2152" y="2958"/>
                  </a:cubicBezTo>
                  <a:cubicBezTo>
                    <a:pt x="2208" y="2958"/>
                    <a:pt x="2262" y="2930"/>
                    <a:pt x="2294" y="2880"/>
                  </a:cubicBezTo>
                  <a:cubicBezTo>
                    <a:pt x="2357" y="2782"/>
                    <a:pt x="2434" y="2604"/>
                    <a:pt x="2460" y="2301"/>
                  </a:cubicBezTo>
                  <a:cubicBezTo>
                    <a:pt x="2506" y="1748"/>
                    <a:pt x="2550" y="1437"/>
                    <a:pt x="2429" y="1261"/>
                  </a:cubicBezTo>
                  <a:cubicBezTo>
                    <a:pt x="2369" y="1174"/>
                    <a:pt x="2270" y="1132"/>
                    <a:pt x="2187" y="1132"/>
                  </a:cubicBezTo>
                  <a:cubicBezTo>
                    <a:pt x="2125" y="1132"/>
                    <a:pt x="2073" y="1156"/>
                    <a:pt x="2054" y="1203"/>
                  </a:cubicBezTo>
                  <a:cubicBezTo>
                    <a:pt x="2009" y="1313"/>
                    <a:pt x="2032" y="1812"/>
                    <a:pt x="2032" y="1812"/>
                  </a:cubicBezTo>
                  <a:lnTo>
                    <a:pt x="561" y="1002"/>
                  </a:lnTo>
                  <a:cubicBezTo>
                    <a:pt x="561" y="1002"/>
                    <a:pt x="572" y="229"/>
                    <a:pt x="451" y="97"/>
                  </a:cubicBezTo>
                  <a:cubicBezTo>
                    <a:pt x="387" y="26"/>
                    <a:pt x="319" y="1"/>
                    <a:pt x="25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5"/>
            <p:cNvSpPr/>
            <p:nvPr/>
          </p:nvSpPr>
          <p:spPr>
            <a:xfrm>
              <a:off x="4633575" y="1377950"/>
              <a:ext cx="61875" cy="47450"/>
            </a:xfrm>
            <a:custGeom>
              <a:avLst/>
              <a:gdLst/>
              <a:ahLst/>
              <a:cxnLst/>
              <a:rect l="l" t="t" r="r" b="b"/>
              <a:pathLst>
                <a:path w="2475" h="1898" extrusionOk="0">
                  <a:moveTo>
                    <a:pt x="1452" y="0"/>
                  </a:moveTo>
                  <a:cubicBezTo>
                    <a:pt x="1386" y="0"/>
                    <a:pt x="1321" y="17"/>
                    <a:pt x="1262" y="51"/>
                  </a:cubicBezTo>
                  <a:lnTo>
                    <a:pt x="106" y="715"/>
                  </a:lnTo>
                  <a:cubicBezTo>
                    <a:pt x="41" y="753"/>
                    <a:pt x="0" y="821"/>
                    <a:pt x="0" y="897"/>
                  </a:cubicBezTo>
                  <a:lnTo>
                    <a:pt x="0" y="1021"/>
                  </a:lnTo>
                  <a:lnTo>
                    <a:pt x="1472" y="1897"/>
                  </a:lnTo>
                  <a:cubicBezTo>
                    <a:pt x="1472" y="1897"/>
                    <a:pt x="1461" y="1305"/>
                    <a:pt x="1484" y="1185"/>
                  </a:cubicBezTo>
                  <a:cubicBezTo>
                    <a:pt x="1501" y="1086"/>
                    <a:pt x="1565" y="1002"/>
                    <a:pt x="1654" y="957"/>
                  </a:cubicBezTo>
                  <a:lnTo>
                    <a:pt x="2428" y="554"/>
                  </a:lnTo>
                  <a:lnTo>
                    <a:pt x="2431" y="554"/>
                  </a:lnTo>
                  <a:cubicBezTo>
                    <a:pt x="2445" y="547"/>
                    <a:pt x="2460" y="540"/>
                    <a:pt x="2474" y="533"/>
                  </a:cubicBezTo>
                  <a:lnTo>
                    <a:pt x="1642" y="51"/>
                  </a:lnTo>
                  <a:cubicBezTo>
                    <a:pt x="1583" y="17"/>
                    <a:pt x="1518" y="0"/>
                    <a:pt x="145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5"/>
            <p:cNvSpPr/>
            <p:nvPr/>
          </p:nvSpPr>
          <p:spPr>
            <a:xfrm>
              <a:off x="4633550" y="1398825"/>
              <a:ext cx="36850" cy="31250"/>
            </a:xfrm>
            <a:custGeom>
              <a:avLst/>
              <a:gdLst/>
              <a:ahLst/>
              <a:cxnLst/>
              <a:rect l="l" t="t" r="r" b="b"/>
              <a:pathLst>
                <a:path w="1474" h="1250" extrusionOk="0">
                  <a:moveTo>
                    <a:pt x="75" y="1"/>
                  </a:moveTo>
                  <a:cubicBezTo>
                    <a:pt x="36" y="1"/>
                    <a:pt x="0" y="32"/>
                    <a:pt x="0" y="76"/>
                  </a:cubicBezTo>
                  <a:lnTo>
                    <a:pt x="0" y="323"/>
                  </a:lnTo>
                  <a:cubicBezTo>
                    <a:pt x="0" y="404"/>
                    <a:pt x="44" y="479"/>
                    <a:pt x="115" y="521"/>
                  </a:cubicBezTo>
                  <a:lnTo>
                    <a:pt x="1360" y="1239"/>
                  </a:lnTo>
                  <a:cubicBezTo>
                    <a:pt x="1372" y="1246"/>
                    <a:pt x="1385" y="1249"/>
                    <a:pt x="1397" y="1249"/>
                  </a:cubicBezTo>
                  <a:cubicBezTo>
                    <a:pt x="1436" y="1249"/>
                    <a:pt x="1472" y="1218"/>
                    <a:pt x="1473" y="1174"/>
                  </a:cubicBezTo>
                  <a:lnTo>
                    <a:pt x="1473" y="929"/>
                  </a:lnTo>
                  <a:cubicBezTo>
                    <a:pt x="1473" y="846"/>
                    <a:pt x="1430" y="771"/>
                    <a:pt x="1359" y="730"/>
                  </a:cubicBezTo>
                  <a:lnTo>
                    <a:pt x="113" y="11"/>
                  </a:lnTo>
                  <a:cubicBezTo>
                    <a:pt x="101" y="4"/>
                    <a:pt x="88" y="1"/>
                    <a:pt x="7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5"/>
            <p:cNvSpPr/>
            <p:nvPr/>
          </p:nvSpPr>
          <p:spPr>
            <a:xfrm>
              <a:off x="4634600" y="1406875"/>
              <a:ext cx="36475" cy="24525"/>
            </a:xfrm>
            <a:custGeom>
              <a:avLst/>
              <a:gdLst/>
              <a:ahLst/>
              <a:cxnLst/>
              <a:rect l="l" t="t" r="r" b="b"/>
              <a:pathLst>
                <a:path w="1459" h="981" extrusionOk="0">
                  <a:moveTo>
                    <a:pt x="0" y="1"/>
                  </a:moveTo>
                  <a:lnTo>
                    <a:pt x="0" y="54"/>
                  </a:lnTo>
                  <a:cubicBezTo>
                    <a:pt x="0" y="137"/>
                    <a:pt x="31" y="212"/>
                    <a:pt x="102" y="253"/>
                  </a:cubicBezTo>
                  <a:lnTo>
                    <a:pt x="1331" y="971"/>
                  </a:lnTo>
                  <a:cubicBezTo>
                    <a:pt x="1344" y="978"/>
                    <a:pt x="1357" y="981"/>
                    <a:pt x="1371" y="981"/>
                  </a:cubicBezTo>
                  <a:cubicBezTo>
                    <a:pt x="1415" y="981"/>
                    <a:pt x="1459" y="949"/>
                    <a:pt x="1459" y="905"/>
                  </a:cubicBezTo>
                  <a:lnTo>
                    <a:pt x="1459" y="852"/>
                  </a:lnTo>
                  <a:cubicBezTo>
                    <a:pt x="1457" y="896"/>
                    <a:pt x="1420" y="927"/>
                    <a:pt x="1381" y="927"/>
                  </a:cubicBezTo>
                  <a:cubicBezTo>
                    <a:pt x="1368" y="927"/>
                    <a:pt x="1355" y="924"/>
                    <a:pt x="1343" y="917"/>
                  </a:cubicBezTo>
                  <a:lnTo>
                    <a:pt x="94" y="199"/>
                  </a:lnTo>
                  <a:cubicBezTo>
                    <a:pt x="23" y="157"/>
                    <a:pt x="0" y="82"/>
                    <a:pt x="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5"/>
            <p:cNvSpPr/>
            <p:nvPr/>
          </p:nvSpPr>
          <p:spPr>
            <a:xfrm>
              <a:off x="4672475" y="1381825"/>
              <a:ext cx="50025" cy="69100"/>
            </a:xfrm>
            <a:custGeom>
              <a:avLst/>
              <a:gdLst/>
              <a:ahLst/>
              <a:cxnLst/>
              <a:rect l="l" t="t" r="r" b="b"/>
              <a:pathLst>
                <a:path w="2001" h="2764" extrusionOk="0">
                  <a:moveTo>
                    <a:pt x="2000" y="1"/>
                  </a:moveTo>
                  <a:cubicBezTo>
                    <a:pt x="1984" y="105"/>
                    <a:pt x="1907" y="373"/>
                    <a:pt x="1611" y="559"/>
                  </a:cubicBezTo>
                  <a:cubicBezTo>
                    <a:pt x="1159" y="843"/>
                    <a:pt x="520" y="1153"/>
                    <a:pt x="379" y="1223"/>
                  </a:cubicBezTo>
                  <a:lnTo>
                    <a:pt x="379" y="1226"/>
                  </a:lnTo>
                  <a:cubicBezTo>
                    <a:pt x="408" y="1413"/>
                    <a:pt x="376" y="1686"/>
                    <a:pt x="343" y="2080"/>
                  </a:cubicBezTo>
                  <a:cubicBezTo>
                    <a:pt x="317" y="2383"/>
                    <a:pt x="240" y="2561"/>
                    <a:pt x="177" y="2659"/>
                  </a:cubicBezTo>
                  <a:cubicBezTo>
                    <a:pt x="147" y="2708"/>
                    <a:pt x="93" y="2736"/>
                    <a:pt x="36" y="2736"/>
                  </a:cubicBezTo>
                  <a:cubicBezTo>
                    <a:pt x="24" y="2736"/>
                    <a:pt x="12" y="2735"/>
                    <a:pt x="0" y="2732"/>
                  </a:cubicBezTo>
                  <a:lnTo>
                    <a:pt x="0" y="2732"/>
                  </a:lnTo>
                  <a:lnTo>
                    <a:pt x="11" y="2737"/>
                  </a:lnTo>
                  <a:cubicBezTo>
                    <a:pt x="35" y="2744"/>
                    <a:pt x="61" y="2750"/>
                    <a:pt x="86" y="2754"/>
                  </a:cubicBezTo>
                  <a:lnTo>
                    <a:pt x="95" y="2756"/>
                  </a:lnTo>
                  <a:cubicBezTo>
                    <a:pt x="128" y="2761"/>
                    <a:pt x="159" y="2764"/>
                    <a:pt x="187" y="2764"/>
                  </a:cubicBezTo>
                  <a:cubicBezTo>
                    <a:pt x="328" y="2764"/>
                    <a:pt x="400" y="2706"/>
                    <a:pt x="404" y="2702"/>
                  </a:cubicBezTo>
                  <a:lnTo>
                    <a:pt x="1609" y="2006"/>
                  </a:lnTo>
                  <a:cubicBezTo>
                    <a:pt x="1661" y="1976"/>
                    <a:pt x="1706" y="1936"/>
                    <a:pt x="1742" y="1889"/>
                  </a:cubicBezTo>
                  <a:lnTo>
                    <a:pt x="1745" y="1886"/>
                  </a:lnTo>
                  <a:cubicBezTo>
                    <a:pt x="1748" y="1881"/>
                    <a:pt x="1751" y="1878"/>
                    <a:pt x="1754" y="1874"/>
                  </a:cubicBezTo>
                  <a:cubicBezTo>
                    <a:pt x="1756" y="1871"/>
                    <a:pt x="1758" y="1867"/>
                    <a:pt x="1761" y="1864"/>
                  </a:cubicBezTo>
                  <a:cubicBezTo>
                    <a:pt x="1806" y="1793"/>
                    <a:pt x="1825" y="1709"/>
                    <a:pt x="1835" y="1623"/>
                  </a:cubicBezTo>
                  <a:cubicBezTo>
                    <a:pt x="1843" y="1548"/>
                    <a:pt x="1935" y="802"/>
                    <a:pt x="1978" y="311"/>
                  </a:cubicBezTo>
                  <a:lnTo>
                    <a:pt x="1978" y="309"/>
                  </a:lnTo>
                  <a:cubicBezTo>
                    <a:pt x="1990" y="185"/>
                    <a:pt x="1997" y="77"/>
                    <a:pt x="200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5"/>
            <p:cNvSpPr/>
            <p:nvPr/>
          </p:nvSpPr>
          <p:spPr>
            <a:xfrm>
              <a:off x="4678950" y="1363150"/>
              <a:ext cx="2250" cy="2900"/>
            </a:xfrm>
            <a:custGeom>
              <a:avLst/>
              <a:gdLst/>
              <a:ahLst/>
              <a:cxnLst/>
              <a:rect l="l" t="t" r="r" b="b"/>
              <a:pathLst>
                <a:path w="90" h="116" extrusionOk="0">
                  <a:moveTo>
                    <a:pt x="25" y="0"/>
                  </a:moveTo>
                  <a:cubicBezTo>
                    <a:pt x="10" y="0"/>
                    <a:pt x="1" y="12"/>
                    <a:pt x="1" y="33"/>
                  </a:cubicBezTo>
                  <a:cubicBezTo>
                    <a:pt x="2" y="63"/>
                    <a:pt x="20" y="92"/>
                    <a:pt x="46" y="110"/>
                  </a:cubicBezTo>
                  <a:cubicBezTo>
                    <a:pt x="53" y="114"/>
                    <a:pt x="60" y="116"/>
                    <a:pt x="66" y="116"/>
                  </a:cubicBezTo>
                  <a:cubicBezTo>
                    <a:pt x="80" y="116"/>
                    <a:pt x="89" y="104"/>
                    <a:pt x="89" y="83"/>
                  </a:cubicBezTo>
                  <a:cubicBezTo>
                    <a:pt x="88" y="53"/>
                    <a:pt x="72" y="24"/>
                    <a:pt x="46" y="7"/>
                  </a:cubicBezTo>
                  <a:cubicBezTo>
                    <a:pt x="38"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5"/>
            <p:cNvSpPr/>
            <p:nvPr/>
          </p:nvSpPr>
          <p:spPr>
            <a:xfrm>
              <a:off x="4678950" y="1373400"/>
              <a:ext cx="2250" cy="2925"/>
            </a:xfrm>
            <a:custGeom>
              <a:avLst/>
              <a:gdLst/>
              <a:ahLst/>
              <a:cxnLst/>
              <a:rect l="l" t="t" r="r" b="b"/>
              <a:pathLst>
                <a:path w="90" h="117" extrusionOk="0">
                  <a:moveTo>
                    <a:pt x="25" y="1"/>
                  </a:moveTo>
                  <a:cubicBezTo>
                    <a:pt x="10" y="1"/>
                    <a:pt x="1" y="13"/>
                    <a:pt x="1" y="33"/>
                  </a:cubicBezTo>
                  <a:cubicBezTo>
                    <a:pt x="2" y="65"/>
                    <a:pt x="20" y="92"/>
                    <a:pt x="46" y="110"/>
                  </a:cubicBezTo>
                  <a:cubicBezTo>
                    <a:pt x="53" y="114"/>
                    <a:pt x="60" y="116"/>
                    <a:pt x="66" y="116"/>
                  </a:cubicBezTo>
                  <a:cubicBezTo>
                    <a:pt x="80" y="116"/>
                    <a:pt x="89" y="104"/>
                    <a:pt x="89" y="84"/>
                  </a:cubicBezTo>
                  <a:cubicBezTo>
                    <a:pt x="88" y="53"/>
                    <a:pt x="72" y="24"/>
                    <a:pt x="46"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5"/>
            <p:cNvSpPr/>
            <p:nvPr/>
          </p:nvSpPr>
          <p:spPr>
            <a:xfrm>
              <a:off x="4687675" y="1368300"/>
              <a:ext cx="2225" cy="2875"/>
            </a:xfrm>
            <a:custGeom>
              <a:avLst/>
              <a:gdLst/>
              <a:ahLst/>
              <a:cxnLst/>
              <a:rect l="l" t="t" r="r" b="b"/>
              <a:pathLst>
                <a:path w="89" h="115" extrusionOk="0">
                  <a:moveTo>
                    <a:pt x="25" y="0"/>
                  </a:moveTo>
                  <a:cubicBezTo>
                    <a:pt x="10" y="0"/>
                    <a:pt x="0" y="12"/>
                    <a:pt x="0" y="31"/>
                  </a:cubicBezTo>
                  <a:cubicBezTo>
                    <a:pt x="1" y="63"/>
                    <a:pt x="19" y="91"/>
                    <a:pt x="45" y="108"/>
                  </a:cubicBezTo>
                  <a:cubicBezTo>
                    <a:pt x="52" y="112"/>
                    <a:pt x="59" y="114"/>
                    <a:pt x="65" y="114"/>
                  </a:cubicBezTo>
                  <a:cubicBezTo>
                    <a:pt x="79" y="114"/>
                    <a:pt x="88" y="103"/>
                    <a:pt x="88" y="83"/>
                  </a:cubicBezTo>
                  <a:cubicBezTo>
                    <a:pt x="87" y="51"/>
                    <a:pt x="71" y="22"/>
                    <a:pt x="45" y="6"/>
                  </a:cubicBezTo>
                  <a:cubicBezTo>
                    <a:pt x="38"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5"/>
            <p:cNvSpPr/>
            <p:nvPr/>
          </p:nvSpPr>
          <p:spPr>
            <a:xfrm>
              <a:off x="4687675" y="1378550"/>
              <a:ext cx="2225" cy="2875"/>
            </a:xfrm>
            <a:custGeom>
              <a:avLst/>
              <a:gdLst/>
              <a:ahLst/>
              <a:cxnLst/>
              <a:rect l="l" t="t" r="r" b="b"/>
              <a:pathLst>
                <a:path w="89" h="115" extrusionOk="0">
                  <a:moveTo>
                    <a:pt x="25" y="1"/>
                  </a:moveTo>
                  <a:cubicBezTo>
                    <a:pt x="10" y="1"/>
                    <a:pt x="0" y="12"/>
                    <a:pt x="0" y="31"/>
                  </a:cubicBezTo>
                  <a:cubicBezTo>
                    <a:pt x="1" y="63"/>
                    <a:pt x="19" y="91"/>
                    <a:pt x="45" y="108"/>
                  </a:cubicBezTo>
                  <a:cubicBezTo>
                    <a:pt x="52" y="113"/>
                    <a:pt x="59" y="115"/>
                    <a:pt x="65" y="115"/>
                  </a:cubicBezTo>
                  <a:cubicBezTo>
                    <a:pt x="79" y="115"/>
                    <a:pt x="88" y="103"/>
                    <a:pt x="88" y="84"/>
                  </a:cubicBezTo>
                  <a:cubicBezTo>
                    <a:pt x="87" y="52"/>
                    <a:pt x="71" y="23"/>
                    <a:pt x="45"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5"/>
            <p:cNvSpPr/>
            <p:nvPr/>
          </p:nvSpPr>
          <p:spPr>
            <a:xfrm>
              <a:off x="4696400" y="1373400"/>
              <a:ext cx="2225" cy="2925"/>
            </a:xfrm>
            <a:custGeom>
              <a:avLst/>
              <a:gdLst/>
              <a:ahLst/>
              <a:cxnLst/>
              <a:rect l="l" t="t" r="r" b="b"/>
              <a:pathLst>
                <a:path w="89" h="117" extrusionOk="0">
                  <a:moveTo>
                    <a:pt x="24" y="1"/>
                  </a:moveTo>
                  <a:cubicBezTo>
                    <a:pt x="10" y="1"/>
                    <a:pt x="0" y="13"/>
                    <a:pt x="0" y="33"/>
                  </a:cubicBezTo>
                  <a:cubicBezTo>
                    <a:pt x="2" y="65"/>
                    <a:pt x="18" y="92"/>
                    <a:pt x="44" y="110"/>
                  </a:cubicBezTo>
                  <a:cubicBezTo>
                    <a:pt x="51" y="114"/>
                    <a:pt x="58" y="116"/>
                    <a:pt x="64" y="116"/>
                  </a:cubicBezTo>
                  <a:cubicBezTo>
                    <a:pt x="79" y="116"/>
                    <a:pt x="89" y="104"/>
                    <a:pt x="89" y="84"/>
                  </a:cubicBezTo>
                  <a:cubicBezTo>
                    <a:pt x="87" y="53"/>
                    <a:pt x="70" y="24"/>
                    <a:pt x="44" y="7"/>
                  </a:cubicBezTo>
                  <a:cubicBezTo>
                    <a:pt x="37" y="3"/>
                    <a:pt x="30" y="1"/>
                    <a:pt x="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5"/>
            <p:cNvSpPr/>
            <p:nvPr/>
          </p:nvSpPr>
          <p:spPr>
            <a:xfrm>
              <a:off x="4696400" y="1383675"/>
              <a:ext cx="2225" cy="2875"/>
            </a:xfrm>
            <a:custGeom>
              <a:avLst/>
              <a:gdLst/>
              <a:ahLst/>
              <a:cxnLst/>
              <a:rect l="l" t="t" r="r" b="b"/>
              <a:pathLst>
                <a:path w="89" h="115" extrusionOk="0">
                  <a:moveTo>
                    <a:pt x="24" y="0"/>
                  </a:moveTo>
                  <a:cubicBezTo>
                    <a:pt x="10" y="0"/>
                    <a:pt x="0" y="12"/>
                    <a:pt x="0" y="32"/>
                  </a:cubicBezTo>
                  <a:cubicBezTo>
                    <a:pt x="2" y="63"/>
                    <a:pt x="18" y="92"/>
                    <a:pt x="44" y="109"/>
                  </a:cubicBezTo>
                  <a:cubicBezTo>
                    <a:pt x="51" y="113"/>
                    <a:pt x="58" y="115"/>
                    <a:pt x="64" y="115"/>
                  </a:cubicBezTo>
                  <a:cubicBezTo>
                    <a:pt x="79" y="115"/>
                    <a:pt x="89" y="104"/>
                    <a:pt x="89" y="83"/>
                  </a:cubicBezTo>
                  <a:cubicBezTo>
                    <a:pt x="87" y="51"/>
                    <a:pt x="70" y="24"/>
                    <a:pt x="44" y="6"/>
                  </a:cubicBezTo>
                  <a:cubicBezTo>
                    <a:pt x="37" y="2"/>
                    <a:pt x="30" y="0"/>
                    <a:pt x="2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5"/>
            <p:cNvSpPr/>
            <p:nvPr/>
          </p:nvSpPr>
          <p:spPr>
            <a:xfrm>
              <a:off x="4723625" y="1420800"/>
              <a:ext cx="105375" cy="94275"/>
            </a:xfrm>
            <a:custGeom>
              <a:avLst/>
              <a:gdLst/>
              <a:ahLst/>
              <a:cxnLst/>
              <a:rect l="l" t="t" r="r" b="b"/>
              <a:pathLst>
                <a:path w="4215" h="3771" extrusionOk="0">
                  <a:moveTo>
                    <a:pt x="0" y="2696"/>
                  </a:moveTo>
                  <a:lnTo>
                    <a:pt x="2164" y="1448"/>
                  </a:lnTo>
                  <a:lnTo>
                    <a:pt x="2785" y="0"/>
                  </a:lnTo>
                  <a:lnTo>
                    <a:pt x="3800" y="586"/>
                  </a:lnTo>
                  <a:cubicBezTo>
                    <a:pt x="4133" y="779"/>
                    <a:pt x="4214" y="1107"/>
                    <a:pt x="4214" y="1610"/>
                  </a:cubicBezTo>
                  <a:cubicBezTo>
                    <a:pt x="4214" y="2136"/>
                    <a:pt x="4201" y="2835"/>
                    <a:pt x="4201" y="2835"/>
                  </a:cubicBezTo>
                  <a:lnTo>
                    <a:pt x="2837" y="3636"/>
                  </a:lnTo>
                  <a:cubicBezTo>
                    <a:pt x="2685" y="3724"/>
                    <a:pt x="2513" y="3771"/>
                    <a:pt x="2338" y="3771"/>
                  </a:cubicBezTo>
                  <a:lnTo>
                    <a:pt x="1859" y="377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5"/>
            <p:cNvSpPr/>
            <p:nvPr/>
          </p:nvSpPr>
          <p:spPr>
            <a:xfrm>
              <a:off x="4723625" y="1471575"/>
              <a:ext cx="3325" cy="18525"/>
            </a:xfrm>
            <a:custGeom>
              <a:avLst/>
              <a:gdLst/>
              <a:ahLst/>
              <a:cxnLst/>
              <a:rect l="l" t="t" r="r" b="b"/>
              <a:pathLst>
                <a:path w="133" h="741" extrusionOk="0">
                  <a:moveTo>
                    <a:pt x="0" y="1"/>
                  </a:moveTo>
                  <a:lnTo>
                    <a:pt x="0" y="665"/>
                  </a:lnTo>
                  <a:lnTo>
                    <a:pt x="132" y="740"/>
                  </a:lnTo>
                  <a:lnTo>
                    <a:pt x="132" y="76"/>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5"/>
            <p:cNvSpPr/>
            <p:nvPr/>
          </p:nvSpPr>
          <p:spPr>
            <a:xfrm>
              <a:off x="4726925" y="1471575"/>
              <a:ext cx="3325" cy="18525"/>
            </a:xfrm>
            <a:custGeom>
              <a:avLst/>
              <a:gdLst/>
              <a:ahLst/>
              <a:cxnLst/>
              <a:rect l="l" t="t" r="r" b="b"/>
              <a:pathLst>
                <a:path w="133" h="741" extrusionOk="0">
                  <a:moveTo>
                    <a:pt x="132" y="1"/>
                  </a:moveTo>
                  <a:lnTo>
                    <a:pt x="0" y="76"/>
                  </a:lnTo>
                  <a:lnTo>
                    <a:pt x="0" y="740"/>
                  </a:lnTo>
                  <a:lnTo>
                    <a:pt x="132" y="665"/>
                  </a:lnTo>
                  <a:lnTo>
                    <a:pt x="13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5"/>
            <p:cNvSpPr/>
            <p:nvPr/>
          </p:nvSpPr>
          <p:spPr>
            <a:xfrm>
              <a:off x="4766800" y="1496525"/>
              <a:ext cx="3325" cy="18550"/>
            </a:xfrm>
            <a:custGeom>
              <a:avLst/>
              <a:gdLst/>
              <a:ahLst/>
              <a:cxnLst/>
              <a:rect l="l" t="t" r="r" b="b"/>
              <a:pathLst>
                <a:path w="133" h="742" extrusionOk="0">
                  <a:moveTo>
                    <a:pt x="1" y="1"/>
                  </a:moveTo>
                  <a:lnTo>
                    <a:pt x="1" y="665"/>
                  </a:lnTo>
                  <a:lnTo>
                    <a:pt x="132" y="742"/>
                  </a:lnTo>
                  <a:lnTo>
                    <a:pt x="132" y="77"/>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5"/>
            <p:cNvSpPr/>
            <p:nvPr/>
          </p:nvSpPr>
          <p:spPr>
            <a:xfrm>
              <a:off x="4770100" y="1496525"/>
              <a:ext cx="3325" cy="18550"/>
            </a:xfrm>
            <a:custGeom>
              <a:avLst/>
              <a:gdLst/>
              <a:ahLst/>
              <a:cxnLst/>
              <a:rect l="l" t="t" r="r" b="b"/>
              <a:pathLst>
                <a:path w="133" h="742" extrusionOk="0">
                  <a:moveTo>
                    <a:pt x="132" y="1"/>
                  </a:moveTo>
                  <a:lnTo>
                    <a:pt x="0" y="77"/>
                  </a:lnTo>
                  <a:lnTo>
                    <a:pt x="0" y="742"/>
                  </a:lnTo>
                  <a:lnTo>
                    <a:pt x="132" y="665"/>
                  </a:lnTo>
                  <a:lnTo>
                    <a:pt x="13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5"/>
            <p:cNvSpPr/>
            <p:nvPr/>
          </p:nvSpPr>
          <p:spPr>
            <a:xfrm>
              <a:off x="4801025" y="1476925"/>
              <a:ext cx="3325" cy="18500"/>
            </a:xfrm>
            <a:custGeom>
              <a:avLst/>
              <a:gdLst/>
              <a:ahLst/>
              <a:cxnLst/>
              <a:rect l="l" t="t" r="r" b="b"/>
              <a:pathLst>
                <a:path w="133" h="740" extrusionOk="0">
                  <a:moveTo>
                    <a:pt x="0" y="0"/>
                  </a:moveTo>
                  <a:lnTo>
                    <a:pt x="0" y="664"/>
                  </a:lnTo>
                  <a:lnTo>
                    <a:pt x="132" y="740"/>
                  </a:lnTo>
                  <a:lnTo>
                    <a:pt x="132" y="75"/>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5"/>
            <p:cNvSpPr/>
            <p:nvPr/>
          </p:nvSpPr>
          <p:spPr>
            <a:xfrm>
              <a:off x="4804325" y="1476925"/>
              <a:ext cx="3325" cy="18500"/>
            </a:xfrm>
            <a:custGeom>
              <a:avLst/>
              <a:gdLst/>
              <a:ahLst/>
              <a:cxnLst/>
              <a:rect l="l" t="t" r="r" b="b"/>
              <a:pathLst>
                <a:path w="133" h="740" extrusionOk="0">
                  <a:moveTo>
                    <a:pt x="132" y="0"/>
                  </a:moveTo>
                  <a:lnTo>
                    <a:pt x="0" y="75"/>
                  </a:lnTo>
                  <a:lnTo>
                    <a:pt x="0" y="740"/>
                  </a:lnTo>
                  <a:lnTo>
                    <a:pt x="132" y="664"/>
                  </a:lnTo>
                  <a:lnTo>
                    <a:pt x="13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5"/>
            <p:cNvSpPr/>
            <p:nvPr/>
          </p:nvSpPr>
          <p:spPr>
            <a:xfrm>
              <a:off x="4714225" y="1399650"/>
              <a:ext cx="102050" cy="105225"/>
            </a:xfrm>
            <a:custGeom>
              <a:avLst/>
              <a:gdLst/>
              <a:ahLst/>
              <a:cxnLst/>
              <a:rect l="l" t="t" r="r" b="b"/>
              <a:pathLst>
                <a:path w="4082" h="4209" extrusionOk="0">
                  <a:moveTo>
                    <a:pt x="2004" y="0"/>
                  </a:moveTo>
                  <a:cubicBezTo>
                    <a:pt x="1860" y="0"/>
                    <a:pt x="1738" y="23"/>
                    <a:pt x="1654" y="72"/>
                  </a:cubicBezTo>
                  <a:cubicBezTo>
                    <a:pt x="1400" y="218"/>
                    <a:pt x="1338" y="503"/>
                    <a:pt x="1110" y="648"/>
                  </a:cubicBezTo>
                  <a:cubicBezTo>
                    <a:pt x="804" y="842"/>
                    <a:pt x="153" y="1168"/>
                    <a:pt x="66" y="1267"/>
                  </a:cubicBezTo>
                  <a:cubicBezTo>
                    <a:pt x="11" y="1332"/>
                    <a:pt x="1" y="1593"/>
                    <a:pt x="40" y="1677"/>
                  </a:cubicBezTo>
                  <a:cubicBezTo>
                    <a:pt x="42" y="1680"/>
                    <a:pt x="43" y="1685"/>
                    <a:pt x="44" y="1687"/>
                  </a:cubicBezTo>
                  <a:cubicBezTo>
                    <a:pt x="120" y="1874"/>
                    <a:pt x="139" y="2618"/>
                    <a:pt x="165" y="2863"/>
                  </a:cubicBezTo>
                  <a:cubicBezTo>
                    <a:pt x="192" y="3111"/>
                    <a:pt x="434" y="3258"/>
                    <a:pt x="434" y="3258"/>
                  </a:cubicBezTo>
                  <a:lnTo>
                    <a:pt x="2030" y="4167"/>
                  </a:lnTo>
                  <a:lnTo>
                    <a:pt x="2037" y="4170"/>
                  </a:lnTo>
                  <a:cubicBezTo>
                    <a:pt x="2046" y="4173"/>
                    <a:pt x="2054" y="4176"/>
                    <a:pt x="2063" y="4179"/>
                  </a:cubicBezTo>
                  <a:lnTo>
                    <a:pt x="2073" y="4182"/>
                  </a:lnTo>
                  <a:cubicBezTo>
                    <a:pt x="2098" y="4189"/>
                    <a:pt x="2122" y="4195"/>
                    <a:pt x="2148" y="4199"/>
                  </a:cubicBezTo>
                  <a:lnTo>
                    <a:pt x="2157" y="4200"/>
                  </a:lnTo>
                  <a:cubicBezTo>
                    <a:pt x="2191" y="4206"/>
                    <a:pt x="2222" y="4208"/>
                    <a:pt x="2250" y="4208"/>
                  </a:cubicBezTo>
                  <a:cubicBezTo>
                    <a:pt x="2390" y="4208"/>
                    <a:pt x="2461" y="4150"/>
                    <a:pt x="2466" y="4147"/>
                  </a:cubicBezTo>
                  <a:lnTo>
                    <a:pt x="3671" y="3451"/>
                  </a:lnTo>
                  <a:cubicBezTo>
                    <a:pt x="3722" y="3422"/>
                    <a:pt x="3768" y="3381"/>
                    <a:pt x="3804" y="3335"/>
                  </a:cubicBezTo>
                  <a:cubicBezTo>
                    <a:pt x="3804" y="3333"/>
                    <a:pt x="3806" y="3332"/>
                    <a:pt x="3807" y="3330"/>
                  </a:cubicBezTo>
                  <a:cubicBezTo>
                    <a:pt x="3810" y="3327"/>
                    <a:pt x="3812" y="3323"/>
                    <a:pt x="3815" y="3319"/>
                  </a:cubicBezTo>
                  <a:cubicBezTo>
                    <a:pt x="3818" y="3316"/>
                    <a:pt x="3820" y="3313"/>
                    <a:pt x="3822" y="3309"/>
                  </a:cubicBezTo>
                  <a:cubicBezTo>
                    <a:pt x="3868" y="3238"/>
                    <a:pt x="3887" y="3153"/>
                    <a:pt x="3897" y="3068"/>
                  </a:cubicBezTo>
                  <a:cubicBezTo>
                    <a:pt x="3897" y="3046"/>
                    <a:pt x="3897" y="3023"/>
                    <a:pt x="3899" y="3001"/>
                  </a:cubicBezTo>
                  <a:lnTo>
                    <a:pt x="3899" y="2968"/>
                  </a:lnTo>
                  <a:lnTo>
                    <a:pt x="3900" y="2923"/>
                  </a:lnTo>
                  <a:cubicBezTo>
                    <a:pt x="3900" y="2904"/>
                    <a:pt x="3902" y="2884"/>
                    <a:pt x="3903" y="2865"/>
                  </a:cubicBezTo>
                  <a:lnTo>
                    <a:pt x="3903" y="2843"/>
                  </a:lnTo>
                  <a:cubicBezTo>
                    <a:pt x="3929" y="2269"/>
                    <a:pt x="4081" y="1416"/>
                    <a:pt x="4081" y="1403"/>
                  </a:cubicBezTo>
                  <a:cubicBezTo>
                    <a:pt x="4080" y="1334"/>
                    <a:pt x="4058" y="1267"/>
                    <a:pt x="4041" y="1203"/>
                  </a:cubicBezTo>
                  <a:cubicBezTo>
                    <a:pt x="3926" y="790"/>
                    <a:pt x="3484" y="500"/>
                    <a:pt x="3027" y="271"/>
                  </a:cubicBezTo>
                  <a:cubicBezTo>
                    <a:pt x="2676" y="95"/>
                    <a:pt x="2294" y="0"/>
                    <a:pt x="20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5"/>
            <p:cNvSpPr/>
            <p:nvPr/>
          </p:nvSpPr>
          <p:spPr>
            <a:xfrm>
              <a:off x="4725800" y="1410025"/>
              <a:ext cx="78400" cy="62675"/>
            </a:xfrm>
            <a:custGeom>
              <a:avLst/>
              <a:gdLst/>
              <a:ahLst/>
              <a:cxnLst/>
              <a:rect l="l" t="t" r="r" b="b"/>
              <a:pathLst>
                <a:path w="3136" h="2507" extrusionOk="0">
                  <a:moveTo>
                    <a:pt x="1667" y="0"/>
                  </a:moveTo>
                  <a:cubicBezTo>
                    <a:pt x="1595" y="0"/>
                    <a:pt x="1527" y="14"/>
                    <a:pt x="1467" y="49"/>
                  </a:cubicBezTo>
                  <a:cubicBezTo>
                    <a:pt x="1438" y="65"/>
                    <a:pt x="1411" y="85"/>
                    <a:pt x="1390" y="109"/>
                  </a:cubicBezTo>
                  <a:cubicBezTo>
                    <a:pt x="1348" y="157"/>
                    <a:pt x="1310" y="208"/>
                    <a:pt x="1274" y="260"/>
                  </a:cubicBezTo>
                  <a:cubicBezTo>
                    <a:pt x="1140" y="443"/>
                    <a:pt x="976" y="571"/>
                    <a:pt x="795" y="701"/>
                  </a:cubicBezTo>
                  <a:cubicBezTo>
                    <a:pt x="598" y="845"/>
                    <a:pt x="391" y="972"/>
                    <a:pt x="174" y="1084"/>
                  </a:cubicBezTo>
                  <a:cubicBezTo>
                    <a:pt x="137" y="1104"/>
                    <a:pt x="99" y="1122"/>
                    <a:pt x="63" y="1140"/>
                  </a:cubicBezTo>
                  <a:cubicBezTo>
                    <a:pt x="43" y="1151"/>
                    <a:pt x="22" y="1161"/>
                    <a:pt x="0" y="1171"/>
                  </a:cubicBezTo>
                  <a:lnTo>
                    <a:pt x="44" y="1652"/>
                  </a:lnTo>
                  <a:lnTo>
                    <a:pt x="44" y="1654"/>
                  </a:lnTo>
                  <a:lnTo>
                    <a:pt x="76" y="1673"/>
                  </a:lnTo>
                  <a:lnTo>
                    <a:pt x="357" y="1835"/>
                  </a:lnTo>
                  <a:lnTo>
                    <a:pt x="1517" y="2506"/>
                  </a:lnTo>
                  <a:cubicBezTo>
                    <a:pt x="1510" y="2327"/>
                    <a:pt x="1504" y="2182"/>
                    <a:pt x="1527" y="2060"/>
                  </a:cubicBezTo>
                  <a:cubicBezTo>
                    <a:pt x="1545" y="1961"/>
                    <a:pt x="1609" y="1877"/>
                    <a:pt x="1699" y="1831"/>
                  </a:cubicBezTo>
                  <a:lnTo>
                    <a:pt x="2471" y="1430"/>
                  </a:lnTo>
                  <a:lnTo>
                    <a:pt x="2473" y="1430"/>
                  </a:lnTo>
                  <a:cubicBezTo>
                    <a:pt x="2489" y="1423"/>
                    <a:pt x="2503" y="1416"/>
                    <a:pt x="2516" y="1409"/>
                  </a:cubicBezTo>
                  <a:lnTo>
                    <a:pt x="2553" y="1388"/>
                  </a:lnTo>
                  <a:cubicBezTo>
                    <a:pt x="2730" y="1294"/>
                    <a:pt x="2948" y="1165"/>
                    <a:pt x="3037" y="974"/>
                  </a:cubicBezTo>
                  <a:cubicBezTo>
                    <a:pt x="3136" y="759"/>
                    <a:pt x="2883" y="587"/>
                    <a:pt x="2735" y="475"/>
                  </a:cubicBezTo>
                  <a:cubicBezTo>
                    <a:pt x="2531" y="318"/>
                    <a:pt x="2306" y="192"/>
                    <a:pt x="2067" y="96"/>
                  </a:cubicBezTo>
                  <a:cubicBezTo>
                    <a:pt x="1949" y="50"/>
                    <a:pt x="1803" y="0"/>
                    <a:pt x="1667"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5"/>
            <p:cNvSpPr/>
            <p:nvPr/>
          </p:nvSpPr>
          <p:spPr>
            <a:xfrm>
              <a:off x="4725800" y="1411200"/>
              <a:ext cx="36850" cy="45050"/>
            </a:xfrm>
            <a:custGeom>
              <a:avLst/>
              <a:gdLst/>
              <a:ahLst/>
              <a:cxnLst/>
              <a:rect l="l" t="t" r="r" b="b"/>
              <a:pathLst>
                <a:path w="1474" h="1802" extrusionOk="0">
                  <a:moveTo>
                    <a:pt x="1467" y="0"/>
                  </a:moveTo>
                  <a:cubicBezTo>
                    <a:pt x="1438" y="18"/>
                    <a:pt x="1411" y="38"/>
                    <a:pt x="1390" y="62"/>
                  </a:cubicBezTo>
                  <a:cubicBezTo>
                    <a:pt x="1348" y="110"/>
                    <a:pt x="1310" y="161"/>
                    <a:pt x="1274" y="213"/>
                  </a:cubicBezTo>
                  <a:cubicBezTo>
                    <a:pt x="1140" y="396"/>
                    <a:pt x="982" y="531"/>
                    <a:pt x="795" y="654"/>
                  </a:cubicBezTo>
                  <a:cubicBezTo>
                    <a:pt x="578" y="798"/>
                    <a:pt x="22" y="1114"/>
                    <a:pt x="0" y="1124"/>
                  </a:cubicBezTo>
                  <a:lnTo>
                    <a:pt x="44" y="1801"/>
                  </a:lnTo>
                  <a:lnTo>
                    <a:pt x="357" y="1788"/>
                  </a:lnTo>
                  <a:lnTo>
                    <a:pt x="1467" y="828"/>
                  </a:lnTo>
                  <a:cubicBezTo>
                    <a:pt x="1474" y="828"/>
                    <a:pt x="1467" y="480"/>
                    <a:pt x="146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5"/>
            <p:cNvSpPr/>
            <p:nvPr/>
          </p:nvSpPr>
          <p:spPr>
            <a:xfrm>
              <a:off x="4712850" y="1430250"/>
              <a:ext cx="63775" cy="73950"/>
            </a:xfrm>
            <a:custGeom>
              <a:avLst/>
              <a:gdLst/>
              <a:ahLst/>
              <a:cxnLst/>
              <a:rect l="l" t="t" r="r" b="b"/>
              <a:pathLst>
                <a:path w="2551" h="2958" extrusionOk="0">
                  <a:moveTo>
                    <a:pt x="260" y="1"/>
                  </a:moveTo>
                  <a:cubicBezTo>
                    <a:pt x="196" y="1"/>
                    <a:pt x="142" y="28"/>
                    <a:pt x="110" y="59"/>
                  </a:cubicBezTo>
                  <a:cubicBezTo>
                    <a:pt x="1" y="163"/>
                    <a:pt x="43" y="355"/>
                    <a:pt x="52" y="414"/>
                  </a:cubicBezTo>
                  <a:cubicBezTo>
                    <a:pt x="91" y="710"/>
                    <a:pt x="156" y="1357"/>
                    <a:pt x="207" y="1625"/>
                  </a:cubicBezTo>
                  <a:cubicBezTo>
                    <a:pt x="208" y="1631"/>
                    <a:pt x="208" y="1637"/>
                    <a:pt x="210" y="1642"/>
                  </a:cubicBezTo>
                  <a:cubicBezTo>
                    <a:pt x="244" y="1806"/>
                    <a:pt x="346" y="1947"/>
                    <a:pt x="489" y="2034"/>
                  </a:cubicBezTo>
                  <a:cubicBezTo>
                    <a:pt x="807" y="2225"/>
                    <a:pt x="1719" y="2773"/>
                    <a:pt x="2085" y="2943"/>
                  </a:cubicBezTo>
                  <a:lnTo>
                    <a:pt x="2092" y="2946"/>
                  </a:lnTo>
                  <a:cubicBezTo>
                    <a:pt x="2112" y="2954"/>
                    <a:pt x="2132" y="2957"/>
                    <a:pt x="2152" y="2957"/>
                  </a:cubicBezTo>
                  <a:cubicBezTo>
                    <a:pt x="2208" y="2957"/>
                    <a:pt x="2263" y="2929"/>
                    <a:pt x="2295" y="2879"/>
                  </a:cubicBezTo>
                  <a:cubicBezTo>
                    <a:pt x="2357" y="2782"/>
                    <a:pt x="2434" y="2604"/>
                    <a:pt x="2460" y="2301"/>
                  </a:cubicBezTo>
                  <a:cubicBezTo>
                    <a:pt x="2507" y="1748"/>
                    <a:pt x="2550" y="1436"/>
                    <a:pt x="2430" y="1261"/>
                  </a:cubicBezTo>
                  <a:cubicBezTo>
                    <a:pt x="2369" y="1174"/>
                    <a:pt x="2270" y="1132"/>
                    <a:pt x="2188" y="1132"/>
                  </a:cubicBezTo>
                  <a:cubicBezTo>
                    <a:pt x="2126" y="1132"/>
                    <a:pt x="2073" y="1156"/>
                    <a:pt x="2054" y="1203"/>
                  </a:cubicBezTo>
                  <a:cubicBezTo>
                    <a:pt x="2009" y="1313"/>
                    <a:pt x="2032" y="1812"/>
                    <a:pt x="2032" y="1812"/>
                  </a:cubicBezTo>
                  <a:lnTo>
                    <a:pt x="562" y="1001"/>
                  </a:lnTo>
                  <a:cubicBezTo>
                    <a:pt x="562" y="1001"/>
                    <a:pt x="572" y="228"/>
                    <a:pt x="452" y="97"/>
                  </a:cubicBezTo>
                  <a:cubicBezTo>
                    <a:pt x="388" y="26"/>
                    <a:pt x="320" y="1"/>
                    <a:pt x="2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5"/>
            <p:cNvSpPr/>
            <p:nvPr/>
          </p:nvSpPr>
          <p:spPr>
            <a:xfrm>
              <a:off x="4726875" y="1431900"/>
              <a:ext cx="61925" cy="47425"/>
            </a:xfrm>
            <a:custGeom>
              <a:avLst/>
              <a:gdLst/>
              <a:ahLst/>
              <a:cxnLst/>
              <a:rect l="l" t="t" r="r" b="b"/>
              <a:pathLst>
                <a:path w="2477" h="1897" extrusionOk="0">
                  <a:moveTo>
                    <a:pt x="1453" y="1"/>
                  </a:moveTo>
                  <a:cubicBezTo>
                    <a:pt x="1387" y="1"/>
                    <a:pt x="1321" y="17"/>
                    <a:pt x="1263" y="51"/>
                  </a:cubicBezTo>
                  <a:lnTo>
                    <a:pt x="107" y="715"/>
                  </a:lnTo>
                  <a:cubicBezTo>
                    <a:pt x="42" y="753"/>
                    <a:pt x="1" y="821"/>
                    <a:pt x="1" y="896"/>
                  </a:cubicBezTo>
                  <a:lnTo>
                    <a:pt x="1" y="1021"/>
                  </a:lnTo>
                  <a:lnTo>
                    <a:pt x="1473" y="1897"/>
                  </a:lnTo>
                  <a:cubicBezTo>
                    <a:pt x="1473" y="1897"/>
                    <a:pt x="1461" y="1305"/>
                    <a:pt x="1484" y="1185"/>
                  </a:cubicBezTo>
                  <a:cubicBezTo>
                    <a:pt x="1503" y="1086"/>
                    <a:pt x="1566" y="1002"/>
                    <a:pt x="1656" y="956"/>
                  </a:cubicBezTo>
                  <a:lnTo>
                    <a:pt x="2430" y="555"/>
                  </a:lnTo>
                  <a:lnTo>
                    <a:pt x="2431" y="555"/>
                  </a:lnTo>
                  <a:cubicBezTo>
                    <a:pt x="2446" y="547"/>
                    <a:pt x="2462" y="540"/>
                    <a:pt x="2476" y="532"/>
                  </a:cubicBezTo>
                  <a:lnTo>
                    <a:pt x="1642" y="51"/>
                  </a:lnTo>
                  <a:cubicBezTo>
                    <a:pt x="1584" y="17"/>
                    <a:pt x="1518" y="1"/>
                    <a:pt x="145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5"/>
            <p:cNvSpPr/>
            <p:nvPr/>
          </p:nvSpPr>
          <p:spPr>
            <a:xfrm>
              <a:off x="4726875" y="1452775"/>
              <a:ext cx="36825" cy="31225"/>
            </a:xfrm>
            <a:custGeom>
              <a:avLst/>
              <a:gdLst/>
              <a:ahLst/>
              <a:cxnLst/>
              <a:rect l="l" t="t" r="r" b="b"/>
              <a:pathLst>
                <a:path w="1473" h="1249" extrusionOk="0">
                  <a:moveTo>
                    <a:pt x="76" y="0"/>
                  </a:moveTo>
                  <a:cubicBezTo>
                    <a:pt x="37" y="0"/>
                    <a:pt x="1" y="32"/>
                    <a:pt x="1" y="76"/>
                  </a:cubicBezTo>
                  <a:lnTo>
                    <a:pt x="1" y="322"/>
                  </a:lnTo>
                  <a:cubicBezTo>
                    <a:pt x="1" y="403"/>
                    <a:pt x="44" y="479"/>
                    <a:pt x="116" y="521"/>
                  </a:cubicBezTo>
                  <a:lnTo>
                    <a:pt x="1361" y="1239"/>
                  </a:lnTo>
                  <a:cubicBezTo>
                    <a:pt x="1373" y="1246"/>
                    <a:pt x="1386" y="1249"/>
                    <a:pt x="1398" y="1249"/>
                  </a:cubicBezTo>
                  <a:cubicBezTo>
                    <a:pt x="1437" y="1249"/>
                    <a:pt x="1473" y="1217"/>
                    <a:pt x="1473" y="1173"/>
                  </a:cubicBezTo>
                  <a:lnTo>
                    <a:pt x="1473" y="928"/>
                  </a:lnTo>
                  <a:cubicBezTo>
                    <a:pt x="1473" y="846"/>
                    <a:pt x="1429" y="770"/>
                    <a:pt x="1358" y="730"/>
                  </a:cubicBezTo>
                  <a:lnTo>
                    <a:pt x="114" y="10"/>
                  </a:lnTo>
                  <a:cubicBezTo>
                    <a:pt x="102" y="3"/>
                    <a:pt x="89" y="0"/>
                    <a:pt x="76"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5"/>
            <p:cNvSpPr/>
            <p:nvPr/>
          </p:nvSpPr>
          <p:spPr>
            <a:xfrm>
              <a:off x="4727900" y="1460825"/>
              <a:ext cx="36500" cy="24550"/>
            </a:xfrm>
            <a:custGeom>
              <a:avLst/>
              <a:gdLst/>
              <a:ahLst/>
              <a:cxnLst/>
              <a:rect l="l" t="t" r="r" b="b"/>
              <a:pathLst>
                <a:path w="1460" h="982" extrusionOk="0">
                  <a:moveTo>
                    <a:pt x="1" y="0"/>
                  </a:moveTo>
                  <a:lnTo>
                    <a:pt x="1" y="55"/>
                  </a:lnTo>
                  <a:cubicBezTo>
                    <a:pt x="1" y="137"/>
                    <a:pt x="31" y="213"/>
                    <a:pt x="101" y="254"/>
                  </a:cubicBezTo>
                  <a:lnTo>
                    <a:pt x="1332" y="972"/>
                  </a:lnTo>
                  <a:cubicBezTo>
                    <a:pt x="1344" y="979"/>
                    <a:pt x="1358" y="982"/>
                    <a:pt x="1372" y="982"/>
                  </a:cubicBezTo>
                  <a:cubicBezTo>
                    <a:pt x="1415" y="982"/>
                    <a:pt x="1459" y="951"/>
                    <a:pt x="1459" y="907"/>
                  </a:cubicBezTo>
                  <a:lnTo>
                    <a:pt x="1459" y="851"/>
                  </a:lnTo>
                  <a:cubicBezTo>
                    <a:pt x="1457" y="895"/>
                    <a:pt x="1421" y="927"/>
                    <a:pt x="1381" y="927"/>
                  </a:cubicBezTo>
                  <a:cubicBezTo>
                    <a:pt x="1369" y="927"/>
                    <a:pt x="1356" y="924"/>
                    <a:pt x="1343" y="917"/>
                  </a:cubicBezTo>
                  <a:lnTo>
                    <a:pt x="95" y="199"/>
                  </a:lnTo>
                  <a:cubicBezTo>
                    <a:pt x="24" y="157"/>
                    <a:pt x="1" y="81"/>
                    <a:pt x="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5"/>
            <p:cNvSpPr/>
            <p:nvPr/>
          </p:nvSpPr>
          <p:spPr>
            <a:xfrm>
              <a:off x="4765825" y="1435775"/>
              <a:ext cx="49975" cy="69100"/>
            </a:xfrm>
            <a:custGeom>
              <a:avLst/>
              <a:gdLst/>
              <a:ahLst/>
              <a:cxnLst/>
              <a:rect l="l" t="t" r="r" b="b"/>
              <a:pathLst>
                <a:path w="1999" h="2764" extrusionOk="0">
                  <a:moveTo>
                    <a:pt x="1999" y="0"/>
                  </a:moveTo>
                  <a:cubicBezTo>
                    <a:pt x="1983" y="105"/>
                    <a:pt x="1906" y="373"/>
                    <a:pt x="1610" y="559"/>
                  </a:cubicBezTo>
                  <a:cubicBezTo>
                    <a:pt x="1158" y="843"/>
                    <a:pt x="518" y="1155"/>
                    <a:pt x="377" y="1223"/>
                  </a:cubicBezTo>
                  <a:lnTo>
                    <a:pt x="377" y="1227"/>
                  </a:lnTo>
                  <a:cubicBezTo>
                    <a:pt x="406" y="1414"/>
                    <a:pt x="374" y="1685"/>
                    <a:pt x="341" y="2080"/>
                  </a:cubicBezTo>
                  <a:cubicBezTo>
                    <a:pt x="315" y="2383"/>
                    <a:pt x="238" y="2561"/>
                    <a:pt x="176" y="2658"/>
                  </a:cubicBezTo>
                  <a:cubicBezTo>
                    <a:pt x="145" y="2708"/>
                    <a:pt x="90" y="2737"/>
                    <a:pt x="33" y="2737"/>
                  </a:cubicBezTo>
                  <a:cubicBezTo>
                    <a:pt x="22" y="2737"/>
                    <a:pt x="11" y="2736"/>
                    <a:pt x="0" y="2734"/>
                  </a:cubicBezTo>
                  <a:lnTo>
                    <a:pt x="0" y="2734"/>
                  </a:lnTo>
                  <a:lnTo>
                    <a:pt x="9" y="2737"/>
                  </a:lnTo>
                  <a:cubicBezTo>
                    <a:pt x="34" y="2744"/>
                    <a:pt x="60" y="2750"/>
                    <a:pt x="84" y="2754"/>
                  </a:cubicBezTo>
                  <a:lnTo>
                    <a:pt x="93" y="2755"/>
                  </a:lnTo>
                  <a:cubicBezTo>
                    <a:pt x="127" y="2761"/>
                    <a:pt x="158" y="2763"/>
                    <a:pt x="186" y="2763"/>
                  </a:cubicBezTo>
                  <a:cubicBezTo>
                    <a:pt x="326" y="2763"/>
                    <a:pt x="398" y="2705"/>
                    <a:pt x="402" y="2702"/>
                  </a:cubicBezTo>
                  <a:lnTo>
                    <a:pt x="1607" y="2006"/>
                  </a:lnTo>
                  <a:cubicBezTo>
                    <a:pt x="1659" y="1977"/>
                    <a:pt x="1704" y="1936"/>
                    <a:pt x="1740" y="1890"/>
                  </a:cubicBezTo>
                  <a:cubicBezTo>
                    <a:pt x="1742" y="1888"/>
                    <a:pt x="1743" y="1887"/>
                    <a:pt x="1743" y="1885"/>
                  </a:cubicBezTo>
                  <a:cubicBezTo>
                    <a:pt x="1746" y="1882"/>
                    <a:pt x="1749" y="1878"/>
                    <a:pt x="1752" y="1874"/>
                  </a:cubicBezTo>
                  <a:cubicBezTo>
                    <a:pt x="1755" y="1871"/>
                    <a:pt x="1756" y="1868"/>
                    <a:pt x="1759" y="1864"/>
                  </a:cubicBezTo>
                  <a:cubicBezTo>
                    <a:pt x="1804" y="1793"/>
                    <a:pt x="1823" y="1708"/>
                    <a:pt x="1833" y="1623"/>
                  </a:cubicBezTo>
                  <a:cubicBezTo>
                    <a:pt x="1842" y="1547"/>
                    <a:pt x="1933" y="802"/>
                    <a:pt x="1977" y="311"/>
                  </a:cubicBezTo>
                  <a:cubicBezTo>
                    <a:pt x="1988" y="186"/>
                    <a:pt x="1996" y="77"/>
                    <a:pt x="199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5"/>
            <p:cNvSpPr/>
            <p:nvPr/>
          </p:nvSpPr>
          <p:spPr>
            <a:xfrm>
              <a:off x="4772275" y="1417100"/>
              <a:ext cx="2225" cy="2900"/>
            </a:xfrm>
            <a:custGeom>
              <a:avLst/>
              <a:gdLst/>
              <a:ahLst/>
              <a:cxnLst/>
              <a:rect l="l" t="t" r="r" b="b"/>
              <a:pathLst>
                <a:path w="89" h="116" extrusionOk="0">
                  <a:moveTo>
                    <a:pt x="25" y="0"/>
                  </a:moveTo>
                  <a:cubicBezTo>
                    <a:pt x="11" y="0"/>
                    <a:pt x="0" y="12"/>
                    <a:pt x="0" y="32"/>
                  </a:cubicBezTo>
                  <a:cubicBezTo>
                    <a:pt x="2" y="63"/>
                    <a:pt x="18" y="92"/>
                    <a:pt x="44" y="109"/>
                  </a:cubicBezTo>
                  <a:cubicBezTo>
                    <a:pt x="51" y="113"/>
                    <a:pt x="58" y="115"/>
                    <a:pt x="64" y="115"/>
                  </a:cubicBezTo>
                  <a:cubicBezTo>
                    <a:pt x="79" y="115"/>
                    <a:pt x="89" y="104"/>
                    <a:pt x="89" y="83"/>
                  </a:cubicBezTo>
                  <a:cubicBezTo>
                    <a:pt x="87" y="53"/>
                    <a:pt x="70" y="24"/>
                    <a:pt x="44" y="6"/>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5"/>
            <p:cNvSpPr/>
            <p:nvPr/>
          </p:nvSpPr>
          <p:spPr>
            <a:xfrm>
              <a:off x="4772275" y="1427350"/>
              <a:ext cx="2225" cy="2875"/>
            </a:xfrm>
            <a:custGeom>
              <a:avLst/>
              <a:gdLst/>
              <a:ahLst/>
              <a:cxnLst/>
              <a:rect l="l" t="t" r="r" b="b"/>
              <a:pathLst>
                <a:path w="89" h="115" extrusionOk="0">
                  <a:moveTo>
                    <a:pt x="25" y="0"/>
                  </a:moveTo>
                  <a:cubicBezTo>
                    <a:pt x="11" y="0"/>
                    <a:pt x="0" y="12"/>
                    <a:pt x="0" y="33"/>
                  </a:cubicBezTo>
                  <a:cubicBezTo>
                    <a:pt x="2" y="63"/>
                    <a:pt x="18" y="92"/>
                    <a:pt x="44" y="110"/>
                  </a:cubicBezTo>
                  <a:cubicBezTo>
                    <a:pt x="51" y="113"/>
                    <a:pt x="57" y="115"/>
                    <a:pt x="63" y="115"/>
                  </a:cubicBezTo>
                  <a:cubicBezTo>
                    <a:pt x="78" y="115"/>
                    <a:pt x="89" y="103"/>
                    <a:pt x="89" y="83"/>
                  </a:cubicBezTo>
                  <a:cubicBezTo>
                    <a:pt x="87" y="52"/>
                    <a:pt x="70" y="24"/>
                    <a:pt x="44" y="7"/>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5"/>
            <p:cNvSpPr/>
            <p:nvPr/>
          </p:nvSpPr>
          <p:spPr>
            <a:xfrm>
              <a:off x="4780975" y="1422225"/>
              <a:ext cx="2275" cy="2875"/>
            </a:xfrm>
            <a:custGeom>
              <a:avLst/>
              <a:gdLst/>
              <a:ahLst/>
              <a:cxnLst/>
              <a:rect l="l" t="t" r="r" b="b"/>
              <a:pathLst>
                <a:path w="91" h="115" extrusionOk="0">
                  <a:moveTo>
                    <a:pt x="25" y="1"/>
                  </a:moveTo>
                  <a:cubicBezTo>
                    <a:pt x="11" y="1"/>
                    <a:pt x="0" y="12"/>
                    <a:pt x="0" y="32"/>
                  </a:cubicBezTo>
                  <a:cubicBezTo>
                    <a:pt x="2" y="64"/>
                    <a:pt x="19" y="93"/>
                    <a:pt x="45" y="109"/>
                  </a:cubicBezTo>
                  <a:cubicBezTo>
                    <a:pt x="53" y="113"/>
                    <a:pt x="60" y="115"/>
                    <a:pt x="66" y="115"/>
                  </a:cubicBezTo>
                  <a:cubicBezTo>
                    <a:pt x="80" y="115"/>
                    <a:pt x="90" y="103"/>
                    <a:pt x="90" y="84"/>
                  </a:cubicBezTo>
                  <a:cubicBezTo>
                    <a:pt x="88" y="52"/>
                    <a:pt x="72" y="23"/>
                    <a:pt x="45"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5"/>
            <p:cNvSpPr/>
            <p:nvPr/>
          </p:nvSpPr>
          <p:spPr>
            <a:xfrm>
              <a:off x="4780975" y="1432475"/>
              <a:ext cx="2275" cy="2900"/>
            </a:xfrm>
            <a:custGeom>
              <a:avLst/>
              <a:gdLst/>
              <a:ahLst/>
              <a:cxnLst/>
              <a:rect l="l" t="t" r="r" b="b"/>
              <a:pathLst>
                <a:path w="91" h="116" extrusionOk="0">
                  <a:moveTo>
                    <a:pt x="26" y="1"/>
                  </a:moveTo>
                  <a:cubicBezTo>
                    <a:pt x="11" y="1"/>
                    <a:pt x="0" y="12"/>
                    <a:pt x="0" y="32"/>
                  </a:cubicBezTo>
                  <a:cubicBezTo>
                    <a:pt x="2" y="64"/>
                    <a:pt x="19" y="93"/>
                    <a:pt x="45" y="109"/>
                  </a:cubicBezTo>
                  <a:cubicBezTo>
                    <a:pt x="53" y="113"/>
                    <a:pt x="60" y="115"/>
                    <a:pt x="66" y="115"/>
                  </a:cubicBezTo>
                  <a:cubicBezTo>
                    <a:pt x="80" y="115"/>
                    <a:pt x="90" y="104"/>
                    <a:pt x="90" y="84"/>
                  </a:cubicBezTo>
                  <a:cubicBezTo>
                    <a:pt x="88" y="52"/>
                    <a:pt x="72" y="23"/>
                    <a:pt x="45" y="6"/>
                  </a:cubicBezTo>
                  <a:cubicBezTo>
                    <a:pt x="39" y="2"/>
                    <a:pt x="32" y="1"/>
                    <a:pt x="2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5"/>
            <p:cNvSpPr/>
            <p:nvPr/>
          </p:nvSpPr>
          <p:spPr>
            <a:xfrm>
              <a:off x="4789700" y="1427350"/>
              <a:ext cx="2250" cy="2875"/>
            </a:xfrm>
            <a:custGeom>
              <a:avLst/>
              <a:gdLst/>
              <a:ahLst/>
              <a:cxnLst/>
              <a:rect l="l" t="t" r="r" b="b"/>
              <a:pathLst>
                <a:path w="90" h="115" extrusionOk="0">
                  <a:moveTo>
                    <a:pt x="25" y="0"/>
                  </a:moveTo>
                  <a:cubicBezTo>
                    <a:pt x="10" y="0"/>
                    <a:pt x="1" y="12"/>
                    <a:pt x="1" y="33"/>
                  </a:cubicBezTo>
                  <a:cubicBezTo>
                    <a:pt x="2" y="63"/>
                    <a:pt x="18" y="92"/>
                    <a:pt x="44" y="110"/>
                  </a:cubicBezTo>
                  <a:cubicBezTo>
                    <a:pt x="51" y="113"/>
                    <a:pt x="58" y="115"/>
                    <a:pt x="64" y="115"/>
                  </a:cubicBezTo>
                  <a:cubicBezTo>
                    <a:pt x="79" y="115"/>
                    <a:pt x="89" y="103"/>
                    <a:pt x="89" y="83"/>
                  </a:cubicBezTo>
                  <a:cubicBezTo>
                    <a:pt x="88" y="52"/>
                    <a:pt x="71" y="24"/>
                    <a:pt x="44" y="7"/>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5"/>
            <p:cNvSpPr/>
            <p:nvPr/>
          </p:nvSpPr>
          <p:spPr>
            <a:xfrm>
              <a:off x="4789700" y="1437600"/>
              <a:ext cx="2250" cy="2925"/>
            </a:xfrm>
            <a:custGeom>
              <a:avLst/>
              <a:gdLst/>
              <a:ahLst/>
              <a:cxnLst/>
              <a:rect l="l" t="t" r="r" b="b"/>
              <a:pathLst>
                <a:path w="90" h="117" extrusionOk="0">
                  <a:moveTo>
                    <a:pt x="25" y="1"/>
                  </a:moveTo>
                  <a:cubicBezTo>
                    <a:pt x="10" y="1"/>
                    <a:pt x="1" y="13"/>
                    <a:pt x="1" y="33"/>
                  </a:cubicBezTo>
                  <a:cubicBezTo>
                    <a:pt x="2" y="64"/>
                    <a:pt x="18" y="93"/>
                    <a:pt x="44" y="110"/>
                  </a:cubicBezTo>
                  <a:cubicBezTo>
                    <a:pt x="52" y="114"/>
                    <a:pt x="58" y="116"/>
                    <a:pt x="65" y="116"/>
                  </a:cubicBezTo>
                  <a:cubicBezTo>
                    <a:pt x="79" y="116"/>
                    <a:pt x="89" y="104"/>
                    <a:pt x="89" y="84"/>
                  </a:cubicBezTo>
                  <a:cubicBezTo>
                    <a:pt x="88" y="53"/>
                    <a:pt x="71" y="24"/>
                    <a:pt x="44" y="7"/>
                  </a:cubicBezTo>
                  <a:cubicBezTo>
                    <a:pt x="37"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45"/>
          <p:cNvGrpSpPr/>
          <p:nvPr/>
        </p:nvGrpSpPr>
        <p:grpSpPr>
          <a:xfrm>
            <a:off x="923411" y="1369641"/>
            <a:ext cx="1679840" cy="1715549"/>
            <a:chOff x="4174375" y="2303788"/>
            <a:chExt cx="560975" cy="572900"/>
          </a:xfrm>
        </p:grpSpPr>
        <p:sp>
          <p:nvSpPr>
            <p:cNvPr id="4883" name="Google Shape;4883;p45"/>
            <p:cNvSpPr/>
            <p:nvPr/>
          </p:nvSpPr>
          <p:spPr>
            <a:xfrm>
              <a:off x="4195175" y="2574363"/>
              <a:ext cx="529225" cy="302325"/>
            </a:xfrm>
            <a:custGeom>
              <a:avLst/>
              <a:gdLst/>
              <a:ahLst/>
              <a:cxnLst/>
              <a:rect l="l" t="t" r="r" b="b"/>
              <a:pathLst>
                <a:path w="21169" h="12093" extrusionOk="0">
                  <a:moveTo>
                    <a:pt x="10035" y="1"/>
                  </a:moveTo>
                  <a:lnTo>
                    <a:pt x="0" y="5794"/>
                  </a:lnTo>
                  <a:lnTo>
                    <a:pt x="10911" y="12093"/>
                  </a:lnTo>
                  <a:lnTo>
                    <a:pt x="15212" y="9609"/>
                  </a:lnTo>
                  <a:lnTo>
                    <a:pt x="15212" y="9609"/>
                  </a:lnTo>
                  <a:lnTo>
                    <a:pt x="16943" y="10608"/>
                  </a:lnTo>
                  <a:lnTo>
                    <a:pt x="21169" y="8167"/>
                  </a:lnTo>
                  <a:lnTo>
                    <a:pt x="19439" y="7168"/>
                  </a:lnTo>
                  <a:lnTo>
                    <a:pt x="20944" y="6298"/>
                  </a:lnTo>
                  <a:lnTo>
                    <a:pt x="1003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5"/>
            <p:cNvSpPr/>
            <p:nvPr/>
          </p:nvSpPr>
          <p:spPr>
            <a:xfrm>
              <a:off x="4681125" y="2703488"/>
              <a:ext cx="54225" cy="50100"/>
            </a:xfrm>
            <a:custGeom>
              <a:avLst/>
              <a:gdLst/>
              <a:ahLst/>
              <a:cxnLst/>
              <a:rect l="l" t="t" r="r" b="b"/>
              <a:pathLst>
                <a:path w="2169" h="2004" extrusionOk="0">
                  <a:moveTo>
                    <a:pt x="2168" y="1"/>
                  </a:moveTo>
                  <a:lnTo>
                    <a:pt x="1" y="1258"/>
                  </a:lnTo>
                  <a:lnTo>
                    <a:pt x="1" y="2003"/>
                  </a:lnTo>
                  <a:lnTo>
                    <a:pt x="2168" y="745"/>
                  </a:lnTo>
                  <a:lnTo>
                    <a:pt x="216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5"/>
            <p:cNvSpPr/>
            <p:nvPr/>
          </p:nvSpPr>
          <p:spPr>
            <a:xfrm>
              <a:off x="4195175" y="2323063"/>
              <a:ext cx="250775" cy="377550"/>
            </a:xfrm>
            <a:custGeom>
              <a:avLst/>
              <a:gdLst/>
              <a:ahLst/>
              <a:cxnLst/>
              <a:rect l="l" t="t" r="r" b="b"/>
              <a:pathLst>
                <a:path w="10031" h="15102" extrusionOk="0">
                  <a:moveTo>
                    <a:pt x="10031" y="1"/>
                  </a:moveTo>
                  <a:lnTo>
                    <a:pt x="0" y="5792"/>
                  </a:lnTo>
                  <a:lnTo>
                    <a:pt x="0" y="15102"/>
                  </a:lnTo>
                  <a:lnTo>
                    <a:pt x="10031" y="9309"/>
                  </a:lnTo>
                  <a:lnTo>
                    <a:pt x="1003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5"/>
            <p:cNvSpPr/>
            <p:nvPr/>
          </p:nvSpPr>
          <p:spPr>
            <a:xfrm>
              <a:off x="4445925" y="2323063"/>
              <a:ext cx="272850" cy="390175"/>
            </a:xfrm>
            <a:custGeom>
              <a:avLst/>
              <a:gdLst/>
              <a:ahLst/>
              <a:cxnLst/>
              <a:rect l="l" t="t" r="r" b="b"/>
              <a:pathLst>
                <a:path w="10914" h="15607" extrusionOk="0">
                  <a:moveTo>
                    <a:pt x="1" y="1"/>
                  </a:moveTo>
                  <a:lnTo>
                    <a:pt x="1" y="9309"/>
                  </a:lnTo>
                  <a:lnTo>
                    <a:pt x="10914" y="15606"/>
                  </a:lnTo>
                  <a:lnTo>
                    <a:pt x="10914" y="6297"/>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5"/>
            <p:cNvSpPr/>
            <p:nvPr/>
          </p:nvSpPr>
          <p:spPr>
            <a:xfrm>
              <a:off x="4195175" y="2555763"/>
              <a:ext cx="529225" cy="302325"/>
            </a:xfrm>
            <a:custGeom>
              <a:avLst/>
              <a:gdLst/>
              <a:ahLst/>
              <a:cxnLst/>
              <a:rect l="l" t="t" r="r" b="b"/>
              <a:pathLst>
                <a:path w="21169" h="12093" extrusionOk="0">
                  <a:moveTo>
                    <a:pt x="10035" y="1"/>
                  </a:moveTo>
                  <a:lnTo>
                    <a:pt x="0" y="5794"/>
                  </a:lnTo>
                  <a:lnTo>
                    <a:pt x="10911" y="12093"/>
                  </a:lnTo>
                  <a:lnTo>
                    <a:pt x="15212" y="9609"/>
                  </a:lnTo>
                  <a:lnTo>
                    <a:pt x="15212" y="9609"/>
                  </a:lnTo>
                  <a:lnTo>
                    <a:pt x="16943" y="10608"/>
                  </a:lnTo>
                  <a:lnTo>
                    <a:pt x="21169" y="8168"/>
                  </a:lnTo>
                  <a:lnTo>
                    <a:pt x="19439" y="7168"/>
                  </a:lnTo>
                  <a:lnTo>
                    <a:pt x="20944" y="6298"/>
                  </a:lnTo>
                  <a:lnTo>
                    <a:pt x="100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5"/>
            <p:cNvSpPr/>
            <p:nvPr/>
          </p:nvSpPr>
          <p:spPr>
            <a:xfrm>
              <a:off x="4335750" y="2381463"/>
              <a:ext cx="68725" cy="178200"/>
            </a:xfrm>
            <a:custGeom>
              <a:avLst/>
              <a:gdLst/>
              <a:ahLst/>
              <a:cxnLst/>
              <a:rect l="l" t="t" r="r" b="b"/>
              <a:pathLst>
                <a:path w="2749" h="7128" extrusionOk="0">
                  <a:moveTo>
                    <a:pt x="2749" y="1"/>
                  </a:moveTo>
                  <a:lnTo>
                    <a:pt x="1" y="1583"/>
                  </a:lnTo>
                  <a:lnTo>
                    <a:pt x="1" y="7128"/>
                  </a:lnTo>
                  <a:lnTo>
                    <a:pt x="2749" y="5542"/>
                  </a:lnTo>
                  <a:lnTo>
                    <a:pt x="274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5"/>
            <p:cNvSpPr/>
            <p:nvPr/>
          </p:nvSpPr>
          <p:spPr>
            <a:xfrm>
              <a:off x="4339125" y="2383388"/>
              <a:ext cx="68725" cy="178175"/>
            </a:xfrm>
            <a:custGeom>
              <a:avLst/>
              <a:gdLst/>
              <a:ahLst/>
              <a:cxnLst/>
              <a:rect l="l" t="t" r="r" b="b"/>
              <a:pathLst>
                <a:path w="2749" h="7127" extrusionOk="0">
                  <a:moveTo>
                    <a:pt x="2749" y="1"/>
                  </a:moveTo>
                  <a:lnTo>
                    <a:pt x="1" y="1583"/>
                  </a:lnTo>
                  <a:lnTo>
                    <a:pt x="1" y="7126"/>
                  </a:lnTo>
                  <a:lnTo>
                    <a:pt x="2749" y="5541"/>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45"/>
            <p:cNvSpPr/>
            <p:nvPr/>
          </p:nvSpPr>
          <p:spPr>
            <a:xfrm>
              <a:off x="4344775" y="2394388"/>
              <a:ext cx="57425" cy="156900"/>
            </a:xfrm>
            <a:custGeom>
              <a:avLst/>
              <a:gdLst/>
              <a:ahLst/>
              <a:cxnLst/>
              <a:rect l="l" t="t" r="r" b="b"/>
              <a:pathLst>
                <a:path w="2297" h="6276" extrusionOk="0">
                  <a:moveTo>
                    <a:pt x="2296" y="0"/>
                  </a:moveTo>
                  <a:lnTo>
                    <a:pt x="1" y="1321"/>
                  </a:lnTo>
                  <a:lnTo>
                    <a:pt x="1" y="6276"/>
                  </a:lnTo>
                  <a:lnTo>
                    <a:pt x="2296" y="4951"/>
                  </a:lnTo>
                  <a:lnTo>
                    <a:pt x="229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5"/>
            <p:cNvSpPr/>
            <p:nvPr/>
          </p:nvSpPr>
          <p:spPr>
            <a:xfrm>
              <a:off x="4398800" y="2394338"/>
              <a:ext cx="3400" cy="123825"/>
            </a:xfrm>
            <a:custGeom>
              <a:avLst/>
              <a:gdLst/>
              <a:ahLst/>
              <a:cxnLst/>
              <a:rect l="l" t="t" r="r" b="b"/>
              <a:pathLst>
                <a:path w="136" h="4953" extrusionOk="0">
                  <a:moveTo>
                    <a:pt x="135" y="1"/>
                  </a:moveTo>
                  <a:lnTo>
                    <a:pt x="0" y="79"/>
                  </a:lnTo>
                  <a:lnTo>
                    <a:pt x="0" y="4863"/>
                  </a:lnTo>
                  <a:lnTo>
                    <a:pt x="135" y="4953"/>
                  </a:lnTo>
                  <a:lnTo>
                    <a:pt x="13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5"/>
            <p:cNvSpPr/>
            <p:nvPr/>
          </p:nvSpPr>
          <p:spPr>
            <a:xfrm>
              <a:off x="4344775" y="2396288"/>
              <a:ext cx="54050" cy="150800"/>
            </a:xfrm>
            <a:custGeom>
              <a:avLst/>
              <a:gdLst/>
              <a:ahLst/>
              <a:cxnLst/>
              <a:rect l="l" t="t" r="r" b="b"/>
              <a:pathLst>
                <a:path w="2162" h="6032" extrusionOk="0">
                  <a:moveTo>
                    <a:pt x="2161" y="1"/>
                  </a:moveTo>
                  <a:lnTo>
                    <a:pt x="1" y="1245"/>
                  </a:lnTo>
                  <a:lnTo>
                    <a:pt x="1" y="6032"/>
                  </a:lnTo>
                  <a:lnTo>
                    <a:pt x="2161" y="4785"/>
                  </a:lnTo>
                  <a:lnTo>
                    <a:pt x="216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5"/>
            <p:cNvSpPr/>
            <p:nvPr/>
          </p:nvSpPr>
          <p:spPr>
            <a:xfrm>
              <a:off x="4344775" y="2398038"/>
              <a:ext cx="51050" cy="97425"/>
            </a:xfrm>
            <a:custGeom>
              <a:avLst/>
              <a:gdLst/>
              <a:ahLst/>
              <a:cxnLst/>
              <a:rect l="l" t="t" r="r" b="b"/>
              <a:pathLst>
                <a:path w="2042" h="3897" extrusionOk="0">
                  <a:moveTo>
                    <a:pt x="2041" y="1"/>
                  </a:moveTo>
                  <a:lnTo>
                    <a:pt x="255" y="1029"/>
                  </a:lnTo>
                  <a:lnTo>
                    <a:pt x="1" y="1514"/>
                  </a:lnTo>
                  <a:lnTo>
                    <a:pt x="1" y="3897"/>
                  </a:lnTo>
                  <a:lnTo>
                    <a:pt x="20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5"/>
            <p:cNvSpPr/>
            <p:nvPr/>
          </p:nvSpPr>
          <p:spPr>
            <a:xfrm>
              <a:off x="4357250" y="2410438"/>
              <a:ext cx="41575" cy="79375"/>
            </a:xfrm>
            <a:custGeom>
              <a:avLst/>
              <a:gdLst/>
              <a:ahLst/>
              <a:cxnLst/>
              <a:rect l="l" t="t" r="r" b="b"/>
              <a:pathLst>
                <a:path w="1663" h="3175" extrusionOk="0">
                  <a:moveTo>
                    <a:pt x="1662" y="0"/>
                  </a:moveTo>
                  <a:lnTo>
                    <a:pt x="1" y="3175"/>
                  </a:lnTo>
                  <a:lnTo>
                    <a:pt x="1153" y="2509"/>
                  </a:lnTo>
                  <a:lnTo>
                    <a:pt x="1662" y="1536"/>
                  </a:lnTo>
                  <a:lnTo>
                    <a:pt x="16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5"/>
            <p:cNvSpPr/>
            <p:nvPr/>
          </p:nvSpPr>
          <p:spPr>
            <a:xfrm>
              <a:off x="4335750" y="2381463"/>
              <a:ext cx="72100" cy="41475"/>
            </a:xfrm>
            <a:custGeom>
              <a:avLst/>
              <a:gdLst/>
              <a:ahLst/>
              <a:cxnLst/>
              <a:rect l="l" t="t" r="r" b="b"/>
              <a:pathLst>
                <a:path w="2884" h="1659" extrusionOk="0">
                  <a:moveTo>
                    <a:pt x="2749" y="1"/>
                  </a:moveTo>
                  <a:lnTo>
                    <a:pt x="1" y="1583"/>
                  </a:lnTo>
                  <a:lnTo>
                    <a:pt x="136" y="1658"/>
                  </a:lnTo>
                  <a:lnTo>
                    <a:pt x="2884" y="78"/>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5"/>
            <p:cNvSpPr/>
            <p:nvPr/>
          </p:nvSpPr>
          <p:spPr>
            <a:xfrm>
              <a:off x="4344775" y="2453988"/>
              <a:ext cx="57425" cy="34925"/>
            </a:xfrm>
            <a:custGeom>
              <a:avLst/>
              <a:gdLst/>
              <a:ahLst/>
              <a:cxnLst/>
              <a:rect l="l" t="t" r="r" b="b"/>
              <a:pathLst>
                <a:path w="2297" h="1397" extrusionOk="0">
                  <a:moveTo>
                    <a:pt x="2161" y="0"/>
                  </a:moveTo>
                  <a:lnTo>
                    <a:pt x="1" y="1244"/>
                  </a:lnTo>
                  <a:lnTo>
                    <a:pt x="1" y="1396"/>
                  </a:lnTo>
                  <a:lnTo>
                    <a:pt x="2296" y="74"/>
                  </a:lnTo>
                  <a:lnTo>
                    <a:pt x="216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5"/>
            <p:cNvSpPr/>
            <p:nvPr/>
          </p:nvSpPr>
          <p:spPr>
            <a:xfrm>
              <a:off x="4335750" y="2421013"/>
              <a:ext cx="3400" cy="140550"/>
            </a:xfrm>
            <a:custGeom>
              <a:avLst/>
              <a:gdLst/>
              <a:ahLst/>
              <a:cxnLst/>
              <a:rect l="l" t="t" r="r" b="b"/>
              <a:pathLst>
                <a:path w="136" h="5622" extrusionOk="0">
                  <a:moveTo>
                    <a:pt x="1" y="1"/>
                  </a:moveTo>
                  <a:lnTo>
                    <a:pt x="1" y="5546"/>
                  </a:lnTo>
                  <a:lnTo>
                    <a:pt x="136" y="5621"/>
                  </a:lnTo>
                  <a:lnTo>
                    <a:pt x="136" y="76"/>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5"/>
            <p:cNvSpPr/>
            <p:nvPr/>
          </p:nvSpPr>
          <p:spPr>
            <a:xfrm>
              <a:off x="4339125" y="2452588"/>
              <a:ext cx="68725" cy="47700"/>
            </a:xfrm>
            <a:custGeom>
              <a:avLst/>
              <a:gdLst/>
              <a:ahLst/>
              <a:cxnLst/>
              <a:rect l="l" t="t" r="r" b="b"/>
              <a:pathLst>
                <a:path w="2749" h="1908" extrusionOk="0">
                  <a:moveTo>
                    <a:pt x="2749" y="1"/>
                  </a:moveTo>
                  <a:lnTo>
                    <a:pt x="1" y="1581"/>
                  </a:lnTo>
                  <a:lnTo>
                    <a:pt x="1" y="1908"/>
                  </a:lnTo>
                  <a:lnTo>
                    <a:pt x="2749" y="321"/>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5"/>
            <p:cNvSpPr/>
            <p:nvPr/>
          </p:nvSpPr>
          <p:spPr>
            <a:xfrm>
              <a:off x="4178600" y="2690763"/>
              <a:ext cx="289350" cy="185925"/>
            </a:xfrm>
            <a:custGeom>
              <a:avLst/>
              <a:gdLst/>
              <a:ahLst/>
              <a:cxnLst/>
              <a:rect l="l" t="t" r="r" b="b"/>
              <a:pathLst>
                <a:path w="11574" h="7437" extrusionOk="0">
                  <a:moveTo>
                    <a:pt x="1" y="1"/>
                  </a:moveTo>
                  <a:lnTo>
                    <a:pt x="1" y="745"/>
                  </a:lnTo>
                  <a:lnTo>
                    <a:pt x="11574" y="7437"/>
                  </a:lnTo>
                  <a:lnTo>
                    <a:pt x="11574" y="6693"/>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45"/>
            <p:cNvSpPr/>
            <p:nvPr/>
          </p:nvSpPr>
          <p:spPr>
            <a:xfrm>
              <a:off x="4467925" y="2795963"/>
              <a:ext cx="107550" cy="80725"/>
            </a:xfrm>
            <a:custGeom>
              <a:avLst/>
              <a:gdLst/>
              <a:ahLst/>
              <a:cxnLst/>
              <a:rect l="l" t="t" r="r" b="b"/>
              <a:pathLst>
                <a:path w="4302" h="3229" extrusionOk="0">
                  <a:moveTo>
                    <a:pt x="4302" y="1"/>
                  </a:moveTo>
                  <a:lnTo>
                    <a:pt x="1" y="2485"/>
                  </a:lnTo>
                  <a:lnTo>
                    <a:pt x="1" y="3229"/>
                  </a:lnTo>
                  <a:lnTo>
                    <a:pt x="4302" y="743"/>
                  </a:lnTo>
                  <a:lnTo>
                    <a:pt x="430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45"/>
            <p:cNvSpPr/>
            <p:nvPr/>
          </p:nvSpPr>
          <p:spPr>
            <a:xfrm>
              <a:off x="4618750" y="2759938"/>
              <a:ext cx="105650" cy="79625"/>
            </a:xfrm>
            <a:custGeom>
              <a:avLst/>
              <a:gdLst/>
              <a:ahLst/>
              <a:cxnLst/>
              <a:rect l="l" t="t" r="r" b="b"/>
              <a:pathLst>
                <a:path w="4226" h="3185" extrusionOk="0">
                  <a:moveTo>
                    <a:pt x="4226" y="1"/>
                  </a:moveTo>
                  <a:lnTo>
                    <a:pt x="0" y="2441"/>
                  </a:lnTo>
                  <a:lnTo>
                    <a:pt x="0" y="3185"/>
                  </a:lnTo>
                  <a:lnTo>
                    <a:pt x="4226" y="744"/>
                  </a:lnTo>
                  <a:lnTo>
                    <a:pt x="422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45"/>
            <p:cNvSpPr/>
            <p:nvPr/>
          </p:nvSpPr>
          <p:spPr>
            <a:xfrm>
              <a:off x="4178600" y="2458263"/>
              <a:ext cx="16600" cy="242350"/>
            </a:xfrm>
            <a:custGeom>
              <a:avLst/>
              <a:gdLst/>
              <a:ahLst/>
              <a:cxnLst/>
              <a:rect l="l" t="t" r="r" b="b"/>
              <a:pathLst>
                <a:path w="664" h="9694" extrusionOk="0">
                  <a:moveTo>
                    <a:pt x="1" y="0"/>
                  </a:moveTo>
                  <a:lnTo>
                    <a:pt x="1" y="9301"/>
                  </a:lnTo>
                  <a:lnTo>
                    <a:pt x="663" y="9694"/>
                  </a:lnTo>
                  <a:lnTo>
                    <a:pt x="663" y="384"/>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45"/>
            <p:cNvSpPr/>
            <p:nvPr/>
          </p:nvSpPr>
          <p:spPr>
            <a:xfrm>
              <a:off x="4718750" y="2470863"/>
              <a:ext cx="16600" cy="242375"/>
            </a:xfrm>
            <a:custGeom>
              <a:avLst/>
              <a:gdLst/>
              <a:ahLst/>
              <a:cxnLst/>
              <a:rect l="l" t="t" r="r" b="b"/>
              <a:pathLst>
                <a:path w="664" h="9695" extrusionOk="0">
                  <a:moveTo>
                    <a:pt x="663" y="1"/>
                  </a:moveTo>
                  <a:lnTo>
                    <a:pt x="1" y="385"/>
                  </a:lnTo>
                  <a:lnTo>
                    <a:pt x="1" y="9694"/>
                  </a:lnTo>
                  <a:lnTo>
                    <a:pt x="663" y="9306"/>
                  </a:lnTo>
                  <a:lnTo>
                    <a:pt x="66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45"/>
            <p:cNvSpPr/>
            <p:nvPr/>
          </p:nvSpPr>
          <p:spPr>
            <a:xfrm>
              <a:off x="4178600" y="2303788"/>
              <a:ext cx="556750" cy="176725"/>
            </a:xfrm>
            <a:custGeom>
              <a:avLst/>
              <a:gdLst/>
              <a:ahLst/>
              <a:cxnLst/>
              <a:rect l="l" t="t" r="r" b="b"/>
              <a:pathLst>
                <a:path w="22270" h="7069" extrusionOk="0">
                  <a:moveTo>
                    <a:pt x="10694" y="0"/>
                  </a:moveTo>
                  <a:lnTo>
                    <a:pt x="1" y="6179"/>
                  </a:lnTo>
                  <a:lnTo>
                    <a:pt x="663" y="6563"/>
                  </a:lnTo>
                  <a:lnTo>
                    <a:pt x="10694" y="772"/>
                  </a:lnTo>
                  <a:lnTo>
                    <a:pt x="21607" y="7068"/>
                  </a:lnTo>
                  <a:lnTo>
                    <a:pt x="22269" y="6684"/>
                  </a:lnTo>
                  <a:lnTo>
                    <a:pt x="1069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45"/>
            <p:cNvSpPr/>
            <p:nvPr/>
          </p:nvSpPr>
          <p:spPr>
            <a:xfrm>
              <a:off x="4351825" y="2620563"/>
              <a:ext cx="290400" cy="167675"/>
            </a:xfrm>
            <a:custGeom>
              <a:avLst/>
              <a:gdLst/>
              <a:ahLst/>
              <a:cxnLst/>
              <a:rect l="l" t="t" r="r" b="b"/>
              <a:pathLst>
                <a:path w="11616" h="6707" extrusionOk="0">
                  <a:moveTo>
                    <a:pt x="4629" y="0"/>
                  </a:moveTo>
                  <a:lnTo>
                    <a:pt x="0" y="2673"/>
                  </a:lnTo>
                  <a:lnTo>
                    <a:pt x="6987" y="6707"/>
                  </a:lnTo>
                  <a:lnTo>
                    <a:pt x="11615" y="4034"/>
                  </a:lnTo>
                  <a:lnTo>
                    <a:pt x="46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45"/>
            <p:cNvSpPr/>
            <p:nvPr/>
          </p:nvSpPr>
          <p:spPr>
            <a:xfrm>
              <a:off x="4366725" y="2628738"/>
              <a:ext cx="259725" cy="150225"/>
            </a:xfrm>
            <a:custGeom>
              <a:avLst/>
              <a:gdLst/>
              <a:ahLst/>
              <a:cxnLst/>
              <a:rect l="l" t="t" r="r" b="b"/>
              <a:pathLst>
                <a:path w="10389" h="6009" extrusionOk="0">
                  <a:moveTo>
                    <a:pt x="3997" y="282"/>
                  </a:moveTo>
                  <a:lnTo>
                    <a:pt x="9901" y="3701"/>
                  </a:lnTo>
                  <a:lnTo>
                    <a:pt x="6394" y="5727"/>
                  </a:lnTo>
                  <a:lnTo>
                    <a:pt x="487" y="2308"/>
                  </a:lnTo>
                  <a:lnTo>
                    <a:pt x="3997" y="282"/>
                  </a:lnTo>
                  <a:close/>
                  <a:moveTo>
                    <a:pt x="3997" y="1"/>
                  </a:moveTo>
                  <a:lnTo>
                    <a:pt x="0" y="2308"/>
                  </a:lnTo>
                  <a:lnTo>
                    <a:pt x="6392" y="6008"/>
                  </a:lnTo>
                  <a:lnTo>
                    <a:pt x="10388" y="3701"/>
                  </a:lnTo>
                  <a:lnTo>
                    <a:pt x="399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45"/>
            <p:cNvSpPr/>
            <p:nvPr/>
          </p:nvSpPr>
          <p:spPr>
            <a:xfrm>
              <a:off x="4407100" y="2581738"/>
              <a:ext cx="9375" cy="17825"/>
            </a:xfrm>
            <a:custGeom>
              <a:avLst/>
              <a:gdLst/>
              <a:ahLst/>
              <a:cxnLst/>
              <a:rect l="l" t="t" r="r" b="b"/>
              <a:pathLst>
                <a:path w="375" h="713" extrusionOk="0">
                  <a:moveTo>
                    <a:pt x="1" y="0"/>
                  </a:moveTo>
                  <a:lnTo>
                    <a:pt x="1" y="590"/>
                  </a:lnTo>
                  <a:cubicBezTo>
                    <a:pt x="1" y="657"/>
                    <a:pt x="54" y="712"/>
                    <a:pt x="121" y="712"/>
                  </a:cubicBezTo>
                  <a:cubicBezTo>
                    <a:pt x="179" y="712"/>
                    <a:pt x="228" y="671"/>
                    <a:pt x="240" y="616"/>
                  </a:cubicBezTo>
                  <a:lnTo>
                    <a:pt x="37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45"/>
            <p:cNvSpPr/>
            <p:nvPr/>
          </p:nvSpPr>
          <p:spPr>
            <a:xfrm>
              <a:off x="4462025" y="2581738"/>
              <a:ext cx="9375" cy="17825"/>
            </a:xfrm>
            <a:custGeom>
              <a:avLst/>
              <a:gdLst/>
              <a:ahLst/>
              <a:cxnLst/>
              <a:rect l="l" t="t" r="r" b="b"/>
              <a:pathLst>
                <a:path w="375" h="713" extrusionOk="0">
                  <a:moveTo>
                    <a:pt x="0" y="0"/>
                  </a:moveTo>
                  <a:lnTo>
                    <a:pt x="134" y="616"/>
                  </a:lnTo>
                  <a:cubicBezTo>
                    <a:pt x="147" y="671"/>
                    <a:pt x="196" y="712"/>
                    <a:pt x="253" y="712"/>
                  </a:cubicBezTo>
                  <a:cubicBezTo>
                    <a:pt x="319" y="712"/>
                    <a:pt x="374" y="657"/>
                    <a:pt x="374" y="590"/>
                  </a:cubicBezTo>
                  <a:lnTo>
                    <a:pt x="37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45"/>
            <p:cNvSpPr/>
            <p:nvPr/>
          </p:nvSpPr>
          <p:spPr>
            <a:xfrm>
              <a:off x="4411675" y="2496688"/>
              <a:ext cx="55150" cy="48025"/>
            </a:xfrm>
            <a:custGeom>
              <a:avLst/>
              <a:gdLst/>
              <a:ahLst/>
              <a:cxnLst/>
              <a:rect l="l" t="t" r="r" b="b"/>
              <a:pathLst>
                <a:path w="2206" h="1921" extrusionOk="0">
                  <a:moveTo>
                    <a:pt x="1102" y="0"/>
                  </a:moveTo>
                  <a:cubicBezTo>
                    <a:pt x="493" y="0"/>
                    <a:pt x="0" y="495"/>
                    <a:pt x="0" y="1104"/>
                  </a:cubicBezTo>
                  <a:lnTo>
                    <a:pt x="0" y="1920"/>
                  </a:lnTo>
                  <a:lnTo>
                    <a:pt x="2206" y="1920"/>
                  </a:lnTo>
                  <a:lnTo>
                    <a:pt x="2206" y="1104"/>
                  </a:lnTo>
                  <a:cubicBezTo>
                    <a:pt x="2206" y="495"/>
                    <a:pt x="1711" y="0"/>
                    <a:pt x="110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45"/>
            <p:cNvSpPr/>
            <p:nvPr/>
          </p:nvSpPr>
          <p:spPr>
            <a:xfrm>
              <a:off x="4411675" y="2502163"/>
              <a:ext cx="55150" cy="48025"/>
            </a:xfrm>
            <a:custGeom>
              <a:avLst/>
              <a:gdLst/>
              <a:ahLst/>
              <a:cxnLst/>
              <a:rect l="l" t="t" r="r" b="b"/>
              <a:pathLst>
                <a:path w="2206" h="1921" extrusionOk="0">
                  <a:moveTo>
                    <a:pt x="1102" y="0"/>
                  </a:moveTo>
                  <a:cubicBezTo>
                    <a:pt x="493" y="0"/>
                    <a:pt x="0" y="493"/>
                    <a:pt x="0" y="1102"/>
                  </a:cubicBezTo>
                  <a:lnTo>
                    <a:pt x="0" y="1920"/>
                  </a:lnTo>
                  <a:lnTo>
                    <a:pt x="2206" y="1920"/>
                  </a:lnTo>
                  <a:lnTo>
                    <a:pt x="2206" y="1102"/>
                  </a:lnTo>
                  <a:cubicBezTo>
                    <a:pt x="2206" y="493"/>
                    <a:pt x="1711" y="0"/>
                    <a:pt x="110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45"/>
            <p:cNvSpPr/>
            <p:nvPr/>
          </p:nvSpPr>
          <p:spPr>
            <a:xfrm>
              <a:off x="4404100" y="2540138"/>
              <a:ext cx="20850" cy="43900"/>
            </a:xfrm>
            <a:custGeom>
              <a:avLst/>
              <a:gdLst/>
              <a:ahLst/>
              <a:cxnLst/>
              <a:rect l="l" t="t" r="r" b="b"/>
              <a:pathLst>
                <a:path w="834" h="1756" extrusionOk="0">
                  <a:moveTo>
                    <a:pt x="554" y="1"/>
                  </a:moveTo>
                  <a:cubicBezTo>
                    <a:pt x="438" y="1"/>
                    <a:pt x="334" y="73"/>
                    <a:pt x="293" y="182"/>
                  </a:cubicBezTo>
                  <a:lnTo>
                    <a:pt x="0" y="798"/>
                  </a:lnTo>
                  <a:lnTo>
                    <a:pt x="197" y="1378"/>
                  </a:lnTo>
                  <a:lnTo>
                    <a:pt x="531" y="1755"/>
                  </a:lnTo>
                  <a:lnTo>
                    <a:pt x="834" y="1116"/>
                  </a:lnTo>
                  <a:lnTo>
                    <a:pt x="834" y="281"/>
                  </a:lnTo>
                  <a:cubicBezTo>
                    <a:pt x="834" y="126"/>
                    <a:pt x="709" y="1"/>
                    <a:pt x="5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45"/>
            <p:cNvSpPr/>
            <p:nvPr/>
          </p:nvSpPr>
          <p:spPr>
            <a:xfrm>
              <a:off x="4403375" y="2556163"/>
              <a:ext cx="14000" cy="27900"/>
            </a:xfrm>
            <a:custGeom>
              <a:avLst/>
              <a:gdLst/>
              <a:ahLst/>
              <a:cxnLst/>
              <a:rect l="l" t="t" r="r" b="b"/>
              <a:pathLst>
                <a:path w="560" h="1116" extrusionOk="0">
                  <a:moveTo>
                    <a:pt x="83" y="1"/>
                  </a:moveTo>
                  <a:cubicBezTo>
                    <a:pt x="38" y="1"/>
                    <a:pt x="0" y="39"/>
                    <a:pt x="0" y="86"/>
                  </a:cubicBezTo>
                  <a:lnTo>
                    <a:pt x="0" y="1081"/>
                  </a:lnTo>
                  <a:cubicBezTo>
                    <a:pt x="0" y="1100"/>
                    <a:pt x="16" y="1116"/>
                    <a:pt x="35" y="1116"/>
                  </a:cubicBezTo>
                  <a:lnTo>
                    <a:pt x="560" y="1116"/>
                  </a:lnTo>
                  <a:lnTo>
                    <a:pt x="560" y="86"/>
                  </a:lnTo>
                  <a:cubicBezTo>
                    <a:pt x="560" y="39"/>
                    <a:pt x="522" y="1"/>
                    <a:pt x="475" y="1"/>
                  </a:cubicBezTo>
                  <a:cubicBezTo>
                    <a:pt x="475" y="1"/>
                    <a:pt x="474" y="1"/>
                    <a:pt x="473" y="1"/>
                  </a:cubicBezTo>
                  <a:lnTo>
                    <a:pt x="86" y="1"/>
                  </a:lnTo>
                  <a:cubicBezTo>
                    <a:pt x="85" y="1"/>
                    <a:pt x="84" y="1"/>
                    <a:pt x="83"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45"/>
            <p:cNvSpPr/>
            <p:nvPr/>
          </p:nvSpPr>
          <p:spPr>
            <a:xfrm>
              <a:off x="4453500" y="2540138"/>
              <a:ext cx="20900" cy="43925"/>
            </a:xfrm>
            <a:custGeom>
              <a:avLst/>
              <a:gdLst/>
              <a:ahLst/>
              <a:cxnLst/>
              <a:rect l="l" t="t" r="r" b="b"/>
              <a:pathLst>
                <a:path w="836" h="1757" extrusionOk="0">
                  <a:moveTo>
                    <a:pt x="281" y="1"/>
                  </a:moveTo>
                  <a:cubicBezTo>
                    <a:pt x="265" y="1"/>
                    <a:pt x="248" y="2"/>
                    <a:pt x="231" y="5"/>
                  </a:cubicBezTo>
                  <a:cubicBezTo>
                    <a:pt x="98" y="28"/>
                    <a:pt x="1" y="144"/>
                    <a:pt x="2" y="279"/>
                  </a:cubicBezTo>
                  <a:lnTo>
                    <a:pt x="2" y="1116"/>
                  </a:lnTo>
                  <a:lnTo>
                    <a:pt x="305" y="1757"/>
                  </a:lnTo>
                  <a:lnTo>
                    <a:pt x="713" y="1507"/>
                  </a:lnTo>
                  <a:lnTo>
                    <a:pt x="836" y="798"/>
                  </a:lnTo>
                  <a:lnTo>
                    <a:pt x="541" y="182"/>
                  </a:lnTo>
                  <a:cubicBezTo>
                    <a:pt x="501" y="72"/>
                    <a:pt x="395" y="1"/>
                    <a:pt x="281"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45"/>
            <p:cNvSpPr/>
            <p:nvPr/>
          </p:nvSpPr>
          <p:spPr>
            <a:xfrm>
              <a:off x="4461125" y="2556163"/>
              <a:ext cx="13975" cy="27900"/>
            </a:xfrm>
            <a:custGeom>
              <a:avLst/>
              <a:gdLst/>
              <a:ahLst/>
              <a:cxnLst/>
              <a:rect l="l" t="t" r="r" b="b"/>
              <a:pathLst>
                <a:path w="559" h="1116" extrusionOk="0">
                  <a:moveTo>
                    <a:pt x="277" y="1"/>
                  </a:moveTo>
                  <a:cubicBezTo>
                    <a:pt x="123" y="1"/>
                    <a:pt x="0" y="126"/>
                    <a:pt x="0" y="279"/>
                  </a:cubicBezTo>
                  <a:lnTo>
                    <a:pt x="0" y="1116"/>
                  </a:lnTo>
                  <a:lnTo>
                    <a:pt x="447" y="1116"/>
                  </a:lnTo>
                  <a:cubicBezTo>
                    <a:pt x="509" y="1116"/>
                    <a:pt x="558" y="1065"/>
                    <a:pt x="558" y="1003"/>
                  </a:cubicBezTo>
                  <a:lnTo>
                    <a:pt x="558" y="279"/>
                  </a:lnTo>
                  <a:cubicBezTo>
                    <a:pt x="558" y="125"/>
                    <a:pt x="434" y="1"/>
                    <a:pt x="280" y="1"/>
                  </a:cubicBezTo>
                  <a:cubicBezTo>
                    <a:pt x="279" y="1"/>
                    <a:pt x="278" y="1"/>
                    <a:pt x="27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4417350" y="2549388"/>
              <a:ext cx="43800" cy="20550"/>
            </a:xfrm>
            <a:custGeom>
              <a:avLst/>
              <a:gdLst/>
              <a:ahLst/>
              <a:cxnLst/>
              <a:rect l="l" t="t" r="r" b="b"/>
              <a:pathLst>
                <a:path w="1752" h="822" extrusionOk="0">
                  <a:moveTo>
                    <a:pt x="343" y="1"/>
                  </a:moveTo>
                  <a:cubicBezTo>
                    <a:pt x="291" y="1"/>
                    <a:pt x="244" y="34"/>
                    <a:pt x="230" y="83"/>
                  </a:cubicBezTo>
                  <a:lnTo>
                    <a:pt x="1" y="821"/>
                  </a:lnTo>
                  <a:lnTo>
                    <a:pt x="1751" y="821"/>
                  </a:lnTo>
                  <a:lnTo>
                    <a:pt x="1522" y="83"/>
                  </a:lnTo>
                  <a:cubicBezTo>
                    <a:pt x="1506" y="34"/>
                    <a:pt x="1460" y="1"/>
                    <a:pt x="140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5"/>
            <p:cNvSpPr/>
            <p:nvPr/>
          </p:nvSpPr>
          <p:spPr>
            <a:xfrm>
              <a:off x="4417350" y="2568013"/>
              <a:ext cx="43800" cy="16050"/>
            </a:xfrm>
            <a:custGeom>
              <a:avLst/>
              <a:gdLst/>
              <a:ahLst/>
              <a:cxnLst/>
              <a:rect l="l" t="t" r="r" b="b"/>
              <a:pathLst>
                <a:path w="1752" h="642" extrusionOk="0">
                  <a:moveTo>
                    <a:pt x="85" y="1"/>
                  </a:moveTo>
                  <a:cubicBezTo>
                    <a:pt x="39" y="1"/>
                    <a:pt x="1" y="39"/>
                    <a:pt x="1" y="86"/>
                  </a:cubicBezTo>
                  <a:lnTo>
                    <a:pt x="1" y="642"/>
                  </a:lnTo>
                  <a:lnTo>
                    <a:pt x="1751" y="642"/>
                  </a:lnTo>
                  <a:lnTo>
                    <a:pt x="1751" y="86"/>
                  </a:lnTo>
                  <a:cubicBezTo>
                    <a:pt x="1751" y="39"/>
                    <a:pt x="1713" y="1"/>
                    <a:pt x="166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5"/>
            <p:cNvSpPr/>
            <p:nvPr/>
          </p:nvSpPr>
          <p:spPr>
            <a:xfrm>
              <a:off x="4425550" y="2518688"/>
              <a:ext cx="2900" cy="23000"/>
            </a:xfrm>
            <a:custGeom>
              <a:avLst/>
              <a:gdLst/>
              <a:ahLst/>
              <a:cxnLst/>
              <a:rect l="l" t="t" r="r" b="b"/>
              <a:pathLst>
                <a:path w="116" h="920" extrusionOk="0">
                  <a:moveTo>
                    <a:pt x="57" y="0"/>
                  </a:moveTo>
                  <a:cubicBezTo>
                    <a:pt x="27" y="0"/>
                    <a:pt x="1" y="25"/>
                    <a:pt x="1" y="57"/>
                  </a:cubicBezTo>
                  <a:lnTo>
                    <a:pt x="1" y="863"/>
                  </a:lnTo>
                  <a:cubicBezTo>
                    <a:pt x="1" y="895"/>
                    <a:pt x="27" y="920"/>
                    <a:pt x="57" y="920"/>
                  </a:cubicBezTo>
                  <a:cubicBezTo>
                    <a:pt x="89" y="920"/>
                    <a:pt x="115" y="895"/>
                    <a:pt x="115" y="863"/>
                  </a:cubicBezTo>
                  <a:lnTo>
                    <a:pt x="115" y="57"/>
                  </a:lnTo>
                  <a:cubicBezTo>
                    <a:pt x="115" y="25"/>
                    <a:pt x="89" y="0"/>
                    <a:pt x="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5"/>
            <p:cNvSpPr/>
            <p:nvPr/>
          </p:nvSpPr>
          <p:spPr>
            <a:xfrm>
              <a:off x="4437800" y="2515138"/>
              <a:ext cx="2900" cy="30100"/>
            </a:xfrm>
            <a:custGeom>
              <a:avLst/>
              <a:gdLst/>
              <a:ahLst/>
              <a:cxnLst/>
              <a:rect l="l" t="t" r="r" b="b"/>
              <a:pathLst>
                <a:path w="116" h="1204" extrusionOk="0">
                  <a:moveTo>
                    <a:pt x="57" y="0"/>
                  </a:moveTo>
                  <a:cubicBezTo>
                    <a:pt x="25" y="0"/>
                    <a:pt x="1" y="26"/>
                    <a:pt x="1" y="57"/>
                  </a:cubicBezTo>
                  <a:lnTo>
                    <a:pt x="1" y="1147"/>
                  </a:lnTo>
                  <a:cubicBezTo>
                    <a:pt x="1" y="1178"/>
                    <a:pt x="25" y="1204"/>
                    <a:pt x="57" y="1204"/>
                  </a:cubicBezTo>
                  <a:cubicBezTo>
                    <a:pt x="89" y="1204"/>
                    <a:pt x="114" y="1178"/>
                    <a:pt x="115" y="1147"/>
                  </a:cubicBezTo>
                  <a:lnTo>
                    <a:pt x="115" y="57"/>
                  </a:lnTo>
                  <a:cubicBezTo>
                    <a:pt x="115" y="26"/>
                    <a:pt x="89" y="0"/>
                    <a:pt x="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5"/>
            <p:cNvSpPr/>
            <p:nvPr/>
          </p:nvSpPr>
          <p:spPr>
            <a:xfrm>
              <a:off x="4450050" y="2518688"/>
              <a:ext cx="2850" cy="23000"/>
            </a:xfrm>
            <a:custGeom>
              <a:avLst/>
              <a:gdLst/>
              <a:ahLst/>
              <a:cxnLst/>
              <a:rect l="l" t="t" r="r" b="b"/>
              <a:pathLst>
                <a:path w="114" h="920" extrusionOk="0">
                  <a:moveTo>
                    <a:pt x="60" y="0"/>
                  </a:moveTo>
                  <a:cubicBezTo>
                    <a:pt x="59" y="0"/>
                    <a:pt x="58" y="0"/>
                    <a:pt x="57" y="0"/>
                  </a:cubicBezTo>
                  <a:cubicBezTo>
                    <a:pt x="25" y="0"/>
                    <a:pt x="1" y="25"/>
                    <a:pt x="1" y="57"/>
                  </a:cubicBezTo>
                  <a:lnTo>
                    <a:pt x="1" y="863"/>
                  </a:lnTo>
                  <a:cubicBezTo>
                    <a:pt x="1" y="895"/>
                    <a:pt x="25" y="920"/>
                    <a:pt x="57" y="920"/>
                  </a:cubicBezTo>
                  <a:cubicBezTo>
                    <a:pt x="89" y="920"/>
                    <a:pt x="114" y="895"/>
                    <a:pt x="114" y="863"/>
                  </a:cubicBezTo>
                  <a:lnTo>
                    <a:pt x="114" y="57"/>
                  </a:lnTo>
                  <a:cubicBezTo>
                    <a:pt x="114" y="26"/>
                    <a:pt x="91" y="0"/>
                    <a:pt x="6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5"/>
            <p:cNvSpPr/>
            <p:nvPr/>
          </p:nvSpPr>
          <p:spPr>
            <a:xfrm>
              <a:off x="4478475" y="2582338"/>
              <a:ext cx="62300" cy="36000"/>
            </a:xfrm>
            <a:custGeom>
              <a:avLst/>
              <a:gdLst/>
              <a:ahLst/>
              <a:cxnLst/>
              <a:rect l="l" t="t" r="r" b="b"/>
              <a:pathLst>
                <a:path w="2492" h="1440" extrusionOk="0">
                  <a:moveTo>
                    <a:pt x="1185" y="1"/>
                  </a:moveTo>
                  <a:lnTo>
                    <a:pt x="1" y="685"/>
                  </a:lnTo>
                  <a:lnTo>
                    <a:pt x="1307" y="1439"/>
                  </a:lnTo>
                  <a:lnTo>
                    <a:pt x="2492" y="755"/>
                  </a:lnTo>
                  <a:lnTo>
                    <a:pt x="1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45"/>
            <p:cNvSpPr/>
            <p:nvPr/>
          </p:nvSpPr>
          <p:spPr>
            <a:xfrm>
              <a:off x="4478475" y="2599463"/>
              <a:ext cx="32700" cy="23025"/>
            </a:xfrm>
            <a:custGeom>
              <a:avLst/>
              <a:gdLst/>
              <a:ahLst/>
              <a:cxnLst/>
              <a:rect l="l" t="t" r="r" b="b"/>
              <a:pathLst>
                <a:path w="1308" h="921" extrusionOk="0">
                  <a:moveTo>
                    <a:pt x="1" y="0"/>
                  </a:moveTo>
                  <a:lnTo>
                    <a:pt x="1" y="167"/>
                  </a:lnTo>
                  <a:lnTo>
                    <a:pt x="1307" y="921"/>
                  </a:lnTo>
                  <a:lnTo>
                    <a:pt x="1307" y="754"/>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45"/>
            <p:cNvSpPr/>
            <p:nvPr/>
          </p:nvSpPr>
          <p:spPr>
            <a:xfrm>
              <a:off x="4511150" y="2601188"/>
              <a:ext cx="29625" cy="21300"/>
            </a:xfrm>
            <a:custGeom>
              <a:avLst/>
              <a:gdLst/>
              <a:ahLst/>
              <a:cxnLst/>
              <a:rect l="l" t="t" r="r" b="b"/>
              <a:pathLst>
                <a:path w="1185" h="852" extrusionOk="0">
                  <a:moveTo>
                    <a:pt x="1185" y="1"/>
                  </a:moveTo>
                  <a:lnTo>
                    <a:pt x="0" y="685"/>
                  </a:lnTo>
                  <a:lnTo>
                    <a:pt x="0" y="852"/>
                  </a:lnTo>
                  <a:lnTo>
                    <a:pt x="1185" y="169"/>
                  </a:lnTo>
                  <a:lnTo>
                    <a:pt x="1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45"/>
            <p:cNvSpPr/>
            <p:nvPr/>
          </p:nvSpPr>
          <p:spPr>
            <a:xfrm>
              <a:off x="4473625" y="2583288"/>
              <a:ext cx="5050" cy="32950"/>
            </a:xfrm>
            <a:custGeom>
              <a:avLst/>
              <a:gdLst/>
              <a:ahLst/>
              <a:cxnLst/>
              <a:rect l="l" t="t" r="r" b="b"/>
              <a:pathLst>
                <a:path w="202" h="1318" extrusionOk="0">
                  <a:moveTo>
                    <a:pt x="0" y="0"/>
                  </a:moveTo>
                  <a:lnTo>
                    <a:pt x="0" y="1216"/>
                  </a:lnTo>
                  <a:cubicBezTo>
                    <a:pt x="0" y="1272"/>
                    <a:pt x="45" y="1317"/>
                    <a:pt x="102" y="1317"/>
                  </a:cubicBezTo>
                  <a:cubicBezTo>
                    <a:pt x="157" y="1317"/>
                    <a:pt x="202" y="1272"/>
                    <a:pt x="202" y="1217"/>
                  </a:cubicBezTo>
                  <a:lnTo>
                    <a:pt x="20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45"/>
            <p:cNvSpPr/>
            <p:nvPr/>
          </p:nvSpPr>
          <p:spPr>
            <a:xfrm>
              <a:off x="4540575" y="2584963"/>
              <a:ext cx="5075" cy="32925"/>
            </a:xfrm>
            <a:custGeom>
              <a:avLst/>
              <a:gdLst/>
              <a:ahLst/>
              <a:cxnLst/>
              <a:rect l="l" t="t" r="r" b="b"/>
              <a:pathLst>
                <a:path w="203" h="1317" extrusionOk="0">
                  <a:moveTo>
                    <a:pt x="1" y="0"/>
                  </a:moveTo>
                  <a:lnTo>
                    <a:pt x="1" y="1217"/>
                  </a:lnTo>
                  <a:cubicBezTo>
                    <a:pt x="1" y="1272"/>
                    <a:pt x="46" y="1317"/>
                    <a:pt x="102" y="1317"/>
                  </a:cubicBezTo>
                  <a:cubicBezTo>
                    <a:pt x="157" y="1317"/>
                    <a:pt x="202" y="1272"/>
                    <a:pt x="202" y="1217"/>
                  </a:cubicBezTo>
                  <a:lnTo>
                    <a:pt x="20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45"/>
            <p:cNvSpPr/>
            <p:nvPr/>
          </p:nvSpPr>
          <p:spPr>
            <a:xfrm>
              <a:off x="4508850" y="2603613"/>
              <a:ext cx="5100" cy="32975"/>
            </a:xfrm>
            <a:custGeom>
              <a:avLst/>
              <a:gdLst/>
              <a:ahLst/>
              <a:cxnLst/>
              <a:rect l="l" t="t" r="r" b="b"/>
              <a:pathLst>
                <a:path w="204" h="1319" extrusionOk="0">
                  <a:moveTo>
                    <a:pt x="1" y="1"/>
                  </a:moveTo>
                  <a:lnTo>
                    <a:pt x="1" y="1217"/>
                  </a:lnTo>
                  <a:cubicBezTo>
                    <a:pt x="1" y="1273"/>
                    <a:pt x="46" y="1319"/>
                    <a:pt x="102" y="1319"/>
                  </a:cubicBezTo>
                  <a:cubicBezTo>
                    <a:pt x="157" y="1319"/>
                    <a:pt x="204" y="1273"/>
                    <a:pt x="204" y="1217"/>
                  </a:cubicBezTo>
                  <a:lnTo>
                    <a:pt x="20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5"/>
            <p:cNvSpPr/>
            <p:nvPr/>
          </p:nvSpPr>
          <p:spPr>
            <a:xfrm>
              <a:off x="4511400" y="2574363"/>
              <a:ext cx="36450" cy="30725"/>
            </a:xfrm>
            <a:custGeom>
              <a:avLst/>
              <a:gdLst/>
              <a:ahLst/>
              <a:cxnLst/>
              <a:rect l="l" t="t" r="r" b="b"/>
              <a:pathLst>
                <a:path w="1458" h="1229" extrusionOk="0">
                  <a:moveTo>
                    <a:pt x="1458" y="1"/>
                  </a:moveTo>
                  <a:lnTo>
                    <a:pt x="0" y="839"/>
                  </a:lnTo>
                  <a:lnTo>
                    <a:pt x="0" y="1229"/>
                  </a:lnTo>
                  <a:lnTo>
                    <a:pt x="1369" y="439"/>
                  </a:lnTo>
                  <a:lnTo>
                    <a:pt x="14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5"/>
            <p:cNvSpPr/>
            <p:nvPr/>
          </p:nvSpPr>
          <p:spPr>
            <a:xfrm>
              <a:off x="4471400" y="2572188"/>
              <a:ext cx="40025" cy="32900"/>
            </a:xfrm>
            <a:custGeom>
              <a:avLst/>
              <a:gdLst/>
              <a:ahLst/>
              <a:cxnLst/>
              <a:rect l="l" t="t" r="r" b="b"/>
              <a:pathLst>
                <a:path w="1601" h="1316" extrusionOk="0">
                  <a:moveTo>
                    <a:pt x="1" y="1"/>
                  </a:moveTo>
                  <a:lnTo>
                    <a:pt x="89" y="444"/>
                  </a:lnTo>
                  <a:lnTo>
                    <a:pt x="1600" y="1316"/>
                  </a:lnTo>
                  <a:lnTo>
                    <a:pt x="1600" y="92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5"/>
            <p:cNvSpPr/>
            <p:nvPr/>
          </p:nvSpPr>
          <p:spPr>
            <a:xfrm>
              <a:off x="4469900" y="2547388"/>
              <a:ext cx="79525" cy="45925"/>
            </a:xfrm>
            <a:custGeom>
              <a:avLst/>
              <a:gdLst/>
              <a:ahLst/>
              <a:cxnLst/>
              <a:rect l="l" t="t" r="r" b="b"/>
              <a:pathLst>
                <a:path w="3181" h="1837" extrusionOk="0">
                  <a:moveTo>
                    <a:pt x="1511" y="1"/>
                  </a:moveTo>
                  <a:lnTo>
                    <a:pt x="0" y="874"/>
                  </a:lnTo>
                  <a:lnTo>
                    <a:pt x="1668" y="1837"/>
                  </a:lnTo>
                  <a:lnTo>
                    <a:pt x="3180" y="964"/>
                  </a:lnTo>
                  <a:lnTo>
                    <a:pt x="151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5"/>
            <p:cNvSpPr/>
            <p:nvPr/>
          </p:nvSpPr>
          <p:spPr>
            <a:xfrm>
              <a:off x="4469900" y="2569213"/>
              <a:ext cx="41700" cy="26900"/>
            </a:xfrm>
            <a:custGeom>
              <a:avLst/>
              <a:gdLst/>
              <a:ahLst/>
              <a:cxnLst/>
              <a:rect l="l" t="t" r="r" b="b"/>
              <a:pathLst>
                <a:path w="1668" h="1076" extrusionOk="0">
                  <a:moveTo>
                    <a:pt x="0" y="1"/>
                  </a:moveTo>
                  <a:lnTo>
                    <a:pt x="0" y="112"/>
                  </a:lnTo>
                  <a:lnTo>
                    <a:pt x="1668" y="1075"/>
                  </a:lnTo>
                  <a:lnTo>
                    <a:pt x="1668" y="96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5"/>
            <p:cNvSpPr/>
            <p:nvPr/>
          </p:nvSpPr>
          <p:spPr>
            <a:xfrm>
              <a:off x="4511575" y="2571463"/>
              <a:ext cx="37850" cy="24650"/>
            </a:xfrm>
            <a:custGeom>
              <a:avLst/>
              <a:gdLst/>
              <a:ahLst/>
              <a:cxnLst/>
              <a:rect l="l" t="t" r="r" b="b"/>
              <a:pathLst>
                <a:path w="1514" h="986" extrusionOk="0">
                  <a:moveTo>
                    <a:pt x="1513" y="1"/>
                  </a:moveTo>
                  <a:lnTo>
                    <a:pt x="1" y="874"/>
                  </a:lnTo>
                  <a:lnTo>
                    <a:pt x="1" y="985"/>
                  </a:lnTo>
                  <a:lnTo>
                    <a:pt x="1513" y="112"/>
                  </a:lnTo>
                  <a:lnTo>
                    <a:pt x="151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5"/>
            <p:cNvSpPr/>
            <p:nvPr/>
          </p:nvSpPr>
          <p:spPr>
            <a:xfrm>
              <a:off x="4526200" y="2623913"/>
              <a:ext cx="139475" cy="80475"/>
            </a:xfrm>
            <a:custGeom>
              <a:avLst/>
              <a:gdLst/>
              <a:ahLst/>
              <a:cxnLst/>
              <a:rect l="l" t="t" r="r" b="b"/>
              <a:pathLst>
                <a:path w="5579" h="3219" extrusionOk="0">
                  <a:moveTo>
                    <a:pt x="1508" y="1"/>
                  </a:moveTo>
                  <a:lnTo>
                    <a:pt x="0" y="870"/>
                  </a:lnTo>
                  <a:lnTo>
                    <a:pt x="4070" y="3219"/>
                  </a:lnTo>
                  <a:lnTo>
                    <a:pt x="5578" y="2351"/>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5"/>
            <p:cNvSpPr/>
            <p:nvPr/>
          </p:nvSpPr>
          <p:spPr>
            <a:xfrm>
              <a:off x="4526200" y="2619938"/>
              <a:ext cx="139475" cy="80475"/>
            </a:xfrm>
            <a:custGeom>
              <a:avLst/>
              <a:gdLst/>
              <a:ahLst/>
              <a:cxnLst/>
              <a:rect l="l" t="t" r="r" b="b"/>
              <a:pathLst>
                <a:path w="5579" h="3219" extrusionOk="0">
                  <a:moveTo>
                    <a:pt x="1508" y="0"/>
                  </a:moveTo>
                  <a:lnTo>
                    <a:pt x="0" y="869"/>
                  </a:lnTo>
                  <a:lnTo>
                    <a:pt x="4070" y="3218"/>
                  </a:lnTo>
                  <a:lnTo>
                    <a:pt x="5578" y="2351"/>
                  </a:lnTo>
                  <a:lnTo>
                    <a:pt x="150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5"/>
            <p:cNvSpPr/>
            <p:nvPr/>
          </p:nvSpPr>
          <p:spPr>
            <a:xfrm>
              <a:off x="4529200" y="2578313"/>
              <a:ext cx="37725" cy="65100"/>
            </a:xfrm>
            <a:custGeom>
              <a:avLst/>
              <a:gdLst/>
              <a:ahLst/>
              <a:cxnLst/>
              <a:rect l="l" t="t" r="r" b="b"/>
              <a:pathLst>
                <a:path w="1509" h="2604" extrusionOk="0">
                  <a:moveTo>
                    <a:pt x="1508" y="1"/>
                  </a:moveTo>
                  <a:lnTo>
                    <a:pt x="0" y="869"/>
                  </a:lnTo>
                  <a:lnTo>
                    <a:pt x="0" y="2604"/>
                  </a:lnTo>
                  <a:lnTo>
                    <a:pt x="1508" y="1736"/>
                  </a:lnTo>
                  <a:lnTo>
                    <a:pt x="150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5"/>
            <p:cNvSpPr/>
            <p:nvPr/>
          </p:nvSpPr>
          <p:spPr>
            <a:xfrm>
              <a:off x="4526200" y="2641663"/>
              <a:ext cx="101775" cy="62725"/>
            </a:xfrm>
            <a:custGeom>
              <a:avLst/>
              <a:gdLst/>
              <a:ahLst/>
              <a:cxnLst/>
              <a:rect l="l" t="t" r="r" b="b"/>
              <a:pathLst>
                <a:path w="4071" h="2509" extrusionOk="0">
                  <a:moveTo>
                    <a:pt x="0" y="0"/>
                  </a:moveTo>
                  <a:lnTo>
                    <a:pt x="0" y="160"/>
                  </a:lnTo>
                  <a:lnTo>
                    <a:pt x="4070" y="2509"/>
                  </a:lnTo>
                  <a:lnTo>
                    <a:pt x="4070" y="2349"/>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5"/>
            <p:cNvSpPr/>
            <p:nvPr/>
          </p:nvSpPr>
          <p:spPr>
            <a:xfrm>
              <a:off x="4526200" y="2580538"/>
              <a:ext cx="139475" cy="80450"/>
            </a:xfrm>
            <a:custGeom>
              <a:avLst/>
              <a:gdLst/>
              <a:ahLst/>
              <a:cxnLst/>
              <a:rect l="l" t="t" r="r" b="b"/>
              <a:pathLst>
                <a:path w="5579" h="3218" extrusionOk="0">
                  <a:moveTo>
                    <a:pt x="1508" y="0"/>
                  </a:moveTo>
                  <a:lnTo>
                    <a:pt x="0" y="867"/>
                  </a:lnTo>
                  <a:lnTo>
                    <a:pt x="4070" y="3218"/>
                  </a:lnTo>
                  <a:lnTo>
                    <a:pt x="5578" y="2349"/>
                  </a:lnTo>
                  <a:lnTo>
                    <a:pt x="150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5"/>
            <p:cNvSpPr/>
            <p:nvPr/>
          </p:nvSpPr>
          <p:spPr>
            <a:xfrm>
              <a:off x="4526200" y="2576538"/>
              <a:ext cx="139475" cy="80475"/>
            </a:xfrm>
            <a:custGeom>
              <a:avLst/>
              <a:gdLst/>
              <a:ahLst/>
              <a:cxnLst/>
              <a:rect l="l" t="t" r="r" b="b"/>
              <a:pathLst>
                <a:path w="5579" h="3219" extrusionOk="0">
                  <a:moveTo>
                    <a:pt x="1508" y="1"/>
                  </a:moveTo>
                  <a:lnTo>
                    <a:pt x="0" y="868"/>
                  </a:lnTo>
                  <a:lnTo>
                    <a:pt x="4070" y="3218"/>
                  </a:lnTo>
                  <a:lnTo>
                    <a:pt x="5578" y="2350"/>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5"/>
            <p:cNvSpPr/>
            <p:nvPr/>
          </p:nvSpPr>
          <p:spPr>
            <a:xfrm>
              <a:off x="4526200" y="2598213"/>
              <a:ext cx="101775" cy="62775"/>
            </a:xfrm>
            <a:custGeom>
              <a:avLst/>
              <a:gdLst/>
              <a:ahLst/>
              <a:cxnLst/>
              <a:rect l="l" t="t" r="r" b="b"/>
              <a:pathLst>
                <a:path w="4071" h="2511" extrusionOk="0">
                  <a:moveTo>
                    <a:pt x="0" y="1"/>
                  </a:moveTo>
                  <a:lnTo>
                    <a:pt x="0" y="160"/>
                  </a:lnTo>
                  <a:lnTo>
                    <a:pt x="4070" y="2511"/>
                  </a:lnTo>
                  <a:lnTo>
                    <a:pt x="4070" y="2351"/>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5"/>
            <p:cNvSpPr/>
            <p:nvPr/>
          </p:nvSpPr>
          <p:spPr>
            <a:xfrm>
              <a:off x="4574875" y="2647963"/>
              <a:ext cx="53100" cy="34750"/>
            </a:xfrm>
            <a:custGeom>
              <a:avLst/>
              <a:gdLst/>
              <a:ahLst/>
              <a:cxnLst/>
              <a:rect l="l" t="t" r="r" b="b"/>
              <a:pathLst>
                <a:path w="2124" h="1390" extrusionOk="0">
                  <a:moveTo>
                    <a:pt x="0" y="0"/>
                  </a:moveTo>
                  <a:lnTo>
                    <a:pt x="0" y="160"/>
                  </a:lnTo>
                  <a:lnTo>
                    <a:pt x="2123" y="1389"/>
                  </a:lnTo>
                  <a:lnTo>
                    <a:pt x="2123" y="1230"/>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5"/>
            <p:cNvSpPr/>
            <p:nvPr/>
          </p:nvSpPr>
          <p:spPr>
            <a:xfrm>
              <a:off x="4627950" y="2635263"/>
              <a:ext cx="37725" cy="69125"/>
            </a:xfrm>
            <a:custGeom>
              <a:avLst/>
              <a:gdLst/>
              <a:ahLst/>
              <a:cxnLst/>
              <a:rect l="l" t="t" r="r" b="b"/>
              <a:pathLst>
                <a:path w="1509" h="2765" extrusionOk="0">
                  <a:moveTo>
                    <a:pt x="1508" y="1"/>
                  </a:moveTo>
                  <a:lnTo>
                    <a:pt x="0" y="869"/>
                  </a:lnTo>
                  <a:lnTo>
                    <a:pt x="0" y="2765"/>
                  </a:lnTo>
                  <a:lnTo>
                    <a:pt x="1508" y="1897"/>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5"/>
            <p:cNvSpPr/>
            <p:nvPr/>
          </p:nvSpPr>
          <p:spPr>
            <a:xfrm>
              <a:off x="4624975" y="2655238"/>
              <a:ext cx="3000" cy="49150"/>
            </a:xfrm>
            <a:custGeom>
              <a:avLst/>
              <a:gdLst/>
              <a:ahLst/>
              <a:cxnLst/>
              <a:rect l="l" t="t" r="r" b="b"/>
              <a:pathLst>
                <a:path w="120" h="1966" extrusionOk="0">
                  <a:moveTo>
                    <a:pt x="0" y="1"/>
                  </a:moveTo>
                  <a:lnTo>
                    <a:pt x="0" y="1897"/>
                  </a:lnTo>
                  <a:lnTo>
                    <a:pt x="119" y="1966"/>
                  </a:lnTo>
                  <a:lnTo>
                    <a:pt x="119" y="70"/>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5"/>
            <p:cNvSpPr/>
            <p:nvPr/>
          </p:nvSpPr>
          <p:spPr>
            <a:xfrm>
              <a:off x="4526200" y="2598213"/>
              <a:ext cx="3025" cy="49150"/>
            </a:xfrm>
            <a:custGeom>
              <a:avLst/>
              <a:gdLst/>
              <a:ahLst/>
              <a:cxnLst/>
              <a:rect l="l" t="t" r="r" b="b"/>
              <a:pathLst>
                <a:path w="121" h="1966" extrusionOk="0">
                  <a:moveTo>
                    <a:pt x="0" y="1"/>
                  </a:moveTo>
                  <a:lnTo>
                    <a:pt x="0" y="1898"/>
                  </a:lnTo>
                  <a:lnTo>
                    <a:pt x="120" y="1966"/>
                  </a:lnTo>
                  <a:lnTo>
                    <a:pt x="120" y="70"/>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5"/>
            <p:cNvSpPr/>
            <p:nvPr/>
          </p:nvSpPr>
          <p:spPr>
            <a:xfrm>
              <a:off x="4574875" y="2626413"/>
              <a:ext cx="3000" cy="49150"/>
            </a:xfrm>
            <a:custGeom>
              <a:avLst/>
              <a:gdLst/>
              <a:ahLst/>
              <a:cxnLst/>
              <a:rect l="l" t="t" r="r" b="b"/>
              <a:pathLst>
                <a:path w="120" h="1966" extrusionOk="0">
                  <a:moveTo>
                    <a:pt x="0" y="1"/>
                  </a:moveTo>
                  <a:lnTo>
                    <a:pt x="0" y="1896"/>
                  </a:lnTo>
                  <a:lnTo>
                    <a:pt x="119" y="1966"/>
                  </a:lnTo>
                  <a:lnTo>
                    <a:pt x="119"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5"/>
            <p:cNvSpPr/>
            <p:nvPr/>
          </p:nvSpPr>
          <p:spPr>
            <a:xfrm>
              <a:off x="4577850" y="2631963"/>
              <a:ext cx="15350" cy="17750"/>
            </a:xfrm>
            <a:custGeom>
              <a:avLst/>
              <a:gdLst/>
              <a:ahLst/>
              <a:cxnLst/>
              <a:rect l="l" t="t" r="r" b="b"/>
              <a:pathLst>
                <a:path w="614" h="710" extrusionOk="0">
                  <a:moveTo>
                    <a:pt x="0" y="1"/>
                  </a:moveTo>
                  <a:lnTo>
                    <a:pt x="0" y="710"/>
                  </a:lnTo>
                  <a:lnTo>
                    <a:pt x="614" y="35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5"/>
            <p:cNvSpPr/>
            <p:nvPr/>
          </p:nvSpPr>
          <p:spPr>
            <a:xfrm>
              <a:off x="4577850" y="2653688"/>
              <a:ext cx="15350" cy="17750"/>
            </a:xfrm>
            <a:custGeom>
              <a:avLst/>
              <a:gdLst/>
              <a:ahLst/>
              <a:cxnLst/>
              <a:rect l="l" t="t" r="r" b="b"/>
              <a:pathLst>
                <a:path w="614" h="710" extrusionOk="0">
                  <a:moveTo>
                    <a:pt x="0" y="0"/>
                  </a:moveTo>
                  <a:lnTo>
                    <a:pt x="0" y="710"/>
                  </a:lnTo>
                  <a:lnTo>
                    <a:pt x="614" y="354"/>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5"/>
            <p:cNvSpPr/>
            <p:nvPr/>
          </p:nvSpPr>
          <p:spPr>
            <a:xfrm>
              <a:off x="4529200" y="2623738"/>
              <a:ext cx="45700" cy="29600"/>
            </a:xfrm>
            <a:custGeom>
              <a:avLst/>
              <a:gdLst/>
              <a:ahLst/>
              <a:cxnLst/>
              <a:rect l="l" t="t" r="r" b="b"/>
              <a:pathLst>
                <a:path w="1828" h="1184" extrusionOk="0">
                  <a:moveTo>
                    <a:pt x="1369" y="1"/>
                  </a:moveTo>
                  <a:lnTo>
                    <a:pt x="0" y="787"/>
                  </a:lnTo>
                  <a:lnTo>
                    <a:pt x="1827" y="1184"/>
                  </a:lnTo>
                  <a:lnTo>
                    <a:pt x="1827" y="263"/>
                  </a:lnTo>
                  <a:lnTo>
                    <a:pt x="1369"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5"/>
            <p:cNvSpPr/>
            <p:nvPr/>
          </p:nvSpPr>
          <p:spPr>
            <a:xfrm>
              <a:off x="4577850" y="2640863"/>
              <a:ext cx="47150" cy="19325"/>
            </a:xfrm>
            <a:custGeom>
              <a:avLst/>
              <a:gdLst/>
              <a:ahLst/>
              <a:cxnLst/>
              <a:rect l="l" t="t" r="r" b="b"/>
              <a:pathLst>
                <a:path w="1886" h="773" extrusionOk="0">
                  <a:moveTo>
                    <a:pt x="614" y="0"/>
                  </a:moveTo>
                  <a:lnTo>
                    <a:pt x="0" y="352"/>
                  </a:lnTo>
                  <a:lnTo>
                    <a:pt x="1885" y="773"/>
                  </a:lnTo>
                  <a:lnTo>
                    <a:pt x="1885" y="735"/>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5"/>
            <p:cNvSpPr/>
            <p:nvPr/>
          </p:nvSpPr>
          <p:spPr>
            <a:xfrm>
              <a:off x="4577850" y="2662538"/>
              <a:ext cx="47150" cy="19375"/>
            </a:xfrm>
            <a:custGeom>
              <a:avLst/>
              <a:gdLst/>
              <a:ahLst/>
              <a:cxnLst/>
              <a:rect l="l" t="t" r="r" b="b"/>
              <a:pathLst>
                <a:path w="1886" h="775" extrusionOk="0">
                  <a:moveTo>
                    <a:pt x="614" y="0"/>
                  </a:moveTo>
                  <a:lnTo>
                    <a:pt x="0" y="354"/>
                  </a:lnTo>
                  <a:lnTo>
                    <a:pt x="1885" y="775"/>
                  </a:lnTo>
                  <a:lnTo>
                    <a:pt x="1883" y="733"/>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5"/>
            <p:cNvSpPr/>
            <p:nvPr/>
          </p:nvSpPr>
          <p:spPr>
            <a:xfrm>
              <a:off x="4564900" y="2597638"/>
              <a:ext cx="9025" cy="5450"/>
            </a:xfrm>
            <a:custGeom>
              <a:avLst/>
              <a:gdLst/>
              <a:ahLst/>
              <a:cxnLst/>
              <a:rect l="l" t="t" r="r" b="b"/>
              <a:pathLst>
                <a:path w="361" h="218" extrusionOk="0">
                  <a:moveTo>
                    <a:pt x="360" y="1"/>
                  </a:moveTo>
                  <a:lnTo>
                    <a:pt x="260" y="24"/>
                  </a:lnTo>
                  <a:lnTo>
                    <a:pt x="233" y="8"/>
                  </a:lnTo>
                  <a:lnTo>
                    <a:pt x="169" y="44"/>
                  </a:lnTo>
                  <a:lnTo>
                    <a:pt x="1" y="82"/>
                  </a:lnTo>
                  <a:lnTo>
                    <a:pt x="1" y="166"/>
                  </a:lnTo>
                  <a:cubicBezTo>
                    <a:pt x="1" y="180"/>
                    <a:pt x="8" y="193"/>
                    <a:pt x="21" y="199"/>
                  </a:cubicBezTo>
                  <a:cubicBezTo>
                    <a:pt x="42" y="212"/>
                    <a:pt x="65" y="218"/>
                    <a:pt x="88" y="218"/>
                  </a:cubicBezTo>
                  <a:cubicBezTo>
                    <a:pt x="112" y="218"/>
                    <a:pt x="135" y="212"/>
                    <a:pt x="156" y="199"/>
                  </a:cubicBezTo>
                  <a:lnTo>
                    <a:pt x="360" y="82"/>
                  </a:lnTo>
                  <a:lnTo>
                    <a:pt x="36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5"/>
            <p:cNvSpPr/>
            <p:nvPr/>
          </p:nvSpPr>
          <p:spPr>
            <a:xfrm>
              <a:off x="4564725" y="2595788"/>
              <a:ext cx="9200" cy="5275"/>
            </a:xfrm>
            <a:custGeom>
              <a:avLst/>
              <a:gdLst/>
              <a:ahLst/>
              <a:cxnLst/>
              <a:rect l="l" t="t" r="r" b="b"/>
              <a:pathLst>
                <a:path w="368" h="211" extrusionOk="0">
                  <a:moveTo>
                    <a:pt x="240" y="1"/>
                  </a:moveTo>
                  <a:lnTo>
                    <a:pt x="28" y="122"/>
                  </a:lnTo>
                  <a:cubicBezTo>
                    <a:pt x="0" y="138"/>
                    <a:pt x="0" y="178"/>
                    <a:pt x="28" y="194"/>
                  </a:cubicBezTo>
                  <a:cubicBezTo>
                    <a:pt x="49" y="205"/>
                    <a:pt x="72" y="211"/>
                    <a:pt x="95" y="211"/>
                  </a:cubicBezTo>
                  <a:cubicBezTo>
                    <a:pt x="119" y="211"/>
                    <a:pt x="142" y="205"/>
                    <a:pt x="163" y="194"/>
                  </a:cubicBezTo>
                  <a:lnTo>
                    <a:pt x="367" y="75"/>
                  </a:lnTo>
                  <a:lnTo>
                    <a:pt x="24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5"/>
            <p:cNvSpPr/>
            <p:nvPr/>
          </p:nvSpPr>
          <p:spPr>
            <a:xfrm>
              <a:off x="4623375" y="2631238"/>
              <a:ext cx="9025" cy="5450"/>
            </a:xfrm>
            <a:custGeom>
              <a:avLst/>
              <a:gdLst/>
              <a:ahLst/>
              <a:cxnLst/>
              <a:rect l="l" t="t" r="r" b="b"/>
              <a:pathLst>
                <a:path w="361" h="218" extrusionOk="0">
                  <a:moveTo>
                    <a:pt x="360" y="1"/>
                  </a:moveTo>
                  <a:lnTo>
                    <a:pt x="260" y="24"/>
                  </a:lnTo>
                  <a:lnTo>
                    <a:pt x="233" y="8"/>
                  </a:lnTo>
                  <a:lnTo>
                    <a:pt x="169" y="44"/>
                  </a:lnTo>
                  <a:lnTo>
                    <a:pt x="1" y="82"/>
                  </a:lnTo>
                  <a:lnTo>
                    <a:pt x="1" y="166"/>
                  </a:lnTo>
                  <a:cubicBezTo>
                    <a:pt x="1" y="181"/>
                    <a:pt x="9" y="194"/>
                    <a:pt x="21" y="200"/>
                  </a:cubicBezTo>
                  <a:cubicBezTo>
                    <a:pt x="42" y="212"/>
                    <a:pt x="65" y="218"/>
                    <a:pt x="88" y="218"/>
                  </a:cubicBezTo>
                  <a:cubicBezTo>
                    <a:pt x="112" y="218"/>
                    <a:pt x="135" y="212"/>
                    <a:pt x="156" y="200"/>
                  </a:cubicBezTo>
                  <a:lnTo>
                    <a:pt x="360" y="82"/>
                  </a:lnTo>
                  <a:lnTo>
                    <a:pt x="36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5"/>
            <p:cNvSpPr/>
            <p:nvPr/>
          </p:nvSpPr>
          <p:spPr>
            <a:xfrm>
              <a:off x="4623200" y="2629438"/>
              <a:ext cx="9200" cy="5275"/>
            </a:xfrm>
            <a:custGeom>
              <a:avLst/>
              <a:gdLst/>
              <a:ahLst/>
              <a:cxnLst/>
              <a:rect l="l" t="t" r="r" b="b"/>
              <a:pathLst>
                <a:path w="368" h="211" extrusionOk="0">
                  <a:moveTo>
                    <a:pt x="240" y="0"/>
                  </a:moveTo>
                  <a:lnTo>
                    <a:pt x="28" y="122"/>
                  </a:lnTo>
                  <a:cubicBezTo>
                    <a:pt x="0" y="138"/>
                    <a:pt x="0" y="177"/>
                    <a:pt x="28" y="193"/>
                  </a:cubicBezTo>
                  <a:cubicBezTo>
                    <a:pt x="49" y="205"/>
                    <a:pt x="72" y="211"/>
                    <a:pt x="95" y="211"/>
                  </a:cubicBezTo>
                  <a:cubicBezTo>
                    <a:pt x="119" y="211"/>
                    <a:pt x="142" y="205"/>
                    <a:pt x="163" y="193"/>
                  </a:cubicBezTo>
                  <a:lnTo>
                    <a:pt x="367" y="74"/>
                  </a:lnTo>
                  <a:lnTo>
                    <a:pt x="24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5"/>
            <p:cNvSpPr/>
            <p:nvPr/>
          </p:nvSpPr>
          <p:spPr>
            <a:xfrm>
              <a:off x="4563100" y="2538938"/>
              <a:ext cx="76650" cy="97200"/>
            </a:xfrm>
            <a:custGeom>
              <a:avLst/>
              <a:gdLst/>
              <a:ahLst/>
              <a:cxnLst/>
              <a:rect l="l" t="t" r="r" b="b"/>
              <a:pathLst>
                <a:path w="3066" h="3888" extrusionOk="0">
                  <a:moveTo>
                    <a:pt x="105" y="1"/>
                  </a:moveTo>
                  <a:lnTo>
                    <a:pt x="0" y="65"/>
                  </a:lnTo>
                  <a:lnTo>
                    <a:pt x="105" y="216"/>
                  </a:lnTo>
                  <a:lnTo>
                    <a:pt x="105" y="2120"/>
                  </a:lnTo>
                  <a:lnTo>
                    <a:pt x="2818" y="3680"/>
                  </a:lnTo>
                  <a:lnTo>
                    <a:pt x="2961" y="3887"/>
                  </a:lnTo>
                  <a:lnTo>
                    <a:pt x="3066" y="3823"/>
                  </a:lnTo>
                  <a:lnTo>
                    <a:pt x="3066" y="1706"/>
                  </a:lnTo>
                  <a:lnTo>
                    <a:pt x="10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5"/>
            <p:cNvSpPr/>
            <p:nvPr/>
          </p:nvSpPr>
          <p:spPr>
            <a:xfrm>
              <a:off x="4563100" y="2540538"/>
              <a:ext cx="74050" cy="95600"/>
            </a:xfrm>
            <a:custGeom>
              <a:avLst/>
              <a:gdLst/>
              <a:ahLst/>
              <a:cxnLst/>
              <a:rect l="l" t="t" r="r" b="b"/>
              <a:pathLst>
                <a:path w="2962" h="3824" extrusionOk="0">
                  <a:moveTo>
                    <a:pt x="0" y="1"/>
                  </a:moveTo>
                  <a:lnTo>
                    <a:pt x="0" y="2119"/>
                  </a:lnTo>
                  <a:lnTo>
                    <a:pt x="2961" y="3823"/>
                  </a:lnTo>
                  <a:lnTo>
                    <a:pt x="2961" y="1706"/>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5"/>
            <p:cNvSpPr/>
            <p:nvPr/>
          </p:nvSpPr>
          <p:spPr>
            <a:xfrm>
              <a:off x="4566850" y="2546413"/>
              <a:ext cx="67650" cy="83200"/>
            </a:xfrm>
            <a:custGeom>
              <a:avLst/>
              <a:gdLst/>
              <a:ahLst/>
              <a:cxnLst/>
              <a:rect l="l" t="t" r="r" b="b"/>
              <a:pathLst>
                <a:path w="2706" h="3328" extrusionOk="0">
                  <a:moveTo>
                    <a:pt x="1" y="1"/>
                  </a:moveTo>
                  <a:lnTo>
                    <a:pt x="1" y="1770"/>
                  </a:lnTo>
                  <a:lnTo>
                    <a:pt x="2705" y="3327"/>
                  </a:lnTo>
                  <a:lnTo>
                    <a:pt x="2705" y="1558"/>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5"/>
            <p:cNvSpPr/>
            <p:nvPr/>
          </p:nvSpPr>
          <p:spPr>
            <a:xfrm>
              <a:off x="4565750" y="2552663"/>
              <a:ext cx="60625" cy="53850"/>
            </a:xfrm>
            <a:custGeom>
              <a:avLst/>
              <a:gdLst/>
              <a:ahLst/>
              <a:cxnLst/>
              <a:rect l="l" t="t" r="r" b="b"/>
              <a:pathLst>
                <a:path w="2425" h="2154" extrusionOk="0">
                  <a:moveTo>
                    <a:pt x="479" y="0"/>
                  </a:moveTo>
                  <a:lnTo>
                    <a:pt x="0" y="363"/>
                  </a:lnTo>
                  <a:lnTo>
                    <a:pt x="0" y="1547"/>
                  </a:lnTo>
                  <a:lnTo>
                    <a:pt x="1057" y="2153"/>
                  </a:lnTo>
                  <a:lnTo>
                    <a:pt x="2425" y="1120"/>
                  </a:lnTo>
                  <a:lnTo>
                    <a:pt x="4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5"/>
            <p:cNvSpPr/>
            <p:nvPr/>
          </p:nvSpPr>
          <p:spPr>
            <a:xfrm>
              <a:off x="4603075" y="2589088"/>
              <a:ext cx="31425" cy="37075"/>
            </a:xfrm>
            <a:custGeom>
              <a:avLst/>
              <a:gdLst/>
              <a:ahLst/>
              <a:cxnLst/>
              <a:rect l="l" t="t" r="r" b="b"/>
              <a:pathLst>
                <a:path w="1257" h="1483" extrusionOk="0">
                  <a:moveTo>
                    <a:pt x="1256" y="0"/>
                  </a:moveTo>
                  <a:lnTo>
                    <a:pt x="1" y="949"/>
                  </a:lnTo>
                  <a:lnTo>
                    <a:pt x="924" y="1482"/>
                  </a:lnTo>
                  <a:lnTo>
                    <a:pt x="1256" y="1230"/>
                  </a:lnTo>
                  <a:lnTo>
                    <a:pt x="1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45"/>
            <p:cNvSpPr/>
            <p:nvPr/>
          </p:nvSpPr>
          <p:spPr>
            <a:xfrm>
              <a:off x="4637125" y="2581588"/>
              <a:ext cx="2625" cy="54550"/>
            </a:xfrm>
            <a:custGeom>
              <a:avLst/>
              <a:gdLst/>
              <a:ahLst/>
              <a:cxnLst/>
              <a:rect l="l" t="t" r="r" b="b"/>
              <a:pathLst>
                <a:path w="105" h="2182" extrusionOk="0">
                  <a:moveTo>
                    <a:pt x="105" y="0"/>
                  </a:moveTo>
                  <a:lnTo>
                    <a:pt x="0" y="64"/>
                  </a:lnTo>
                  <a:lnTo>
                    <a:pt x="0" y="2181"/>
                  </a:lnTo>
                  <a:lnTo>
                    <a:pt x="105" y="2117"/>
                  </a:lnTo>
                  <a:lnTo>
                    <a:pt x="10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45"/>
            <p:cNvSpPr/>
            <p:nvPr/>
          </p:nvSpPr>
          <p:spPr>
            <a:xfrm>
              <a:off x="4565750" y="2545763"/>
              <a:ext cx="1125" cy="45600"/>
            </a:xfrm>
            <a:custGeom>
              <a:avLst/>
              <a:gdLst/>
              <a:ahLst/>
              <a:cxnLst/>
              <a:rect l="l" t="t" r="r" b="b"/>
              <a:pathLst>
                <a:path w="45" h="1824" extrusionOk="0">
                  <a:moveTo>
                    <a:pt x="0" y="1"/>
                  </a:moveTo>
                  <a:lnTo>
                    <a:pt x="0" y="1823"/>
                  </a:lnTo>
                  <a:lnTo>
                    <a:pt x="45" y="1796"/>
                  </a:lnTo>
                  <a:lnTo>
                    <a:pt x="45" y="27"/>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45"/>
            <p:cNvSpPr/>
            <p:nvPr/>
          </p:nvSpPr>
          <p:spPr>
            <a:xfrm>
              <a:off x="4565750" y="2590638"/>
              <a:ext cx="68750" cy="40300"/>
            </a:xfrm>
            <a:custGeom>
              <a:avLst/>
              <a:gdLst/>
              <a:ahLst/>
              <a:cxnLst/>
              <a:rect l="l" t="t" r="r" b="b"/>
              <a:pathLst>
                <a:path w="2750" h="1612" extrusionOk="0">
                  <a:moveTo>
                    <a:pt x="45" y="1"/>
                  </a:moveTo>
                  <a:lnTo>
                    <a:pt x="0" y="28"/>
                  </a:lnTo>
                  <a:lnTo>
                    <a:pt x="2749" y="1612"/>
                  </a:lnTo>
                  <a:lnTo>
                    <a:pt x="2749" y="1558"/>
                  </a:lnTo>
                  <a:lnTo>
                    <a:pt x="4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45"/>
            <p:cNvSpPr/>
            <p:nvPr/>
          </p:nvSpPr>
          <p:spPr>
            <a:xfrm>
              <a:off x="4631600" y="2630163"/>
              <a:ext cx="2900" cy="2625"/>
            </a:xfrm>
            <a:custGeom>
              <a:avLst/>
              <a:gdLst/>
              <a:ahLst/>
              <a:cxnLst/>
              <a:rect l="l" t="t" r="r" b="b"/>
              <a:pathLst>
                <a:path w="116" h="105" extrusionOk="0">
                  <a:moveTo>
                    <a:pt x="1" y="0"/>
                  </a:moveTo>
                  <a:lnTo>
                    <a:pt x="1" y="38"/>
                  </a:lnTo>
                  <a:lnTo>
                    <a:pt x="115" y="105"/>
                  </a:lnTo>
                  <a:lnTo>
                    <a:pt x="115" y="67"/>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5"/>
            <p:cNvSpPr/>
            <p:nvPr/>
          </p:nvSpPr>
          <p:spPr>
            <a:xfrm>
              <a:off x="4253175" y="2427363"/>
              <a:ext cx="76650" cy="97175"/>
            </a:xfrm>
            <a:custGeom>
              <a:avLst/>
              <a:gdLst/>
              <a:ahLst/>
              <a:cxnLst/>
              <a:rect l="l" t="t" r="r" b="b"/>
              <a:pathLst>
                <a:path w="3066" h="3887" extrusionOk="0">
                  <a:moveTo>
                    <a:pt x="2962" y="1"/>
                  </a:moveTo>
                  <a:lnTo>
                    <a:pt x="0" y="1706"/>
                  </a:lnTo>
                  <a:lnTo>
                    <a:pt x="0" y="3823"/>
                  </a:lnTo>
                  <a:lnTo>
                    <a:pt x="105" y="3887"/>
                  </a:lnTo>
                  <a:lnTo>
                    <a:pt x="248" y="3681"/>
                  </a:lnTo>
                  <a:lnTo>
                    <a:pt x="2962" y="2119"/>
                  </a:lnTo>
                  <a:lnTo>
                    <a:pt x="2962" y="215"/>
                  </a:lnTo>
                  <a:lnTo>
                    <a:pt x="3066" y="64"/>
                  </a:lnTo>
                  <a:lnTo>
                    <a:pt x="2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45"/>
            <p:cNvSpPr/>
            <p:nvPr/>
          </p:nvSpPr>
          <p:spPr>
            <a:xfrm>
              <a:off x="4255775" y="2428963"/>
              <a:ext cx="74050" cy="95575"/>
            </a:xfrm>
            <a:custGeom>
              <a:avLst/>
              <a:gdLst/>
              <a:ahLst/>
              <a:cxnLst/>
              <a:rect l="l" t="t" r="r" b="b"/>
              <a:pathLst>
                <a:path w="2962" h="3823" extrusionOk="0">
                  <a:moveTo>
                    <a:pt x="2962" y="0"/>
                  </a:moveTo>
                  <a:lnTo>
                    <a:pt x="1" y="1706"/>
                  </a:lnTo>
                  <a:lnTo>
                    <a:pt x="1" y="3823"/>
                  </a:lnTo>
                  <a:lnTo>
                    <a:pt x="2962" y="2119"/>
                  </a:lnTo>
                  <a:lnTo>
                    <a:pt x="29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45"/>
            <p:cNvSpPr/>
            <p:nvPr/>
          </p:nvSpPr>
          <p:spPr>
            <a:xfrm>
              <a:off x="4258425" y="2434738"/>
              <a:ext cx="67650" cy="83400"/>
            </a:xfrm>
            <a:custGeom>
              <a:avLst/>
              <a:gdLst/>
              <a:ahLst/>
              <a:cxnLst/>
              <a:rect l="l" t="t" r="r" b="b"/>
              <a:pathLst>
                <a:path w="2706" h="3336" extrusionOk="0">
                  <a:moveTo>
                    <a:pt x="2705" y="0"/>
                  </a:moveTo>
                  <a:lnTo>
                    <a:pt x="1" y="1562"/>
                  </a:lnTo>
                  <a:lnTo>
                    <a:pt x="1" y="3335"/>
                  </a:lnTo>
                  <a:lnTo>
                    <a:pt x="2705" y="1773"/>
                  </a:lnTo>
                  <a:lnTo>
                    <a:pt x="270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5"/>
            <p:cNvSpPr/>
            <p:nvPr/>
          </p:nvSpPr>
          <p:spPr>
            <a:xfrm>
              <a:off x="4258425" y="2460513"/>
              <a:ext cx="67650" cy="57625"/>
            </a:xfrm>
            <a:custGeom>
              <a:avLst/>
              <a:gdLst/>
              <a:ahLst/>
              <a:cxnLst/>
              <a:rect l="l" t="t" r="r" b="b"/>
              <a:pathLst>
                <a:path w="2706" h="2305" extrusionOk="0">
                  <a:moveTo>
                    <a:pt x="2705" y="0"/>
                  </a:moveTo>
                  <a:lnTo>
                    <a:pt x="1" y="1560"/>
                  </a:lnTo>
                  <a:lnTo>
                    <a:pt x="1" y="2304"/>
                  </a:lnTo>
                  <a:lnTo>
                    <a:pt x="2705" y="742"/>
                  </a:lnTo>
                  <a:lnTo>
                    <a:pt x="270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45"/>
            <p:cNvSpPr/>
            <p:nvPr/>
          </p:nvSpPr>
          <p:spPr>
            <a:xfrm>
              <a:off x="4272350" y="2485488"/>
              <a:ext cx="525" cy="2700"/>
            </a:xfrm>
            <a:custGeom>
              <a:avLst/>
              <a:gdLst/>
              <a:ahLst/>
              <a:cxnLst/>
              <a:rect l="l" t="t" r="r" b="b"/>
              <a:pathLst>
                <a:path w="21" h="108" extrusionOk="0">
                  <a:moveTo>
                    <a:pt x="15" y="0"/>
                  </a:moveTo>
                  <a:cubicBezTo>
                    <a:pt x="14" y="0"/>
                    <a:pt x="12" y="1"/>
                    <a:pt x="11" y="2"/>
                  </a:cubicBezTo>
                  <a:cubicBezTo>
                    <a:pt x="5" y="6"/>
                    <a:pt x="1" y="13"/>
                    <a:pt x="1" y="20"/>
                  </a:cubicBezTo>
                  <a:lnTo>
                    <a:pt x="1" y="107"/>
                  </a:lnTo>
                  <a:lnTo>
                    <a:pt x="21" y="96"/>
                  </a:lnTo>
                  <a:lnTo>
                    <a:pt x="21" y="10"/>
                  </a:lnTo>
                  <a:cubicBezTo>
                    <a:pt x="21" y="4"/>
                    <a:pt x="18" y="0"/>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45"/>
            <p:cNvSpPr/>
            <p:nvPr/>
          </p:nvSpPr>
          <p:spPr>
            <a:xfrm>
              <a:off x="4279250" y="2471988"/>
              <a:ext cx="13200" cy="9025"/>
            </a:xfrm>
            <a:custGeom>
              <a:avLst/>
              <a:gdLst/>
              <a:ahLst/>
              <a:cxnLst/>
              <a:rect l="l" t="t" r="r" b="b"/>
              <a:pathLst>
                <a:path w="528" h="361" extrusionOk="0">
                  <a:moveTo>
                    <a:pt x="528" y="1"/>
                  </a:moveTo>
                  <a:lnTo>
                    <a:pt x="245" y="89"/>
                  </a:lnTo>
                  <a:cubicBezTo>
                    <a:pt x="200" y="102"/>
                    <a:pt x="152" y="143"/>
                    <a:pt x="113" y="198"/>
                  </a:cubicBezTo>
                  <a:lnTo>
                    <a:pt x="0" y="360"/>
                  </a:lnTo>
                  <a:lnTo>
                    <a:pt x="97" y="304"/>
                  </a:lnTo>
                  <a:lnTo>
                    <a:pt x="134" y="246"/>
                  </a:lnTo>
                  <a:cubicBezTo>
                    <a:pt x="168" y="191"/>
                    <a:pt x="213" y="152"/>
                    <a:pt x="255" y="137"/>
                  </a:cubicBezTo>
                  <a:lnTo>
                    <a:pt x="461" y="73"/>
                  </a:lnTo>
                  <a:lnTo>
                    <a:pt x="52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45"/>
            <p:cNvSpPr/>
            <p:nvPr/>
          </p:nvSpPr>
          <p:spPr>
            <a:xfrm>
              <a:off x="4280725" y="2470063"/>
              <a:ext cx="32325" cy="19875"/>
            </a:xfrm>
            <a:custGeom>
              <a:avLst/>
              <a:gdLst/>
              <a:ahLst/>
              <a:cxnLst/>
              <a:rect l="l" t="t" r="r" b="b"/>
              <a:pathLst>
                <a:path w="1293" h="795" extrusionOk="0">
                  <a:moveTo>
                    <a:pt x="1293" y="1"/>
                  </a:moveTo>
                  <a:lnTo>
                    <a:pt x="1" y="746"/>
                  </a:lnTo>
                  <a:lnTo>
                    <a:pt x="1" y="794"/>
                  </a:lnTo>
                  <a:lnTo>
                    <a:pt x="1293" y="49"/>
                  </a:lnTo>
                  <a:lnTo>
                    <a:pt x="129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5"/>
            <p:cNvSpPr/>
            <p:nvPr/>
          </p:nvSpPr>
          <p:spPr>
            <a:xfrm>
              <a:off x="4312675" y="2454438"/>
              <a:ext cx="7675" cy="13350"/>
            </a:xfrm>
            <a:custGeom>
              <a:avLst/>
              <a:gdLst/>
              <a:ahLst/>
              <a:cxnLst/>
              <a:rect l="l" t="t" r="r" b="b"/>
              <a:pathLst>
                <a:path w="307" h="534" extrusionOk="0">
                  <a:moveTo>
                    <a:pt x="292" y="1"/>
                  </a:moveTo>
                  <a:lnTo>
                    <a:pt x="102" y="110"/>
                  </a:lnTo>
                  <a:lnTo>
                    <a:pt x="12" y="376"/>
                  </a:lnTo>
                  <a:lnTo>
                    <a:pt x="10" y="359"/>
                  </a:lnTo>
                  <a:lnTo>
                    <a:pt x="0" y="533"/>
                  </a:lnTo>
                  <a:lnTo>
                    <a:pt x="215" y="410"/>
                  </a:lnTo>
                  <a:lnTo>
                    <a:pt x="306" y="99"/>
                  </a:lnTo>
                  <a:lnTo>
                    <a:pt x="306" y="99"/>
                  </a:lnTo>
                  <a:cubicBezTo>
                    <a:pt x="301" y="102"/>
                    <a:pt x="296" y="104"/>
                    <a:pt x="292" y="104"/>
                  </a:cubicBezTo>
                  <a:cubicBezTo>
                    <a:pt x="273" y="104"/>
                    <a:pt x="262" y="76"/>
                    <a:pt x="276" y="41"/>
                  </a:cubicBezTo>
                  <a:lnTo>
                    <a:pt x="29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5"/>
            <p:cNvSpPr/>
            <p:nvPr/>
          </p:nvSpPr>
          <p:spPr>
            <a:xfrm>
              <a:off x="4312675" y="2459413"/>
              <a:ext cx="6950" cy="8375"/>
            </a:xfrm>
            <a:custGeom>
              <a:avLst/>
              <a:gdLst/>
              <a:ahLst/>
              <a:cxnLst/>
              <a:rect l="l" t="t" r="r" b="b"/>
              <a:pathLst>
                <a:path w="278" h="335" extrusionOk="0">
                  <a:moveTo>
                    <a:pt x="277" y="1"/>
                  </a:moveTo>
                  <a:lnTo>
                    <a:pt x="20" y="148"/>
                  </a:lnTo>
                  <a:lnTo>
                    <a:pt x="12" y="177"/>
                  </a:lnTo>
                  <a:lnTo>
                    <a:pt x="12" y="159"/>
                  </a:lnTo>
                  <a:lnTo>
                    <a:pt x="0" y="334"/>
                  </a:lnTo>
                  <a:lnTo>
                    <a:pt x="0" y="334"/>
                  </a:lnTo>
                  <a:lnTo>
                    <a:pt x="215" y="211"/>
                  </a:lnTo>
                  <a:lnTo>
                    <a:pt x="27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5"/>
            <p:cNvSpPr/>
            <p:nvPr/>
          </p:nvSpPr>
          <p:spPr>
            <a:xfrm>
              <a:off x="4264375" y="2462213"/>
              <a:ext cx="48425" cy="34350"/>
            </a:xfrm>
            <a:custGeom>
              <a:avLst/>
              <a:gdLst/>
              <a:ahLst/>
              <a:cxnLst/>
              <a:rect l="l" t="t" r="r" b="b"/>
              <a:pathLst>
                <a:path w="1937" h="1374" extrusionOk="0">
                  <a:moveTo>
                    <a:pt x="1539" y="0"/>
                  </a:moveTo>
                  <a:lnTo>
                    <a:pt x="1108" y="248"/>
                  </a:lnTo>
                  <a:lnTo>
                    <a:pt x="1108" y="335"/>
                  </a:lnTo>
                  <a:cubicBezTo>
                    <a:pt x="1108" y="344"/>
                    <a:pt x="1111" y="353"/>
                    <a:pt x="1117" y="360"/>
                  </a:cubicBezTo>
                  <a:lnTo>
                    <a:pt x="1123" y="366"/>
                  </a:lnTo>
                  <a:lnTo>
                    <a:pt x="1123" y="390"/>
                  </a:lnTo>
                  <a:lnTo>
                    <a:pt x="1033" y="442"/>
                  </a:lnTo>
                  <a:cubicBezTo>
                    <a:pt x="962" y="486"/>
                    <a:pt x="898" y="541"/>
                    <a:pt x="846" y="606"/>
                  </a:cubicBezTo>
                  <a:lnTo>
                    <a:pt x="566" y="769"/>
                  </a:lnTo>
                  <a:cubicBezTo>
                    <a:pt x="495" y="812"/>
                    <a:pt x="431" y="867"/>
                    <a:pt x="379" y="931"/>
                  </a:cubicBezTo>
                  <a:lnTo>
                    <a:pt x="22" y="1308"/>
                  </a:lnTo>
                  <a:cubicBezTo>
                    <a:pt x="0" y="1333"/>
                    <a:pt x="2" y="1374"/>
                    <a:pt x="23" y="1374"/>
                  </a:cubicBezTo>
                  <a:cubicBezTo>
                    <a:pt x="24" y="1374"/>
                    <a:pt x="26" y="1374"/>
                    <a:pt x="27" y="1373"/>
                  </a:cubicBezTo>
                  <a:cubicBezTo>
                    <a:pt x="60" y="1366"/>
                    <a:pt x="90" y="1349"/>
                    <a:pt x="115" y="1326"/>
                  </a:cubicBezTo>
                  <a:lnTo>
                    <a:pt x="386" y="1111"/>
                  </a:lnTo>
                  <a:lnTo>
                    <a:pt x="688" y="937"/>
                  </a:lnTo>
                  <a:lnTo>
                    <a:pt x="843" y="951"/>
                  </a:lnTo>
                  <a:lnTo>
                    <a:pt x="1936" y="321"/>
                  </a:lnTo>
                  <a:lnTo>
                    <a:pt x="1934" y="118"/>
                  </a:lnTo>
                  <a:lnTo>
                    <a:pt x="153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5"/>
            <p:cNvSpPr/>
            <p:nvPr/>
          </p:nvSpPr>
          <p:spPr>
            <a:xfrm>
              <a:off x="4264375" y="2477138"/>
              <a:ext cx="21375" cy="19475"/>
            </a:xfrm>
            <a:custGeom>
              <a:avLst/>
              <a:gdLst/>
              <a:ahLst/>
              <a:cxnLst/>
              <a:rect l="l" t="t" r="r" b="b"/>
              <a:pathLst>
                <a:path w="855" h="779" extrusionOk="0">
                  <a:moveTo>
                    <a:pt x="855" y="1"/>
                  </a:moveTo>
                  <a:cubicBezTo>
                    <a:pt x="852" y="5"/>
                    <a:pt x="849" y="8"/>
                    <a:pt x="846" y="11"/>
                  </a:cubicBezTo>
                  <a:lnTo>
                    <a:pt x="566" y="173"/>
                  </a:lnTo>
                  <a:cubicBezTo>
                    <a:pt x="495" y="215"/>
                    <a:pt x="431" y="272"/>
                    <a:pt x="379" y="336"/>
                  </a:cubicBezTo>
                  <a:lnTo>
                    <a:pt x="22" y="713"/>
                  </a:lnTo>
                  <a:cubicBezTo>
                    <a:pt x="0" y="737"/>
                    <a:pt x="2" y="778"/>
                    <a:pt x="23" y="778"/>
                  </a:cubicBezTo>
                  <a:cubicBezTo>
                    <a:pt x="24" y="778"/>
                    <a:pt x="26" y="778"/>
                    <a:pt x="27" y="778"/>
                  </a:cubicBezTo>
                  <a:cubicBezTo>
                    <a:pt x="41" y="775"/>
                    <a:pt x="19" y="762"/>
                    <a:pt x="35" y="755"/>
                  </a:cubicBezTo>
                  <a:lnTo>
                    <a:pt x="504" y="246"/>
                  </a:lnTo>
                  <a:lnTo>
                    <a:pt x="855" y="44"/>
                  </a:lnTo>
                  <a:lnTo>
                    <a:pt x="85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5"/>
            <p:cNvSpPr/>
            <p:nvPr/>
          </p:nvSpPr>
          <p:spPr>
            <a:xfrm>
              <a:off x="4266125" y="2488988"/>
              <a:ext cx="4975" cy="5875"/>
            </a:xfrm>
            <a:custGeom>
              <a:avLst/>
              <a:gdLst/>
              <a:ahLst/>
              <a:cxnLst/>
              <a:rect l="l" t="t" r="r" b="b"/>
              <a:pathLst>
                <a:path w="199" h="235" extrusionOk="0">
                  <a:moveTo>
                    <a:pt x="187" y="1"/>
                  </a:moveTo>
                  <a:cubicBezTo>
                    <a:pt x="183" y="1"/>
                    <a:pt x="178" y="4"/>
                    <a:pt x="173" y="9"/>
                  </a:cubicBezTo>
                  <a:lnTo>
                    <a:pt x="12" y="191"/>
                  </a:lnTo>
                  <a:cubicBezTo>
                    <a:pt x="3" y="199"/>
                    <a:pt x="0" y="214"/>
                    <a:pt x="3" y="227"/>
                  </a:cubicBezTo>
                  <a:cubicBezTo>
                    <a:pt x="5" y="232"/>
                    <a:pt x="8" y="235"/>
                    <a:pt x="12" y="235"/>
                  </a:cubicBezTo>
                  <a:cubicBezTo>
                    <a:pt x="16" y="235"/>
                    <a:pt x="21" y="232"/>
                    <a:pt x="26" y="227"/>
                  </a:cubicBezTo>
                  <a:lnTo>
                    <a:pt x="187" y="46"/>
                  </a:lnTo>
                  <a:cubicBezTo>
                    <a:pt x="196" y="36"/>
                    <a:pt x="199" y="21"/>
                    <a:pt x="196" y="9"/>
                  </a:cubicBezTo>
                  <a:cubicBezTo>
                    <a:pt x="194" y="4"/>
                    <a:pt x="191"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45"/>
            <p:cNvSpPr/>
            <p:nvPr/>
          </p:nvSpPr>
          <p:spPr>
            <a:xfrm>
              <a:off x="4300550" y="2461913"/>
              <a:ext cx="9500" cy="3350"/>
            </a:xfrm>
            <a:custGeom>
              <a:avLst/>
              <a:gdLst/>
              <a:ahLst/>
              <a:cxnLst/>
              <a:rect l="l" t="t" r="r" b="b"/>
              <a:pathLst>
                <a:path w="380" h="134" extrusionOk="0">
                  <a:moveTo>
                    <a:pt x="379" y="1"/>
                  </a:moveTo>
                  <a:lnTo>
                    <a:pt x="92" y="12"/>
                  </a:lnTo>
                  <a:lnTo>
                    <a:pt x="1" y="66"/>
                  </a:lnTo>
                  <a:lnTo>
                    <a:pt x="318" y="134"/>
                  </a:lnTo>
                  <a:lnTo>
                    <a:pt x="37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45"/>
            <p:cNvSpPr/>
            <p:nvPr/>
          </p:nvSpPr>
          <p:spPr>
            <a:xfrm>
              <a:off x="4292075" y="2461913"/>
              <a:ext cx="17975" cy="7250"/>
            </a:xfrm>
            <a:custGeom>
              <a:avLst/>
              <a:gdLst/>
              <a:ahLst/>
              <a:cxnLst/>
              <a:rect l="l" t="t" r="r" b="b"/>
              <a:pathLst>
                <a:path w="719" h="290" extrusionOk="0">
                  <a:moveTo>
                    <a:pt x="718" y="1"/>
                  </a:moveTo>
                  <a:lnTo>
                    <a:pt x="431" y="12"/>
                  </a:lnTo>
                  <a:lnTo>
                    <a:pt x="0" y="262"/>
                  </a:lnTo>
                  <a:lnTo>
                    <a:pt x="0" y="289"/>
                  </a:lnTo>
                  <a:lnTo>
                    <a:pt x="428" y="43"/>
                  </a:lnTo>
                  <a:lnTo>
                    <a:pt x="71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5"/>
            <p:cNvSpPr/>
            <p:nvPr/>
          </p:nvSpPr>
          <p:spPr>
            <a:xfrm>
              <a:off x="4272775" y="2482138"/>
              <a:ext cx="8200" cy="12150"/>
            </a:xfrm>
            <a:custGeom>
              <a:avLst/>
              <a:gdLst/>
              <a:ahLst/>
              <a:cxnLst/>
              <a:rect l="l" t="t" r="r" b="b"/>
              <a:pathLst>
                <a:path w="328" h="486" extrusionOk="0">
                  <a:moveTo>
                    <a:pt x="227" y="0"/>
                  </a:moveTo>
                  <a:cubicBezTo>
                    <a:pt x="208" y="0"/>
                    <a:pt x="186" y="7"/>
                    <a:pt x="163" y="20"/>
                  </a:cubicBezTo>
                  <a:cubicBezTo>
                    <a:pt x="73" y="72"/>
                    <a:pt x="1" y="214"/>
                    <a:pt x="1" y="337"/>
                  </a:cubicBezTo>
                  <a:cubicBezTo>
                    <a:pt x="1" y="430"/>
                    <a:pt x="42" y="485"/>
                    <a:pt x="100" y="485"/>
                  </a:cubicBezTo>
                  <a:cubicBezTo>
                    <a:pt x="120" y="485"/>
                    <a:pt x="141" y="479"/>
                    <a:pt x="163" y="466"/>
                  </a:cubicBezTo>
                  <a:cubicBezTo>
                    <a:pt x="255" y="414"/>
                    <a:pt x="327" y="272"/>
                    <a:pt x="327" y="149"/>
                  </a:cubicBezTo>
                  <a:cubicBezTo>
                    <a:pt x="327" y="56"/>
                    <a:pt x="286" y="0"/>
                    <a:pt x="22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5"/>
            <p:cNvSpPr/>
            <p:nvPr/>
          </p:nvSpPr>
          <p:spPr>
            <a:xfrm>
              <a:off x="4274050" y="2483388"/>
              <a:ext cx="5675" cy="9625"/>
            </a:xfrm>
            <a:custGeom>
              <a:avLst/>
              <a:gdLst/>
              <a:ahLst/>
              <a:cxnLst/>
              <a:rect l="l" t="t" r="r" b="b"/>
              <a:pathLst>
                <a:path w="227" h="385" fill="none" extrusionOk="0">
                  <a:moveTo>
                    <a:pt x="1" y="258"/>
                  </a:moveTo>
                  <a:cubicBezTo>
                    <a:pt x="1" y="344"/>
                    <a:pt x="51" y="384"/>
                    <a:pt x="114" y="348"/>
                  </a:cubicBezTo>
                  <a:cubicBezTo>
                    <a:pt x="176" y="312"/>
                    <a:pt x="227" y="213"/>
                    <a:pt x="227" y="128"/>
                  </a:cubicBezTo>
                  <a:cubicBezTo>
                    <a:pt x="227" y="42"/>
                    <a:pt x="176" y="0"/>
                    <a:pt x="114" y="36"/>
                  </a:cubicBezTo>
                  <a:cubicBezTo>
                    <a:pt x="51" y="73"/>
                    <a:pt x="1" y="173"/>
                    <a:pt x="1" y="258"/>
                  </a:cubicBezTo>
                  <a:close/>
                </a:path>
              </a:pathLst>
            </a:custGeom>
            <a:noFill/>
            <a:ln w="150" cap="flat" cmpd="sng">
              <a:solidFill>
                <a:srgbClr val="E3F9F7"/>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5"/>
            <p:cNvSpPr/>
            <p:nvPr/>
          </p:nvSpPr>
          <p:spPr>
            <a:xfrm>
              <a:off x="4275225" y="2485788"/>
              <a:ext cx="3325" cy="4875"/>
            </a:xfrm>
            <a:custGeom>
              <a:avLst/>
              <a:gdLst/>
              <a:ahLst/>
              <a:cxnLst/>
              <a:rect l="l" t="t" r="r" b="b"/>
              <a:pathLst>
                <a:path w="133" h="195" extrusionOk="0">
                  <a:moveTo>
                    <a:pt x="91" y="0"/>
                  </a:moveTo>
                  <a:cubicBezTo>
                    <a:pt x="83" y="0"/>
                    <a:pt x="74" y="3"/>
                    <a:pt x="65" y="8"/>
                  </a:cubicBezTo>
                  <a:cubicBezTo>
                    <a:pt x="29" y="29"/>
                    <a:pt x="0" y="85"/>
                    <a:pt x="0" y="135"/>
                  </a:cubicBezTo>
                  <a:cubicBezTo>
                    <a:pt x="0" y="172"/>
                    <a:pt x="17" y="194"/>
                    <a:pt x="40" y="194"/>
                  </a:cubicBezTo>
                  <a:cubicBezTo>
                    <a:pt x="48" y="194"/>
                    <a:pt x="57" y="192"/>
                    <a:pt x="65" y="187"/>
                  </a:cubicBezTo>
                  <a:cubicBezTo>
                    <a:pt x="102" y="166"/>
                    <a:pt x="132" y="108"/>
                    <a:pt x="132" y="59"/>
                  </a:cubicBezTo>
                  <a:cubicBezTo>
                    <a:pt x="132" y="23"/>
                    <a:pt x="115" y="0"/>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5"/>
            <p:cNvSpPr/>
            <p:nvPr/>
          </p:nvSpPr>
          <p:spPr>
            <a:xfrm>
              <a:off x="4275475" y="2486163"/>
              <a:ext cx="2750" cy="4100"/>
            </a:xfrm>
            <a:custGeom>
              <a:avLst/>
              <a:gdLst/>
              <a:ahLst/>
              <a:cxnLst/>
              <a:rect l="l" t="t" r="r" b="b"/>
              <a:pathLst>
                <a:path w="110" h="164" extrusionOk="0">
                  <a:moveTo>
                    <a:pt x="76" y="0"/>
                  </a:moveTo>
                  <a:cubicBezTo>
                    <a:pt x="69" y="0"/>
                    <a:pt x="62" y="2"/>
                    <a:pt x="55" y="6"/>
                  </a:cubicBezTo>
                  <a:cubicBezTo>
                    <a:pt x="21" y="33"/>
                    <a:pt x="2" y="72"/>
                    <a:pt x="0" y="114"/>
                  </a:cubicBezTo>
                  <a:cubicBezTo>
                    <a:pt x="0" y="144"/>
                    <a:pt x="14" y="164"/>
                    <a:pt x="34" y="164"/>
                  </a:cubicBezTo>
                  <a:cubicBezTo>
                    <a:pt x="41" y="164"/>
                    <a:pt x="48" y="162"/>
                    <a:pt x="55" y="157"/>
                  </a:cubicBezTo>
                  <a:cubicBezTo>
                    <a:pt x="89" y="131"/>
                    <a:pt x="109" y="92"/>
                    <a:pt x="109" y="50"/>
                  </a:cubicBezTo>
                  <a:cubicBezTo>
                    <a:pt x="109" y="19"/>
                    <a:pt x="95" y="0"/>
                    <a:pt x="7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5"/>
            <p:cNvSpPr/>
            <p:nvPr/>
          </p:nvSpPr>
          <p:spPr>
            <a:xfrm>
              <a:off x="4276700" y="2486063"/>
              <a:ext cx="350" cy="2225"/>
            </a:xfrm>
            <a:custGeom>
              <a:avLst/>
              <a:gdLst/>
              <a:ahLst/>
              <a:cxnLst/>
              <a:rect l="l" t="t" r="r" b="b"/>
              <a:pathLst>
                <a:path w="14" h="89" extrusionOk="0">
                  <a:moveTo>
                    <a:pt x="14" y="0"/>
                  </a:moveTo>
                  <a:lnTo>
                    <a:pt x="1" y="8"/>
                  </a:lnTo>
                  <a:lnTo>
                    <a:pt x="1" y="89"/>
                  </a:lnTo>
                  <a:lnTo>
                    <a:pt x="14" y="80"/>
                  </a:lnTo>
                  <a:lnTo>
                    <a:pt x="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45"/>
            <p:cNvSpPr/>
            <p:nvPr/>
          </p:nvSpPr>
          <p:spPr>
            <a:xfrm>
              <a:off x="4276775" y="2486013"/>
              <a:ext cx="1325" cy="2250"/>
            </a:xfrm>
            <a:custGeom>
              <a:avLst/>
              <a:gdLst/>
              <a:ahLst/>
              <a:cxnLst/>
              <a:rect l="l" t="t" r="r" b="b"/>
              <a:pathLst>
                <a:path w="53" h="90" extrusionOk="0">
                  <a:moveTo>
                    <a:pt x="43" y="1"/>
                  </a:moveTo>
                  <a:lnTo>
                    <a:pt x="0" y="82"/>
                  </a:lnTo>
                  <a:lnTo>
                    <a:pt x="9" y="89"/>
                  </a:lnTo>
                  <a:lnTo>
                    <a:pt x="53" y="8"/>
                  </a:lnTo>
                  <a:lnTo>
                    <a:pt x="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45"/>
            <p:cNvSpPr/>
            <p:nvPr/>
          </p:nvSpPr>
          <p:spPr>
            <a:xfrm>
              <a:off x="4276875" y="2487063"/>
              <a:ext cx="1550" cy="1375"/>
            </a:xfrm>
            <a:custGeom>
              <a:avLst/>
              <a:gdLst/>
              <a:ahLst/>
              <a:cxnLst/>
              <a:rect l="l" t="t" r="r" b="b"/>
              <a:pathLst>
                <a:path w="62" h="55" extrusionOk="0">
                  <a:moveTo>
                    <a:pt x="62" y="1"/>
                  </a:moveTo>
                  <a:lnTo>
                    <a:pt x="1" y="36"/>
                  </a:lnTo>
                  <a:lnTo>
                    <a:pt x="1" y="55"/>
                  </a:lnTo>
                  <a:lnTo>
                    <a:pt x="62" y="20"/>
                  </a:lnTo>
                  <a:lnTo>
                    <a:pt x="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5"/>
            <p:cNvSpPr/>
            <p:nvPr/>
          </p:nvSpPr>
          <p:spPr>
            <a:xfrm>
              <a:off x="4276775" y="2487988"/>
              <a:ext cx="1325" cy="1275"/>
            </a:xfrm>
            <a:custGeom>
              <a:avLst/>
              <a:gdLst/>
              <a:ahLst/>
              <a:cxnLst/>
              <a:rect l="l" t="t" r="r" b="b"/>
              <a:pathLst>
                <a:path w="53" h="51" extrusionOk="0">
                  <a:moveTo>
                    <a:pt x="9" y="0"/>
                  </a:moveTo>
                  <a:lnTo>
                    <a:pt x="0" y="19"/>
                  </a:lnTo>
                  <a:lnTo>
                    <a:pt x="43" y="51"/>
                  </a:lnTo>
                  <a:lnTo>
                    <a:pt x="53" y="32"/>
                  </a:lnTo>
                  <a:lnTo>
                    <a:pt x="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5"/>
            <p:cNvSpPr/>
            <p:nvPr/>
          </p:nvSpPr>
          <p:spPr>
            <a:xfrm>
              <a:off x="4276700" y="2488163"/>
              <a:ext cx="350" cy="2200"/>
            </a:xfrm>
            <a:custGeom>
              <a:avLst/>
              <a:gdLst/>
              <a:ahLst/>
              <a:cxnLst/>
              <a:rect l="l" t="t" r="r" b="b"/>
              <a:pathLst>
                <a:path w="14" h="88" extrusionOk="0">
                  <a:moveTo>
                    <a:pt x="14" y="0"/>
                  </a:moveTo>
                  <a:lnTo>
                    <a:pt x="1" y="8"/>
                  </a:lnTo>
                  <a:lnTo>
                    <a:pt x="1" y="87"/>
                  </a:lnTo>
                  <a:lnTo>
                    <a:pt x="14" y="80"/>
                  </a:lnTo>
                  <a:lnTo>
                    <a:pt x="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5"/>
            <p:cNvSpPr/>
            <p:nvPr/>
          </p:nvSpPr>
          <p:spPr>
            <a:xfrm>
              <a:off x="4275650" y="2488163"/>
              <a:ext cx="1325" cy="2225"/>
            </a:xfrm>
            <a:custGeom>
              <a:avLst/>
              <a:gdLst/>
              <a:ahLst/>
              <a:cxnLst/>
              <a:rect l="l" t="t" r="r" b="b"/>
              <a:pathLst>
                <a:path w="53" h="89" extrusionOk="0">
                  <a:moveTo>
                    <a:pt x="43" y="0"/>
                  </a:moveTo>
                  <a:lnTo>
                    <a:pt x="1" y="82"/>
                  </a:lnTo>
                  <a:lnTo>
                    <a:pt x="11" y="89"/>
                  </a:lnTo>
                  <a:lnTo>
                    <a:pt x="53" y="8"/>
                  </a:lnTo>
                  <a:lnTo>
                    <a:pt x="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5"/>
            <p:cNvSpPr/>
            <p:nvPr/>
          </p:nvSpPr>
          <p:spPr>
            <a:xfrm>
              <a:off x="4275325" y="2487988"/>
              <a:ext cx="1500" cy="1350"/>
            </a:xfrm>
            <a:custGeom>
              <a:avLst/>
              <a:gdLst/>
              <a:ahLst/>
              <a:cxnLst/>
              <a:rect l="l" t="t" r="r" b="b"/>
              <a:pathLst>
                <a:path w="60" h="54" extrusionOk="0">
                  <a:moveTo>
                    <a:pt x="60" y="0"/>
                  </a:moveTo>
                  <a:lnTo>
                    <a:pt x="0" y="35"/>
                  </a:lnTo>
                  <a:lnTo>
                    <a:pt x="0" y="54"/>
                  </a:lnTo>
                  <a:lnTo>
                    <a:pt x="60" y="19"/>
                  </a:lnTo>
                  <a:lnTo>
                    <a:pt x="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5"/>
            <p:cNvSpPr/>
            <p:nvPr/>
          </p:nvSpPr>
          <p:spPr>
            <a:xfrm>
              <a:off x="4275650" y="2487138"/>
              <a:ext cx="1325" cy="1300"/>
            </a:xfrm>
            <a:custGeom>
              <a:avLst/>
              <a:gdLst/>
              <a:ahLst/>
              <a:cxnLst/>
              <a:rect l="l" t="t" r="r" b="b"/>
              <a:pathLst>
                <a:path w="53" h="52" extrusionOk="0">
                  <a:moveTo>
                    <a:pt x="11" y="1"/>
                  </a:moveTo>
                  <a:lnTo>
                    <a:pt x="1" y="20"/>
                  </a:lnTo>
                  <a:lnTo>
                    <a:pt x="43" y="52"/>
                  </a:lnTo>
                  <a:lnTo>
                    <a:pt x="53" y="33"/>
                  </a:lnTo>
                  <a:lnTo>
                    <a:pt x="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45"/>
            <p:cNvSpPr/>
            <p:nvPr/>
          </p:nvSpPr>
          <p:spPr>
            <a:xfrm>
              <a:off x="4276475" y="2487663"/>
              <a:ext cx="750" cy="1100"/>
            </a:xfrm>
            <a:custGeom>
              <a:avLst/>
              <a:gdLst/>
              <a:ahLst/>
              <a:cxnLst/>
              <a:rect l="l" t="t" r="r" b="b"/>
              <a:pathLst>
                <a:path w="30" h="44" extrusionOk="0">
                  <a:moveTo>
                    <a:pt x="21" y="0"/>
                  </a:moveTo>
                  <a:cubicBezTo>
                    <a:pt x="19" y="0"/>
                    <a:pt x="17" y="1"/>
                    <a:pt x="15" y="2"/>
                  </a:cubicBezTo>
                  <a:cubicBezTo>
                    <a:pt x="7" y="9"/>
                    <a:pt x="1" y="19"/>
                    <a:pt x="1" y="31"/>
                  </a:cubicBezTo>
                  <a:cubicBezTo>
                    <a:pt x="1" y="39"/>
                    <a:pt x="5" y="44"/>
                    <a:pt x="10" y="44"/>
                  </a:cubicBezTo>
                  <a:cubicBezTo>
                    <a:pt x="12" y="44"/>
                    <a:pt x="14" y="43"/>
                    <a:pt x="15" y="42"/>
                  </a:cubicBezTo>
                  <a:cubicBezTo>
                    <a:pt x="26" y="35"/>
                    <a:pt x="30" y="25"/>
                    <a:pt x="30" y="13"/>
                  </a:cubicBezTo>
                  <a:cubicBezTo>
                    <a:pt x="30" y="5"/>
                    <a:pt x="26" y="0"/>
                    <a:pt x="2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45"/>
            <p:cNvSpPr/>
            <p:nvPr/>
          </p:nvSpPr>
          <p:spPr>
            <a:xfrm>
              <a:off x="4264125" y="2492088"/>
              <a:ext cx="6550" cy="6900"/>
            </a:xfrm>
            <a:custGeom>
              <a:avLst/>
              <a:gdLst/>
              <a:ahLst/>
              <a:cxnLst/>
              <a:rect l="l" t="t" r="r" b="b"/>
              <a:pathLst>
                <a:path w="262" h="276" extrusionOk="0">
                  <a:moveTo>
                    <a:pt x="261" y="0"/>
                  </a:moveTo>
                  <a:lnTo>
                    <a:pt x="0" y="151"/>
                  </a:lnTo>
                  <a:lnTo>
                    <a:pt x="0" y="276"/>
                  </a:lnTo>
                  <a:lnTo>
                    <a:pt x="261" y="125"/>
                  </a:lnTo>
                  <a:lnTo>
                    <a:pt x="26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5"/>
            <p:cNvSpPr/>
            <p:nvPr/>
          </p:nvSpPr>
          <p:spPr>
            <a:xfrm>
              <a:off x="4285500" y="2469738"/>
              <a:ext cx="23850" cy="13200"/>
            </a:xfrm>
            <a:custGeom>
              <a:avLst/>
              <a:gdLst/>
              <a:ahLst/>
              <a:cxnLst/>
              <a:rect l="l" t="t" r="r" b="b"/>
              <a:pathLst>
                <a:path w="954" h="528" extrusionOk="0">
                  <a:moveTo>
                    <a:pt x="925" y="1"/>
                  </a:moveTo>
                  <a:lnTo>
                    <a:pt x="578" y="201"/>
                  </a:lnTo>
                  <a:cubicBezTo>
                    <a:pt x="535" y="226"/>
                    <a:pt x="493" y="239"/>
                    <a:pt x="454" y="239"/>
                  </a:cubicBezTo>
                  <a:cubicBezTo>
                    <a:pt x="425" y="239"/>
                    <a:pt x="398" y="232"/>
                    <a:pt x="374" y="218"/>
                  </a:cubicBezTo>
                  <a:cubicBezTo>
                    <a:pt x="350" y="205"/>
                    <a:pt x="323" y="199"/>
                    <a:pt x="295" y="199"/>
                  </a:cubicBezTo>
                  <a:cubicBezTo>
                    <a:pt x="267" y="199"/>
                    <a:pt x="237" y="205"/>
                    <a:pt x="205" y="218"/>
                  </a:cubicBezTo>
                  <a:lnTo>
                    <a:pt x="1" y="307"/>
                  </a:lnTo>
                  <a:lnTo>
                    <a:pt x="1" y="431"/>
                  </a:lnTo>
                  <a:cubicBezTo>
                    <a:pt x="1" y="453"/>
                    <a:pt x="10" y="466"/>
                    <a:pt x="24" y="466"/>
                  </a:cubicBezTo>
                  <a:cubicBezTo>
                    <a:pt x="29" y="466"/>
                    <a:pt x="34" y="464"/>
                    <a:pt x="40" y="460"/>
                  </a:cubicBezTo>
                  <a:cubicBezTo>
                    <a:pt x="52" y="454"/>
                    <a:pt x="64" y="450"/>
                    <a:pt x="75" y="450"/>
                  </a:cubicBezTo>
                  <a:cubicBezTo>
                    <a:pt x="90" y="450"/>
                    <a:pt x="103" y="457"/>
                    <a:pt x="113" y="469"/>
                  </a:cubicBezTo>
                  <a:lnTo>
                    <a:pt x="134" y="500"/>
                  </a:lnTo>
                  <a:cubicBezTo>
                    <a:pt x="148" y="518"/>
                    <a:pt x="167" y="527"/>
                    <a:pt x="188" y="527"/>
                  </a:cubicBezTo>
                  <a:cubicBezTo>
                    <a:pt x="203" y="527"/>
                    <a:pt x="221" y="522"/>
                    <a:pt x="239" y="511"/>
                  </a:cubicBezTo>
                  <a:lnTo>
                    <a:pt x="954" y="98"/>
                  </a:lnTo>
                  <a:lnTo>
                    <a:pt x="92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5"/>
            <p:cNvSpPr/>
            <p:nvPr/>
          </p:nvSpPr>
          <p:spPr>
            <a:xfrm>
              <a:off x="4285500" y="2466438"/>
              <a:ext cx="23100" cy="11925"/>
            </a:xfrm>
            <a:custGeom>
              <a:avLst/>
              <a:gdLst/>
              <a:ahLst/>
              <a:cxnLst/>
              <a:rect l="l" t="t" r="r" b="b"/>
              <a:pathLst>
                <a:path w="924" h="477" extrusionOk="0">
                  <a:moveTo>
                    <a:pt x="923" y="1"/>
                  </a:moveTo>
                  <a:cubicBezTo>
                    <a:pt x="923" y="1"/>
                    <a:pt x="582" y="188"/>
                    <a:pt x="436" y="233"/>
                  </a:cubicBezTo>
                  <a:cubicBezTo>
                    <a:pt x="290" y="278"/>
                    <a:pt x="1" y="439"/>
                    <a:pt x="1" y="439"/>
                  </a:cubicBezTo>
                  <a:lnTo>
                    <a:pt x="1" y="476"/>
                  </a:lnTo>
                  <a:cubicBezTo>
                    <a:pt x="1" y="476"/>
                    <a:pt x="323" y="323"/>
                    <a:pt x="456" y="271"/>
                  </a:cubicBezTo>
                  <a:cubicBezTo>
                    <a:pt x="588" y="217"/>
                    <a:pt x="923" y="30"/>
                    <a:pt x="923" y="30"/>
                  </a:cubicBezTo>
                  <a:lnTo>
                    <a:pt x="923"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5"/>
            <p:cNvSpPr/>
            <p:nvPr/>
          </p:nvSpPr>
          <p:spPr>
            <a:xfrm>
              <a:off x="4283400" y="2469163"/>
              <a:ext cx="26000" cy="16800"/>
            </a:xfrm>
            <a:custGeom>
              <a:avLst/>
              <a:gdLst/>
              <a:ahLst/>
              <a:cxnLst/>
              <a:rect l="l" t="t" r="r" b="b"/>
              <a:pathLst>
                <a:path w="1040" h="672" extrusionOk="0">
                  <a:moveTo>
                    <a:pt x="1039" y="1"/>
                  </a:moveTo>
                  <a:lnTo>
                    <a:pt x="561" y="343"/>
                  </a:lnTo>
                  <a:lnTo>
                    <a:pt x="1" y="665"/>
                  </a:lnTo>
                  <a:lnTo>
                    <a:pt x="82" y="672"/>
                  </a:lnTo>
                  <a:lnTo>
                    <a:pt x="1039" y="119"/>
                  </a:lnTo>
                  <a:lnTo>
                    <a:pt x="103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5"/>
            <p:cNvSpPr/>
            <p:nvPr/>
          </p:nvSpPr>
          <p:spPr>
            <a:xfrm>
              <a:off x="4307475" y="2460038"/>
              <a:ext cx="9375" cy="13925"/>
            </a:xfrm>
            <a:custGeom>
              <a:avLst/>
              <a:gdLst/>
              <a:ahLst/>
              <a:cxnLst/>
              <a:rect l="l" t="t" r="r" b="b"/>
              <a:pathLst>
                <a:path w="375" h="557" extrusionOk="0">
                  <a:moveTo>
                    <a:pt x="261" y="1"/>
                  </a:moveTo>
                  <a:cubicBezTo>
                    <a:pt x="238" y="1"/>
                    <a:pt x="214" y="8"/>
                    <a:pt x="188" y="23"/>
                  </a:cubicBezTo>
                  <a:cubicBezTo>
                    <a:pt x="83" y="83"/>
                    <a:pt x="1" y="245"/>
                    <a:pt x="1" y="387"/>
                  </a:cubicBezTo>
                  <a:cubicBezTo>
                    <a:pt x="1" y="493"/>
                    <a:pt x="47" y="557"/>
                    <a:pt x="115" y="557"/>
                  </a:cubicBezTo>
                  <a:cubicBezTo>
                    <a:pt x="137" y="557"/>
                    <a:pt x="162" y="550"/>
                    <a:pt x="188" y="535"/>
                  </a:cubicBezTo>
                  <a:cubicBezTo>
                    <a:pt x="291" y="476"/>
                    <a:pt x="375" y="312"/>
                    <a:pt x="375" y="171"/>
                  </a:cubicBezTo>
                  <a:cubicBezTo>
                    <a:pt x="375" y="65"/>
                    <a:pt x="328" y="1"/>
                    <a:pt x="26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5"/>
            <p:cNvSpPr/>
            <p:nvPr/>
          </p:nvSpPr>
          <p:spPr>
            <a:xfrm>
              <a:off x="4308975" y="2461663"/>
              <a:ext cx="6350" cy="10725"/>
            </a:xfrm>
            <a:custGeom>
              <a:avLst/>
              <a:gdLst/>
              <a:ahLst/>
              <a:cxnLst/>
              <a:rect l="l" t="t" r="r" b="b"/>
              <a:pathLst>
                <a:path w="254" h="429" fill="none" extrusionOk="0">
                  <a:moveTo>
                    <a:pt x="0" y="288"/>
                  </a:moveTo>
                  <a:cubicBezTo>
                    <a:pt x="0" y="383"/>
                    <a:pt x="58" y="428"/>
                    <a:pt x="128" y="388"/>
                  </a:cubicBezTo>
                  <a:cubicBezTo>
                    <a:pt x="197" y="347"/>
                    <a:pt x="254" y="237"/>
                    <a:pt x="254" y="141"/>
                  </a:cubicBezTo>
                  <a:cubicBezTo>
                    <a:pt x="254" y="45"/>
                    <a:pt x="197" y="0"/>
                    <a:pt x="128" y="41"/>
                  </a:cubicBezTo>
                  <a:cubicBezTo>
                    <a:pt x="58" y="82"/>
                    <a:pt x="0" y="192"/>
                    <a:pt x="0" y="288"/>
                  </a:cubicBezTo>
                  <a:close/>
                </a:path>
              </a:pathLst>
            </a:custGeom>
            <a:noFill/>
            <a:ln w="150" cap="flat" cmpd="sng">
              <a:solidFill>
                <a:srgbClr val="E3F9F7"/>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45"/>
            <p:cNvSpPr/>
            <p:nvPr/>
          </p:nvSpPr>
          <p:spPr>
            <a:xfrm>
              <a:off x="4310200" y="2464113"/>
              <a:ext cx="3900" cy="5800"/>
            </a:xfrm>
            <a:custGeom>
              <a:avLst/>
              <a:gdLst/>
              <a:ahLst/>
              <a:cxnLst/>
              <a:rect l="l" t="t" r="r" b="b"/>
              <a:pathLst>
                <a:path w="156" h="232" extrusionOk="0">
                  <a:moveTo>
                    <a:pt x="108" y="1"/>
                  </a:moveTo>
                  <a:cubicBezTo>
                    <a:pt x="99" y="1"/>
                    <a:pt x="89" y="4"/>
                    <a:pt x="79" y="10"/>
                  </a:cubicBezTo>
                  <a:cubicBezTo>
                    <a:pt x="35" y="34"/>
                    <a:pt x="0" y="103"/>
                    <a:pt x="0" y="161"/>
                  </a:cubicBezTo>
                  <a:cubicBezTo>
                    <a:pt x="0" y="205"/>
                    <a:pt x="20" y="231"/>
                    <a:pt x="47" y="231"/>
                  </a:cubicBezTo>
                  <a:cubicBezTo>
                    <a:pt x="57" y="231"/>
                    <a:pt x="68" y="228"/>
                    <a:pt x="79" y="221"/>
                  </a:cubicBezTo>
                  <a:cubicBezTo>
                    <a:pt x="121" y="197"/>
                    <a:pt x="156" y="130"/>
                    <a:pt x="156" y="71"/>
                  </a:cubicBezTo>
                  <a:cubicBezTo>
                    <a:pt x="156" y="27"/>
                    <a:pt x="136"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45"/>
            <p:cNvSpPr/>
            <p:nvPr/>
          </p:nvSpPr>
          <p:spPr>
            <a:xfrm>
              <a:off x="4310525" y="2464563"/>
              <a:ext cx="3300" cy="4875"/>
            </a:xfrm>
            <a:custGeom>
              <a:avLst/>
              <a:gdLst/>
              <a:ahLst/>
              <a:cxnLst/>
              <a:rect l="l" t="t" r="r" b="b"/>
              <a:pathLst>
                <a:path w="132" h="195" extrusionOk="0">
                  <a:moveTo>
                    <a:pt x="92" y="1"/>
                  </a:moveTo>
                  <a:cubicBezTo>
                    <a:pt x="84" y="1"/>
                    <a:pt x="75" y="4"/>
                    <a:pt x="66" y="9"/>
                  </a:cubicBezTo>
                  <a:cubicBezTo>
                    <a:pt x="30" y="29"/>
                    <a:pt x="1" y="86"/>
                    <a:pt x="1" y="135"/>
                  </a:cubicBezTo>
                  <a:cubicBezTo>
                    <a:pt x="1" y="172"/>
                    <a:pt x="17" y="194"/>
                    <a:pt x="40" y="194"/>
                  </a:cubicBezTo>
                  <a:cubicBezTo>
                    <a:pt x="48" y="194"/>
                    <a:pt x="57" y="192"/>
                    <a:pt x="66" y="186"/>
                  </a:cubicBezTo>
                  <a:cubicBezTo>
                    <a:pt x="101" y="166"/>
                    <a:pt x="131" y="109"/>
                    <a:pt x="131" y="60"/>
                  </a:cubicBezTo>
                  <a:cubicBezTo>
                    <a:pt x="131" y="23"/>
                    <a:pt x="115" y="1"/>
                    <a:pt x="9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5"/>
            <p:cNvSpPr/>
            <p:nvPr/>
          </p:nvSpPr>
          <p:spPr>
            <a:xfrm>
              <a:off x="4311950" y="2464463"/>
              <a:ext cx="450" cy="2625"/>
            </a:xfrm>
            <a:custGeom>
              <a:avLst/>
              <a:gdLst/>
              <a:ahLst/>
              <a:cxnLst/>
              <a:rect l="l" t="t" r="r" b="b"/>
              <a:pathLst>
                <a:path w="18" h="105" extrusionOk="0">
                  <a:moveTo>
                    <a:pt x="17" y="0"/>
                  </a:moveTo>
                  <a:lnTo>
                    <a:pt x="0" y="10"/>
                  </a:lnTo>
                  <a:lnTo>
                    <a:pt x="0" y="104"/>
                  </a:lnTo>
                  <a:lnTo>
                    <a:pt x="17" y="96"/>
                  </a:lnTo>
                  <a:lnTo>
                    <a:pt x="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5"/>
            <p:cNvSpPr/>
            <p:nvPr/>
          </p:nvSpPr>
          <p:spPr>
            <a:xfrm>
              <a:off x="4312050" y="2464463"/>
              <a:ext cx="1550" cy="2625"/>
            </a:xfrm>
            <a:custGeom>
              <a:avLst/>
              <a:gdLst/>
              <a:ahLst/>
              <a:cxnLst/>
              <a:rect l="l" t="t" r="r" b="b"/>
              <a:pathLst>
                <a:path w="62" h="105" extrusionOk="0">
                  <a:moveTo>
                    <a:pt x="50" y="0"/>
                  </a:moveTo>
                  <a:lnTo>
                    <a:pt x="0" y="96"/>
                  </a:lnTo>
                  <a:lnTo>
                    <a:pt x="12" y="104"/>
                  </a:lnTo>
                  <a:lnTo>
                    <a:pt x="61" y="9"/>
                  </a:lnTo>
                  <a:lnTo>
                    <a:pt x="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5"/>
            <p:cNvSpPr/>
            <p:nvPr/>
          </p:nvSpPr>
          <p:spPr>
            <a:xfrm>
              <a:off x="4312200" y="2465688"/>
              <a:ext cx="1800" cy="1575"/>
            </a:xfrm>
            <a:custGeom>
              <a:avLst/>
              <a:gdLst/>
              <a:ahLst/>
              <a:cxnLst/>
              <a:rect l="l" t="t" r="r" b="b"/>
              <a:pathLst>
                <a:path w="72" h="63" extrusionOk="0">
                  <a:moveTo>
                    <a:pt x="71" y="0"/>
                  </a:moveTo>
                  <a:lnTo>
                    <a:pt x="0" y="41"/>
                  </a:lnTo>
                  <a:lnTo>
                    <a:pt x="0" y="63"/>
                  </a:lnTo>
                  <a:lnTo>
                    <a:pt x="71" y="22"/>
                  </a:lnTo>
                  <a:lnTo>
                    <a:pt x="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5"/>
            <p:cNvSpPr/>
            <p:nvPr/>
          </p:nvSpPr>
          <p:spPr>
            <a:xfrm>
              <a:off x="4312050" y="2466738"/>
              <a:ext cx="1550" cy="1550"/>
            </a:xfrm>
            <a:custGeom>
              <a:avLst/>
              <a:gdLst/>
              <a:ahLst/>
              <a:cxnLst/>
              <a:rect l="l" t="t" r="r" b="b"/>
              <a:pathLst>
                <a:path w="62" h="62" extrusionOk="0">
                  <a:moveTo>
                    <a:pt x="12" y="0"/>
                  </a:moveTo>
                  <a:lnTo>
                    <a:pt x="0" y="22"/>
                  </a:lnTo>
                  <a:lnTo>
                    <a:pt x="50" y="61"/>
                  </a:lnTo>
                  <a:lnTo>
                    <a:pt x="61" y="38"/>
                  </a:lnTo>
                  <a:lnTo>
                    <a:pt x="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5"/>
            <p:cNvSpPr/>
            <p:nvPr/>
          </p:nvSpPr>
          <p:spPr>
            <a:xfrm>
              <a:off x="4311950" y="2466913"/>
              <a:ext cx="450" cy="2650"/>
            </a:xfrm>
            <a:custGeom>
              <a:avLst/>
              <a:gdLst/>
              <a:ahLst/>
              <a:cxnLst/>
              <a:rect l="l" t="t" r="r" b="b"/>
              <a:pathLst>
                <a:path w="18" h="106" extrusionOk="0">
                  <a:moveTo>
                    <a:pt x="17" y="1"/>
                  </a:moveTo>
                  <a:lnTo>
                    <a:pt x="0" y="11"/>
                  </a:lnTo>
                  <a:lnTo>
                    <a:pt x="0" y="105"/>
                  </a:lnTo>
                  <a:lnTo>
                    <a:pt x="17" y="96"/>
                  </a:lnTo>
                  <a:lnTo>
                    <a:pt x="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5"/>
            <p:cNvSpPr/>
            <p:nvPr/>
          </p:nvSpPr>
          <p:spPr>
            <a:xfrm>
              <a:off x="4310700" y="2466963"/>
              <a:ext cx="1600" cy="2625"/>
            </a:xfrm>
            <a:custGeom>
              <a:avLst/>
              <a:gdLst/>
              <a:ahLst/>
              <a:cxnLst/>
              <a:rect l="l" t="t" r="r" b="b"/>
              <a:pathLst>
                <a:path w="64" h="105" extrusionOk="0">
                  <a:moveTo>
                    <a:pt x="52" y="0"/>
                  </a:moveTo>
                  <a:lnTo>
                    <a:pt x="1" y="96"/>
                  </a:lnTo>
                  <a:lnTo>
                    <a:pt x="12" y="105"/>
                  </a:lnTo>
                  <a:lnTo>
                    <a:pt x="63" y="9"/>
                  </a:lnTo>
                  <a:lnTo>
                    <a:pt x="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45"/>
            <p:cNvSpPr/>
            <p:nvPr/>
          </p:nvSpPr>
          <p:spPr>
            <a:xfrm>
              <a:off x="4310350" y="2466738"/>
              <a:ext cx="1800" cy="1625"/>
            </a:xfrm>
            <a:custGeom>
              <a:avLst/>
              <a:gdLst/>
              <a:ahLst/>
              <a:cxnLst/>
              <a:rect l="l" t="t" r="r" b="b"/>
              <a:pathLst>
                <a:path w="72" h="65" extrusionOk="0">
                  <a:moveTo>
                    <a:pt x="71" y="0"/>
                  </a:moveTo>
                  <a:lnTo>
                    <a:pt x="0" y="42"/>
                  </a:lnTo>
                  <a:lnTo>
                    <a:pt x="0" y="64"/>
                  </a:lnTo>
                  <a:lnTo>
                    <a:pt x="71" y="22"/>
                  </a:lnTo>
                  <a:lnTo>
                    <a:pt x="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5"/>
            <p:cNvSpPr/>
            <p:nvPr/>
          </p:nvSpPr>
          <p:spPr>
            <a:xfrm>
              <a:off x="4310700" y="2465763"/>
              <a:ext cx="1600" cy="1500"/>
            </a:xfrm>
            <a:custGeom>
              <a:avLst/>
              <a:gdLst/>
              <a:ahLst/>
              <a:cxnLst/>
              <a:rect l="l" t="t" r="r" b="b"/>
              <a:pathLst>
                <a:path w="64" h="60" extrusionOk="0">
                  <a:moveTo>
                    <a:pt x="12" y="0"/>
                  </a:moveTo>
                  <a:lnTo>
                    <a:pt x="1" y="22"/>
                  </a:lnTo>
                  <a:lnTo>
                    <a:pt x="52" y="60"/>
                  </a:lnTo>
                  <a:lnTo>
                    <a:pt x="63" y="38"/>
                  </a:lnTo>
                  <a:lnTo>
                    <a:pt x="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45"/>
            <p:cNvSpPr/>
            <p:nvPr/>
          </p:nvSpPr>
          <p:spPr>
            <a:xfrm>
              <a:off x="4311725" y="2466363"/>
              <a:ext cx="925" cy="1325"/>
            </a:xfrm>
            <a:custGeom>
              <a:avLst/>
              <a:gdLst/>
              <a:ahLst/>
              <a:cxnLst/>
              <a:rect l="l" t="t" r="r" b="b"/>
              <a:pathLst>
                <a:path w="37" h="53" extrusionOk="0">
                  <a:moveTo>
                    <a:pt x="25" y="0"/>
                  </a:moveTo>
                  <a:cubicBezTo>
                    <a:pt x="23" y="0"/>
                    <a:pt x="20" y="1"/>
                    <a:pt x="18" y="2"/>
                  </a:cubicBezTo>
                  <a:cubicBezTo>
                    <a:pt x="8" y="10"/>
                    <a:pt x="0" y="23"/>
                    <a:pt x="0" y="36"/>
                  </a:cubicBezTo>
                  <a:cubicBezTo>
                    <a:pt x="0" y="46"/>
                    <a:pt x="5" y="52"/>
                    <a:pt x="11" y="52"/>
                  </a:cubicBezTo>
                  <a:cubicBezTo>
                    <a:pt x="13" y="52"/>
                    <a:pt x="15" y="52"/>
                    <a:pt x="18" y="50"/>
                  </a:cubicBezTo>
                  <a:cubicBezTo>
                    <a:pt x="29" y="42"/>
                    <a:pt x="37" y="30"/>
                    <a:pt x="37" y="15"/>
                  </a:cubicBezTo>
                  <a:cubicBezTo>
                    <a:pt x="37" y="6"/>
                    <a:pt x="32" y="0"/>
                    <a:pt x="2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5"/>
            <p:cNvSpPr/>
            <p:nvPr/>
          </p:nvSpPr>
          <p:spPr>
            <a:xfrm>
              <a:off x="4281625" y="2482063"/>
              <a:ext cx="6350" cy="6200"/>
            </a:xfrm>
            <a:custGeom>
              <a:avLst/>
              <a:gdLst/>
              <a:ahLst/>
              <a:cxnLst/>
              <a:rect l="l" t="t" r="r" b="b"/>
              <a:pathLst>
                <a:path w="254" h="248" extrusionOk="0">
                  <a:moveTo>
                    <a:pt x="50" y="0"/>
                  </a:moveTo>
                  <a:cubicBezTo>
                    <a:pt x="40" y="0"/>
                    <a:pt x="30" y="3"/>
                    <a:pt x="20" y="10"/>
                  </a:cubicBezTo>
                  <a:lnTo>
                    <a:pt x="1" y="20"/>
                  </a:lnTo>
                  <a:lnTo>
                    <a:pt x="1" y="247"/>
                  </a:lnTo>
                  <a:lnTo>
                    <a:pt x="253" y="101"/>
                  </a:lnTo>
                  <a:lnTo>
                    <a:pt x="188" y="36"/>
                  </a:lnTo>
                  <a:cubicBezTo>
                    <a:pt x="179" y="27"/>
                    <a:pt x="168" y="23"/>
                    <a:pt x="156" y="23"/>
                  </a:cubicBezTo>
                  <a:cubicBezTo>
                    <a:pt x="145" y="23"/>
                    <a:pt x="133" y="26"/>
                    <a:pt x="121" y="33"/>
                  </a:cubicBezTo>
                  <a:lnTo>
                    <a:pt x="94" y="49"/>
                  </a:lnTo>
                  <a:cubicBezTo>
                    <a:pt x="90" y="18"/>
                    <a:pt x="72" y="0"/>
                    <a:pt x="50"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5"/>
            <p:cNvSpPr/>
            <p:nvPr/>
          </p:nvSpPr>
          <p:spPr>
            <a:xfrm>
              <a:off x="4291575" y="2465113"/>
              <a:ext cx="2950" cy="2775"/>
            </a:xfrm>
            <a:custGeom>
              <a:avLst/>
              <a:gdLst/>
              <a:ahLst/>
              <a:cxnLst/>
              <a:rect l="l" t="t" r="r" b="b"/>
              <a:pathLst>
                <a:path w="118" h="111" extrusionOk="0">
                  <a:moveTo>
                    <a:pt x="118" y="0"/>
                  </a:moveTo>
                  <a:lnTo>
                    <a:pt x="32" y="49"/>
                  </a:lnTo>
                  <a:cubicBezTo>
                    <a:pt x="13" y="64"/>
                    <a:pt x="0" y="86"/>
                    <a:pt x="0" y="110"/>
                  </a:cubicBezTo>
                  <a:lnTo>
                    <a:pt x="86" y="61"/>
                  </a:lnTo>
                  <a:cubicBezTo>
                    <a:pt x="106" y="47"/>
                    <a:pt x="118" y="25"/>
                    <a:pt x="11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5"/>
            <p:cNvSpPr/>
            <p:nvPr/>
          </p:nvSpPr>
          <p:spPr>
            <a:xfrm>
              <a:off x="4292075" y="2466688"/>
              <a:ext cx="1500" cy="1775"/>
            </a:xfrm>
            <a:custGeom>
              <a:avLst/>
              <a:gdLst/>
              <a:ahLst/>
              <a:cxnLst/>
              <a:rect l="l" t="t" r="r" b="b"/>
              <a:pathLst>
                <a:path w="60" h="71" extrusionOk="0">
                  <a:moveTo>
                    <a:pt x="60" y="1"/>
                  </a:moveTo>
                  <a:lnTo>
                    <a:pt x="0" y="36"/>
                  </a:lnTo>
                  <a:lnTo>
                    <a:pt x="0" y="71"/>
                  </a:lnTo>
                  <a:lnTo>
                    <a:pt x="60" y="36"/>
                  </a:lnTo>
                  <a:lnTo>
                    <a:pt x="6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5"/>
            <p:cNvSpPr/>
            <p:nvPr/>
          </p:nvSpPr>
          <p:spPr>
            <a:xfrm>
              <a:off x="4292425" y="2465763"/>
              <a:ext cx="5300" cy="3875"/>
            </a:xfrm>
            <a:custGeom>
              <a:avLst/>
              <a:gdLst/>
              <a:ahLst/>
              <a:cxnLst/>
              <a:rect l="l" t="t" r="r" b="b"/>
              <a:pathLst>
                <a:path w="212" h="155" extrusionOk="0">
                  <a:moveTo>
                    <a:pt x="200" y="1"/>
                  </a:moveTo>
                  <a:cubicBezTo>
                    <a:pt x="198" y="1"/>
                    <a:pt x="196" y="2"/>
                    <a:pt x="194" y="3"/>
                  </a:cubicBezTo>
                  <a:lnTo>
                    <a:pt x="18" y="105"/>
                  </a:lnTo>
                  <a:cubicBezTo>
                    <a:pt x="8" y="112"/>
                    <a:pt x="1" y="125"/>
                    <a:pt x="1" y="138"/>
                  </a:cubicBezTo>
                  <a:cubicBezTo>
                    <a:pt x="1" y="149"/>
                    <a:pt x="6" y="155"/>
                    <a:pt x="12" y="155"/>
                  </a:cubicBezTo>
                  <a:cubicBezTo>
                    <a:pt x="14" y="155"/>
                    <a:pt x="16" y="154"/>
                    <a:pt x="18" y="153"/>
                  </a:cubicBezTo>
                  <a:lnTo>
                    <a:pt x="194" y="51"/>
                  </a:lnTo>
                  <a:cubicBezTo>
                    <a:pt x="204" y="44"/>
                    <a:pt x="211" y="31"/>
                    <a:pt x="211" y="18"/>
                  </a:cubicBezTo>
                  <a:cubicBezTo>
                    <a:pt x="211" y="7"/>
                    <a:pt x="206"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5"/>
            <p:cNvSpPr/>
            <p:nvPr/>
          </p:nvSpPr>
          <p:spPr>
            <a:xfrm>
              <a:off x="4286825" y="2475113"/>
              <a:ext cx="5350" cy="3400"/>
            </a:xfrm>
            <a:custGeom>
              <a:avLst/>
              <a:gdLst/>
              <a:ahLst/>
              <a:cxnLst/>
              <a:rect l="l" t="t" r="r" b="b"/>
              <a:pathLst>
                <a:path w="214" h="136" extrusionOk="0">
                  <a:moveTo>
                    <a:pt x="200" y="1"/>
                  </a:moveTo>
                  <a:cubicBezTo>
                    <a:pt x="198" y="1"/>
                    <a:pt x="196" y="1"/>
                    <a:pt x="194" y="2"/>
                  </a:cubicBezTo>
                  <a:lnTo>
                    <a:pt x="22" y="85"/>
                  </a:lnTo>
                  <a:cubicBezTo>
                    <a:pt x="10" y="92"/>
                    <a:pt x="3" y="103"/>
                    <a:pt x="2" y="118"/>
                  </a:cubicBezTo>
                  <a:cubicBezTo>
                    <a:pt x="0" y="128"/>
                    <a:pt x="6" y="135"/>
                    <a:pt x="13" y="135"/>
                  </a:cubicBezTo>
                  <a:cubicBezTo>
                    <a:pt x="15" y="135"/>
                    <a:pt x="17" y="135"/>
                    <a:pt x="19" y="134"/>
                  </a:cubicBezTo>
                  <a:lnTo>
                    <a:pt x="192" y="51"/>
                  </a:lnTo>
                  <a:cubicBezTo>
                    <a:pt x="203" y="44"/>
                    <a:pt x="210" y="31"/>
                    <a:pt x="212" y="18"/>
                  </a:cubicBezTo>
                  <a:cubicBezTo>
                    <a:pt x="213" y="7"/>
                    <a:pt x="208"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45"/>
            <p:cNvSpPr/>
            <p:nvPr/>
          </p:nvSpPr>
          <p:spPr>
            <a:xfrm>
              <a:off x="4285725" y="2477363"/>
              <a:ext cx="875" cy="3550"/>
            </a:xfrm>
            <a:custGeom>
              <a:avLst/>
              <a:gdLst/>
              <a:ahLst/>
              <a:cxnLst/>
              <a:rect l="l" t="t" r="r" b="b"/>
              <a:pathLst>
                <a:path w="35" h="142" extrusionOk="0">
                  <a:moveTo>
                    <a:pt x="24" y="1"/>
                  </a:moveTo>
                  <a:cubicBezTo>
                    <a:pt x="22" y="1"/>
                    <a:pt x="19" y="2"/>
                    <a:pt x="17" y="3"/>
                  </a:cubicBezTo>
                  <a:cubicBezTo>
                    <a:pt x="6" y="10"/>
                    <a:pt x="1" y="22"/>
                    <a:pt x="1" y="35"/>
                  </a:cubicBezTo>
                  <a:lnTo>
                    <a:pt x="1" y="126"/>
                  </a:lnTo>
                  <a:cubicBezTo>
                    <a:pt x="1" y="136"/>
                    <a:pt x="5" y="142"/>
                    <a:pt x="10" y="142"/>
                  </a:cubicBezTo>
                  <a:cubicBezTo>
                    <a:pt x="12" y="142"/>
                    <a:pt x="14" y="141"/>
                    <a:pt x="17" y="140"/>
                  </a:cubicBezTo>
                  <a:cubicBezTo>
                    <a:pt x="27" y="132"/>
                    <a:pt x="34" y="121"/>
                    <a:pt x="34" y="109"/>
                  </a:cubicBezTo>
                  <a:lnTo>
                    <a:pt x="34" y="15"/>
                  </a:lnTo>
                  <a:cubicBezTo>
                    <a:pt x="34" y="6"/>
                    <a:pt x="30" y="1"/>
                    <a:pt x="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5"/>
            <p:cNvSpPr/>
            <p:nvPr/>
          </p:nvSpPr>
          <p:spPr>
            <a:xfrm>
              <a:off x="4301025" y="2467463"/>
              <a:ext cx="4950" cy="4125"/>
            </a:xfrm>
            <a:custGeom>
              <a:avLst/>
              <a:gdLst/>
              <a:ahLst/>
              <a:cxnLst/>
              <a:rect l="l" t="t" r="r" b="b"/>
              <a:pathLst>
                <a:path w="198" h="165" extrusionOk="0">
                  <a:moveTo>
                    <a:pt x="198" y="0"/>
                  </a:moveTo>
                  <a:lnTo>
                    <a:pt x="1" y="114"/>
                  </a:lnTo>
                  <a:lnTo>
                    <a:pt x="1" y="164"/>
                  </a:lnTo>
                  <a:lnTo>
                    <a:pt x="198" y="51"/>
                  </a:lnTo>
                  <a:lnTo>
                    <a:pt x="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5"/>
            <p:cNvSpPr/>
            <p:nvPr/>
          </p:nvSpPr>
          <p:spPr>
            <a:xfrm>
              <a:off x="4315700" y="2456338"/>
              <a:ext cx="2800" cy="2775"/>
            </a:xfrm>
            <a:custGeom>
              <a:avLst/>
              <a:gdLst/>
              <a:ahLst/>
              <a:cxnLst/>
              <a:rect l="l" t="t" r="r" b="b"/>
              <a:pathLst>
                <a:path w="112" h="111" extrusionOk="0">
                  <a:moveTo>
                    <a:pt x="111" y="0"/>
                  </a:moveTo>
                  <a:lnTo>
                    <a:pt x="1" y="64"/>
                  </a:lnTo>
                  <a:lnTo>
                    <a:pt x="1" y="110"/>
                  </a:lnTo>
                  <a:lnTo>
                    <a:pt x="111" y="48"/>
                  </a:lnTo>
                  <a:lnTo>
                    <a:pt x="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5"/>
            <p:cNvSpPr/>
            <p:nvPr/>
          </p:nvSpPr>
          <p:spPr>
            <a:xfrm>
              <a:off x="4293775" y="2470538"/>
              <a:ext cx="1150" cy="1600"/>
            </a:xfrm>
            <a:custGeom>
              <a:avLst/>
              <a:gdLst/>
              <a:ahLst/>
              <a:cxnLst/>
              <a:rect l="l" t="t" r="r" b="b"/>
              <a:pathLst>
                <a:path w="46" h="64" extrusionOk="0">
                  <a:moveTo>
                    <a:pt x="32" y="1"/>
                  </a:moveTo>
                  <a:cubicBezTo>
                    <a:pt x="29" y="1"/>
                    <a:pt x="26" y="2"/>
                    <a:pt x="22" y="4"/>
                  </a:cubicBezTo>
                  <a:cubicBezTo>
                    <a:pt x="9" y="12"/>
                    <a:pt x="2" y="28"/>
                    <a:pt x="1" y="44"/>
                  </a:cubicBezTo>
                  <a:cubicBezTo>
                    <a:pt x="1" y="57"/>
                    <a:pt x="6" y="64"/>
                    <a:pt x="14" y="64"/>
                  </a:cubicBezTo>
                  <a:cubicBezTo>
                    <a:pt x="17" y="64"/>
                    <a:pt x="19" y="63"/>
                    <a:pt x="22" y="62"/>
                  </a:cubicBezTo>
                  <a:cubicBezTo>
                    <a:pt x="37" y="51"/>
                    <a:pt x="44" y="35"/>
                    <a:pt x="46" y="20"/>
                  </a:cubicBezTo>
                  <a:cubicBezTo>
                    <a:pt x="46" y="8"/>
                    <a:pt x="40" y="1"/>
                    <a:pt x="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5"/>
            <p:cNvSpPr/>
            <p:nvPr/>
          </p:nvSpPr>
          <p:spPr>
            <a:xfrm>
              <a:off x="4282175" y="2484438"/>
              <a:ext cx="3075" cy="2325"/>
            </a:xfrm>
            <a:custGeom>
              <a:avLst/>
              <a:gdLst/>
              <a:ahLst/>
              <a:cxnLst/>
              <a:rect l="l" t="t" r="r" b="b"/>
              <a:pathLst>
                <a:path w="123" h="93" extrusionOk="0">
                  <a:moveTo>
                    <a:pt x="122" y="0"/>
                  </a:moveTo>
                  <a:lnTo>
                    <a:pt x="1" y="70"/>
                  </a:lnTo>
                  <a:lnTo>
                    <a:pt x="1" y="93"/>
                  </a:lnTo>
                  <a:lnTo>
                    <a:pt x="122" y="22"/>
                  </a:lnTo>
                  <a:lnTo>
                    <a:pt x="1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5"/>
            <p:cNvSpPr/>
            <p:nvPr/>
          </p:nvSpPr>
          <p:spPr>
            <a:xfrm>
              <a:off x="4281150" y="2479563"/>
              <a:ext cx="3225" cy="2725"/>
            </a:xfrm>
            <a:custGeom>
              <a:avLst/>
              <a:gdLst/>
              <a:ahLst/>
              <a:cxnLst/>
              <a:rect l="l" t="t" r="r" b="b"/>
              <a:pathLst>
                <a:path w="129" h="109" extrusionOk="0">
                  <a:moveTo>
                    <a:pt x="129" y="1"/>
                  </a:moveTo>
                  <a:lnTo>
                    <a:pt x="1" y="75"/>
                  </a:lnTo>
                  <a:lnTo>
                    <a:pt x="1" y="108"/>
                  </a:lnTo>
                  <a:lnTo>
                    <a:pt x="129" y="34"/>
                  </a:lnTo>
                  <a:lnTo>
                    <a:pt x="1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5"/>
            <p:cNvSpPr/>
            <p:nvPr/>
          </p:nvSpPr>
          <p:spPr>
            <a:xfrm>
              <a:off x="4264125" y="2495038"/>
              <a:ext cx="6800" cy="4750"/>
            </a:xfrm>
            <a:custGeom>
              <a:avLst/>
              <a:gdLst/>
              <a:ahLst/>
              <a:cxnLst/>
              <a:rect l="l" t="t" r="r" b="b"/>
              <a:pathLst>
                <a:path w="272" h="190" extrusionOk="0">
                  <a:moveTo>
                    <a:pt x="272" y="1"/>
                  </a:moveTo>
                  <a:lnTo>
                    <a:pt x="0" y="158"/>
                  </a:lnTo>
                  <a:lnTo>
                    <a:pt x="0" y="189"/>
                  </a:lnTo>
                  <a:lnTo>
                    <a:pt x="272" y="33"/>
                  </a:lnTo>
                  <a:lnTo>
                    <a:pt x="27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45"/>
            <p:cNvSpPr/>
            <p:nvPr/>
          </p:nvSpPr>
          <p:spPr>
            <a:xfrm>
              <a:off x="4264125" y="2492938"/>
              <a:ext cx="6550" cy="6050"/>
            </a:xfrm>
            <a:custGeom>
              <a:avLst/>
              <a:gdLst/>
              <a:ahLst/>
              <a:cxnLst/>
              <a:rect l="l" t="t" r="r" b="b"/>
              <a:pathLst>
                <a:path w="262" h="242" extrusionOk="0">
                  <a:moveTo>
                    <a:pt x="261" y="1"/>
                  </a:moveTo>
                  <a:lnTo>
                    <a:pt x="143" y="131"/>
                  </a:lnTo>
                  <a:lnTo>
                    <a:pt x="0" y="213"/>
                  </a:lnTo>
                  <a:lnTo>
                    <a:pt x="0" y="242"/>
                  </a:lnTo>
                  <a:lnTo>
                    <a:pt x="261" y="91"/>
                  </a:lnTo>
                  <a:lnTo>
                    <a:pt x="26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5"/>
            <p:cNvSpPr/>
            <p:nvPr/>
          </p:nvSpPr>
          <p:spPr>
            <a:xfrm>
              <a:off x="4266550" y="2441113"/>
              <a:ext cx="60650" cy="53825"/>
            </a:xfrm>
            <a:custGeom>
              <a:avLst/>
              <a:gdLst/>
              <a:ahLst/>
              <a:cxnLst/>
              <a:rect l="l" t="t" r="r" b="b"/>
              <a:pathLst>
                <a:path w="2426" h="2153" extrusionOk="0">
                  <a:moveTo>
                    <a:pt x="1947" y="0"/>
                  </a:moveTo>
                  <a:lnTo>
                    <a:pt x="1" y="1118"/>
                  </a:lnTo>
                  <a:lnTo>
                    <a:pt x="1368" y="2152"/>
                  </a:lnTo>
                  <a:lnTo>
                    <a:pt x="2425" y="1546"/>
                  </a:lnTo>
                  <a:lnTo>
                    <a:pt x="2425" y="363"/>
                  </a:lnTo>
                  <a:lnTo>
                    <a:pt x="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45"/>
            <p:cNvSpPr/>
            <p:nvPr/>
          </p:nvSpPr>
          <p:spPr>
            <a:xfrm>
              <a:off x="4258425" y="2477513"/>
              <a:ext cx="31400" cy="37075"/>
            </a:xfrm>
            <a:custGeom>
              <a:avLst/>
              <a:gdLst/>
              <a:ahLst/>
              <a:cxnLst/>
              <a:rect l="l" t="t" r="r" b="b"/>
              <a:pathLst>
                <a:path w="1256" h="1483" extrusionOk="0">
                  <a:moveTo>
                    <a:pt x="1" y="0"/>
                  </a:moveTo>
                  <a:lnTo>
                    <a:pt x="1" y="1231"/>
                  </a:lnTo>
                  <a:lnTo>
                    <a:pt x="333" y="1482"/>
                  </a:lnTo>
                  <a:lnTo>
                    <a:pt x="1255" y="94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5"/>
            <p:cNvSpPr/>
            <p:nvPr/>
          </p:nvSpPr>
          <p:spPr>
            <a:xfrm>
              <a:off x="4253175" y="2469988"/>
              <a:ext cx="2625" cy="54550"/>
            </a:xfrm>
            <a:custGeom>
              <a:avLst/>
              <a:gdLst/>
              <a:ahLst/>
              <a:cxnLst/>
              <a:rect l="l" t="t" r="r" b="b"/>
              <a:pathLst>
                <a:path w="105" h="2182" extrusionOk="0">
                  <a:moveTo>
                    <a:pt x="0" y="1"/>
                  </a:moveTo>
                  <a:lnTo>
                    <a:pt x="0" y="2118"/>
                  </a:lnTo>
                  <a:lnTo>
                    <a:pt x="105" y="2182"/>
                  </a:lnTo>
                  <a:lnTo>
                    <a:pt x="105" y="65"/>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5"/>
            <p:cNvSpPr/>
            <p:nvPr/>
          </p:nvSpPr>
          <p:spPr>
            <a:xfrm>
              <a:off x="4326050" y="2434188"/>
              <a:ext cx="1150" cy="45600"/>
            </a:xfrm>
            <a:custGeom>
              <a:avLst/>
              <a:gdLst/>
              <a:ahLst/>
              <a:cxnLst/>
              <a:rect l="l" t="t" r="r" b="b"/>
              <a:pathLst>
                <a:path w="46" h="1824" extrusionOk="0">
                  <a:moveTo>
                    <a:pt x="45" y="0"/>
                  </a:moveTo>
                  <a:lnTo>
                    <a:pt x="0" y="26"/>
                  </a:lnTo>
                  <a:lnTo>
                    <a:pt x="0" y="1795"/>
                  </a:lnTo>
                  <a:lnTo>
                    <a:pt x="45" y="1823"/>
                  </a:lnTo>
                  <a:lnTo>
                    <a:pt x="4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5"/>
            <p:cNvSpPr/>
            <p:nvPr/>
          </p:nvSpPr>
          <p:spPr>
            <a:xfrm>
              <a:off x="4258425" y="2479063"/>
              <a:ext cx="68775" cy="40300"/>
            </a:xfrm>
            <a:custGeom>
              <a:avLst/>
              <a:gdLst/>
              <a:ahLst/>
              <a:cxnLst/>
              <a:rect l="l" t="t" r="r" b="b"/>
              <a:pathLst>
                <a:path w="2751" h="1612" extrusionOk="0">
                  <a:moveTo>
                    <a:pt x="2705" y="0"/>
                  </a:moveTo>
                  <a:lnTo>
                    <a:pt x="1" y="1558"/>
                  </a:lnTo>
                  <a:lnTo>
                    <a:pt x="1" y="1611"/>
                  </a:lnTo>
                  <a:lnTo>
                    <a:pt x="2750" y="28"/>
                  </a:lnTo>
                  <a:lnTo>
                    <a:pt x="2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5"/>
            <p:cNvSpPr/>
            <p:nvPr/>
          </p:nvSpPr>
          <p:spPr>
            <a:xfrm>
              <a:off x="4551675" y="2423588"/>
              <a:ext cx="129700" cy="164475"/>
            </a:xfrm>
            <a:custGeom>
              <a:avLst/>
              <a:gdLst/>
              <a:ahLst/>
              <a:cxnLst/>
              <a:rect l="l" t="t" r="r" b="b"/>
              <a:pathLst>
                <a:path w="5188" h="6579" extrusionOk="0">
                  <a:moveTo>
                    <a:pt x="177" y="1"/>
                  </a:moveTo>
                  <a:lnTo>
                    <a:pt x="0" y="108"/>
                  </a:lnTo>
                  <a:lnTo>
                    <a:pt x="177" y="363"/>
                  </a:lnTo>
                  <a:lnTo>
                    <a:pt x="177" y="3584"/>
                  </a:lnTo>
                  <a:lnTo>
                    <a:pt x="4767" y="6227"/>
                  </a:lnTo>
                  <a:lnTo>
                    <a:pt x="5010" y="6578"/>
                  </a:lnTo>
                  <a:lnTo>
                    <a:pt x="5187" y="6470"/>
                  </a:lnTo>
                  <a:lnTo>
                    <a:pt x="5187" y="2885"/>
                  </a:lnTo>
                  <a:lnTo>
                    <a:pt x="1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5"/>
            <p:cNvSpPr/>
            <p:nvPr/>
          </p:nvSpPr>
          <p:spPr>
            <a:xfrm>
              <a:off x="4551675" y="2426288"/>
              <a:ext cx="125275" cy="161775"/>
            </a:xfrm>
            <a:custGeom>
              <a:avLst/>
              <a:gdLst/>
              <a:ahLst/>
              <a:cxnLst/>
              <a:rect l="l" t="t" r="r" b="b"/>
              <a:pathLst>
                <a:path w="5011" h="6471" extrusionOk="0">
                  <a:moveTo>
                    <a:pt x="0" y="0"/>
                  </a:moveTo>
                  <a:lnTo>
                    <a:pt x="0" y="3585"/>
                  </a:lnTo>
                  <a:lnTo>
                    <a:pt x="5010" y="6470"/>
                  </a:lnTo>
                  <a:lnTo>
                    <a:pt x="5010" y="288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45"/>
            <p:cNvSpPr/>
            <p:nvPr/>
          </p:nvSpPr>
          <p:spPr>
            <a:xfrm>
              <a:off x="4558050" y="2436038"/>
              <a:ext cx="114450" cy="141100"/>
            </a:xfrm>
            <a:custGeom>
              <a:avLst/>
              <a:gdLst/>
              <a:ahLst/>
              <a:cxnLst/>
              <a:rect l="l" t="t" r="r" b="b"/>
              <a:pathLst>
                <a:path w="4578" h="5644" extrusionOk="0">
                  <a:moveTo>
                    <a:pt x="1" y="0"/>
                  </a:moveTo>
                  <a:lnTo>
                    <a:pt x="1" y="3002"/>
                  </a:lnTo>
                  <a:lnTo>
                    <a:pt x="4577" y="5644"/>
                  </a:lnTo>
                  <a:lnTo>
                    <a:pt x="4577" y="2642"/>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5"/>
            <p:cNvSpPr/>
            <p:nvPr/>
          </p:nvSpPr>
          <p:spPr>
            <a:xfrm>
              <a:off x="4603300" y="2504288"/>
              <a:ext cx="67125" cy="71700"/>
            </a:xfrm>
            <a:custGeom>
              <a:avLst/>
              <a:gdLst/>
              <a:ahLst/>
              <a:cxnLst/>
              <a:rect l="l" t="t" r="r" b="b"/>
              <a:pathLst>
                <a:path w="2685" h="2868" extrusionOk="0">
                  <a:moveTo>
                    <a:pt x="45" y="1"/>
                  </a:moveTo>
                  <a:lnTo>
                    <a:pt x="45" y="175"/>
                  </a:lnTo>
                  <a:cubicBezTo>
                    <a:pt x="45" y="175"/>
                    <a:pt x="0" y="304"/>
                    <a:pt x="3" y="399"/>
                  </a:cubicBezTo>
                  <a:cubicBezTo>
                    <a:pt x="8" y="495"/>
                    <a:pt x="150" y="1016"/>
                    <a:pt x="180" y="1197"/>
                  </a:cubicBezTo>
                  <a:cubicBezTo>
                    <a:pt x="200" y="1312"/>
                    <a:pt x="250" y="1417"/>
                    <a:pt x="325" y="1504"/>
                  </a:cubicBezTo>
                  <a:lnTo>
                    <a:pt x="2684" y="2867"/>
                  </a:lnTo>
                  <a:cubicBezTo>
                    <a:pt x="2684" y="2867"/>
                    <a:pt x="2681" y="2369"/>
                    <a:pt x="2663" y="2218"/>
                  </a:cubicBezTo>
                  <a:cubicBezTo>
                    <a:pt x="2644" y="2069"/>
                    <a:pt x="2513" y="1525"/>
                    <a:pt x="2431" y="1368"/>
                  </a:cubicBezTo>
                  <a:cubicBezTo>
                    <a:pt x="2348" y="1210"/>
                    <a:pt x="1864" y="861"/>
                    <a:pt x="1864" y="861"/>
                  </a:cubicBezTo>
                  <a:lnTo>
                    <a:pt x="1700" y="587"/>
                  </a:lnTo>
                  <a:lnTo>
                    <a:pt x="1244" y="682"/>
                  </a:lnTo>
                  <a:lnTo>
                    <a:pt x="1229" y="739"/>
                  </a:lnTo>
                  <a:cubicBezTo>
                    <a:pt x="1229" y="739"/>
                    <a:pt x="1091" y="639"/>
                    <a:pt x="989" y="592"/>
                  </a:cubicBezTo>
                  <a:cubicBezTo>
                    <a:pt x="972" y="584"/>
                    <a:pt x="951" y="580"/>
                    <a:pt x="929" y="580"/>
                  </a:cubicBezTo>
                  <a:cubicBezTo>
                    <a:pt x="823" y="580"/>
                    <a:pt x="683" y="662"/>
                    <a:pt x="662" y="720"/>
                  </a:cubicBezTo>
                  <a:cubicBezTo>
                    <a:pt x="635" y="790"/>
                    <a:pt x="505" y="823"/>
                    <a:pt x="505" y="823"/>
                  </a:cubicBezTo>
                  <a:cubicBezTo>
                    <a:pt x="505" y="823"/>
                    <a:pt x="463" y="750"/>
                    <a:pt x="444" y="589"/>
                  </a:cubicBezTo>
                  <a:cubicBezTo>
                    <a:pt x="425" y="430"/>
                    <a:pt x="269" y="65"/>
                    <a:pt x="269" y="65"/>
                  </a:cubicBezTo>
                  <a:lnTo>
                    <a:pt x="4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5"/>
            <p:cNvSpPr/>
            <p:nvPr/>
          </p:nvSpPr>
          <p:spPr>
            <a:xfrm>
              <a:off x="4643100" y="2544638"/>
              <a:ext cx="5750" cy="9625"/>
            </a:xfrm>
            <a:custGeom>
              <a:avLst/>
              <a:gdLst/>
              <a:ahLst/>
              <a:cxnLst/>
              <a:rect l="l" t="t" r="r" b="b"/>
              <a:pathLst>
                <a:path w="230" h="385" extrusionOk="0">
                  <a:moveTo>
                    <a:pt x="183" y="1"/>
                  </a:moveTo>
                  <a:lnTo>
                    <a:pt x="0" y="327"/>
                  </a:lnTo>
                  <a:cubicBezTo>
                    <a:pt x="0" y="327"/>
                    <a:pt x="59" y="385"/>
                    <a:pt x="88" y="385"/>
                  </a:cubicBezTo>
                  <a:cubicBezTo>
                    <a:pt x="91" y="385"/>
                    <a:pt x="94" y="384"/>
                    <a:pt x="96" y="382"/>
                  </a:cubicBezTo>
                  <a:cubicBezTo>
                    <a:pt x="112" y="367"/>
                    <a:pt x="122" y="349"/>
                    <a:pt x="127" y="327"/>
                  </a:cubicBezTo>
                  <a:lnTo>
                    <a:pt x="148" y="315"/>
                  </a:lnTo>
                  <a:cubicBezTo>
                    <a:pt x="172" y="304"/>
                    <a:pt x="169" y="262"/>
                    <a:pt x="169" y="262"/>
                  </a:cubicBezTo>
                  <a:cubicBezTo>
                    <a:pt x="169" y="262"/>
                    <a:pt x="182" y="259"/>
                    <a:pt x="192" y="237"/>
                  </a:cubicBezTo>
                  <a:cubicBezTo>
                    <a:pt x="201" y="214"/>
                    <a:pt x="192" y="169"/>
                    <a:pt x="192" y="169"/>
                  </a:cubicBezTo>
                  <a:cubicBezTo>
                    <a:pt x="217" y="153"/>
                    <a:pt x="230" y="124"/>
                    <a:pt x="228" y="95"/>
                  </a:cubicBezTo>
                  <a:cubicBezTo>
                    <a:pt x="224" y="59"/>
                    <a:pt x="209" y="25"/>
                    <a:pt x="18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5"/>
            <p:cNvSpPr/>
            <p:nvPr/>
          </p:nvSpPr>
          <p:spPr>
            <a:xfrm>
              <a:off x="4598825" y="2486738"/>
              <a:ext cx="3625" cy="6050"/>
            </a:xfrm>
            <a:custGeom>
              <a:avLst/>
              <a:gdLst/>
              <a:ahLst/>
              <a:cxnLst/>
              <a:rect l="l" t="t" r="r" b="b"/>
              <a:pathLst>
                <a:path w="145" h="242" extrusionOk="0">
                  <a:moveTo>
                    <a:pt x="109" y="1"/>
                  </a:moveTo>
                  <a:cubicBezTo>
                    <a:pt x="100" y="1"/>
                    <a:pt x="93" y="4"/>
                    <a:pt x="88" y="11"/>
                  </a:cubicBezTo>
                  <a:cubicBezTo>
                    <a:pt x="72" y="31"/>
                    <a:pt x="15" y="30"/>
                    <a:pt x="8" y="60"/>
                  </a:cubicBezTo>
                  <a:cubicBezTo>
                    <a:pt x="1" y="89"/>
                    <a:pt x="65" y="242"/>
                    <a:pt x="65" y="242"/>
                  </a:cubicBezTo>
                  <a:cubicBezTo>
                    <a:pt x="65" y="242"/>
                    <a:pt x="134" y="79"/>
                    <a:pt x="140" y="41"/>
                  </a:cubicBezTo>
                  <a:cubicBezTo>
                    <a:pt x="144" y="15"/>
                    <a:pt x="126" y="1"/>
                    <a:pt x="10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5"/>
            <p:cNvSpPr/>
            <p:nvPr/>
          </p:nvSpPr>
          <p:spPr>
            <a:xfrm>
              <a:off x="4559400" y="2449738"/>
              <a:ext cx="42400" cy="39975"/>
            </a:xfrm>
            <a:custGeom>
              <a:avLst/>
              <a:gdLst/>
              <a:ahLst/>
              <a:cxnLst/>
              <a:rect l="l" t="t" r="r" b="b"/>
              <a:pathLst>
                <a:path w="1696" h="1599" extrusionOk="0">
                  <a:moveTo>
                    <a:pt x="0" y="0"/>
                  </a:moveTo>
                  <a:cubicBezTo>
                    <a:pt x="1" y="1"/>
                    <a:pt x="370" y="374"/>
                    <a:pt x="431" y="434"/>
                  </a:cubicBezTo>
                  <a:cubicBezTo>
                    <a:pt x="490" y="493"/>
                    <a:pt x="872" y="872"/>
                    <a:pt x="920" y="901"/>
                  </a:cubicBezTo>
                  <a:cubicBezTo>
                    <a:pt x="969" y="928"/>
                    <a:pt x="1192" y="1178"/>
                    <a:pt x="1252" y="1224"/>
                  </a:cubicBezTo>
                  <a:cubicBezTo>
                    <a:pt x="1300" y="1265"/>
                    <a:pt x="1344" y="1310"/>
                    <a:pt x="1387" y="1358"/>
                  </a:cubicBezTo>
                  <a:lnTo>
                    <a:pt x="1294" y="1303"/>
                  </a:lnTo>
                  <a:lnTo>
                    <a:pt x="1666" y="1598"/>
                  </a:lnTo>
                  <a:lnTo>
                    <a:pt x="1695" y="1536"/>
                  </a:lnTo>
                  <a:lnTo>
                    <a:pt x="1534" y="1318"/>
                  </a:lnTo>
                  <a:cubicBezTo>
                    <a:pt x="1484" y="1250"/>
                    <a:pt x="1394" y="1179"/>
                    <a:pt x="1353" y="1140"/>
                  </a:cubicBezTo>
                  <a:cubicBezTo>
                    <a:pt x="1313" y="1102"/>
                    <a:pt x="1091" y="905"/>
                    <a:pt x="1091" y="905"/>
                  </a:cubicBezTo>
                  <a:lnTo>
                    <a:pt x="1091" y="905"/>
                  </a:lnTo>
                  <a:lnTo>
                    <a:pt x="1337" y="1182"/>
                  </a:lnTo>
                  <a:lnTo>
                    <a:pt x="1214" y="1076"/>
                  </a:lnTo>
                  <a:lnTo>
                    <a:pt x="1214" y="1076"/>
                  </a:lnTo>
                  <a:cubicBezTo>
                    <a:pt x="1214" y="1076"/>
                    <a:pt x="1384" y="1276"/>
                    <a:pt x="1427" y="1303"/>
                  </a:cubicBezTo>
                  <a:cubicBezTo>
                    <a:pt x="1436" y="1307"/>
                    <a:pt x="1439" y="1310"/>
                    <a:pt x="1438" y="1310"/>
                  </a:cubicBezTo>
                  <a:cubicBezTo>
                    <a:pt x="1433" y="1310"/>
                    <a:pt x="1350" y="1266"/>
                    <a:pt x="1275" y="1189"/>
                  </a:cubicBezTo>
                  <a:cubicBezTo>
                    <a:pt x="1181" y="1097"/>
                    <a:pt x="514" y="476"/>
                    <a:pt x="389" y="356"/>
                  </a:cubicBezTo>
                  <a:cubicBezTo>
                    <a:pt x="266" y="234"/>
                    <a:pt x="0" y="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5"/>
            <p:cNvSpPr/>
            <p:nvPr/>
          </p:nvSpPr>
          <p:spPr>
            <a:xfrm>
              <a:off x="4600625" y="2487388"/>
              <a:ext cx="47275" cy="67475"/>
            </a:xfrm>
            <a:custGeom>
              <a:avLst/>
              <a:gdLst/>
              <a:ahLst/>
              <a:cxnLst/>
              <a:rect l="l" t="t" r="r" b="b"/>
              <a:pathLst>
                <a:path w="1891" h="2699" extrusionOk="0">
                  <a:moveTo>
                    <a:pt x="74" y="0"/>
                  </a:moveTo>
                  <a:cubicBezTo>
                    <a:pt x="73" y="0"/>
                    <a:pt x="72" y="1"/>
                    <a:pt x="71" y="1"/>
                  </a:cubicBezTo>
                  <a:cubicBezTo>
                    <a:pt x="51" y="10"/>
                    <a:pt x="0" y="92"/>
                    <a:pt x="19" y="126"/>
                  </a:cubicBezTo>
                  <a:cubicBezTo>
                    <a:pt x="39" y="160"/>
                    <a:pt x="412" y="756"/>
                    <a:pt x="490" y="936"/>
                  </a:cubicBezTo>
                  <a:cubicBezTo>
                    <a:pt x="568" y="1116"/>
                    <a:pt x="684" y="1455"/>
                    <a:pt x="895" y="1731"/>
                  </a:cubicBezTo>
                  <a:cubicBezTo>
                    <a:pt x="1104" y="2006"/>
                    <a:pt x="1557" y="2682"/>
                    <a:pt x="1612" y="2698"/>
                  </a:cubicBezTo>
                  <a:cubicBezTo>
                    <a:pt x="1614" y="2698"/>
                    <a:pt x="1615" y="2699"/>
                    <a:pt x="1616" y="2699"/>
                  </a:cubicBezTo>
                  <a:cubicBezTo>
                    <a:pt x="1677" y="2699"/>
                    <a:pt x="1891" y="2320"/>
                    <a:pt x="1891" y="2251"/>
                  </a:cubicBezTo>
                  <a:cubicBezTo>
                    <a:pt x="1891" y="2182"/>
                    <a:pt x="1073" y="1058"/>
                    <a:pt x="947" y="930"/>
                  </a:cubicBezTo>
                  <a:cubicBezTo>
                    <a:pt x="819" y="801"/>
                    <a:pt x="619" y="707"/>
                    <a:pt x="142" y="73"/>
                  </a:cubicBezTo>
                  <a:cubicBezTo>
                    <a:pt x="142" y="73"/>
                    <a:pt x="96" y="0"/>
                    <a:pt x="7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5"/>
            <p:cNvSpPr/>
            <p:nvPr/>
          </p:nvSpPr>
          <p:spPr>
            <a:xfrm>
              <a:off x="4599950" y="2488563"/>
              <a:ext cx="10925" cy="21900"/>
            </a:xfrm>
            <a:custGeom>
              <a:avLst/>
              <a:gdLst/>
              <a:ahLst/>
              <a:cxnLst/>
              <a:rect l="l" t="t" r="r" b="b"/>
              <a:pathLst>
                <a:path w="437" h="876" extrusionOk="0">
                  <a:moveTo>
                    <a:pt x="118" y="0"/>
                  </a:moveTo>
                  <a:cubicBezTo>
                    <a:pt x="108" y="0"/>
                    <a:pt x="98" y="2"/>
                    <a:pt x="89" y="6"/>
                  </a:cubicBezTo>
                  <a:cubicBezTo>
                    <a:pt x="60" y="19"/>
                    <a:pt x="11" y="131"/>
                    <a:pt x="11" y="131"/>
                  </a:cubicBezTo>
                  <a:cubicBezTo>
                    <a:pt x="4" y="153"/>
                    <a:pt x="1" y="174"/>
                    <a:pt x="1" y="198"/>
                  </a:cubicBezTo>
                  <a:cubicBezTo>
                    <a:pt x="1" y="237"/>
                    <a:pt x="36" y="335"/>
                    <a:pt x="100" y="425"/>
                  </a:cubicBezTo>
                  <a:cubicBezTo>
                    <a:pt x="162" y="515"/>
                    <a:pt x="178" y="647"/>
                    <a:pt x="178" y="647"/>
                  </a:cubicBezTo>
                  <a:cubicBezTo>
                    <a:pt x="208" y="769"/>
                    <a:pt x="318" y="863"/>
                    <a:pt x="379" y="875"/>
                  </a:cubicBezTo>
                  <a:cubicBezTo>
                    <a:pt x="381" y="875"/>
                    <a:pt x="383" y="875"/>
                    <a:pt x="385" y="875"/>
                  </a:cubicBezTo>
                  <a:cubicBezTo>
                    <a:pt x="436" y="875"/>
                    <a:pt x="401" y="692"/>
                    <a:pt x="401" y="692"/>
                  </a:cubicBezTo>
                  <a:cubicBezTo>
                    <a:pt x="401" y="692"/>
                    <a:pt x="392" y="663"/>
                    <a:pt x="382" y="625"/>
                  </a:cubicBezTo>
                  <a:cubicBezTo>
                    <a:pt x="371" y="586"/>
                    <a:pt x="339" y="514"/>
                    <a:pt x="339" y="493"/>
                  </a:cubicBezTo>
                  <a:cubicBezTo>
                    <a:pt x="339" y="473"/>
                    <a:pt x="398" y="385"/>
                    <a:pt x="404" y="354"/>
                  </a:cubicBezTo>
                  <a:cubicBezTo>
                    <a:pt x="408" y="337"/>
                    <a:pt x="405" y="319"/>
                    <a:pt x="397" y="303"/>
                  </a:cubicBezTo>
                  <a:cubicBezTo>
                    <a:pt x="397" y="303"/>
                    <a:pt x="390" y="247"/>
                    <a:pt x="371" y="227"/>
                  </a:cubicBezTo>
                  <a:cubicBezTo>
                    <a:pt x="356" y="212"/>
                    <a:pt x="342" y="199"/>
                    <a:pt x="327" y="186"/>
                  </a:cubicBezTo>
                  <a:cubicBezTo>
                    <a:pt x="316" y="160"/>
                    <a:pt x="301" y="134"/>
                    <a:pt x="285" y="109"/>
                  </a:cubicBezTo>
                  <a:cubicBezTo>
                    <a:pt x="274" y="95"/>
                    <a:pt x="256" y="84"/>
                    <a:pt x="237" y="82"/>
                  </a:cubicBezTo>
                  <a:cubicBezTo>
                    <a:pt x="237" y="82"/>
                    <a:pt x="237" y="53"/>
                    <a:pt x="198" y="28"/>
                  </a:cubicBezTo>
                  <a:cubicBezTo>
                    <a:pt x="171" y="11"/>
                    <a:pt x="142" y="0"/>
                    <a:pt x="11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45"/>
            <p:cNvSpPr/>
            <p:nvPr/>
          </p:nvSpPr>
          <p:spPr>
            <a:xfrm>
              <a:off x="4618350" y="2481238"/>
              <a:ext cx="29450" cy="29450"/>
            </a:xfrm>
            <a:custGeom>
              <a:avLst/>
              <a:gdLst/>
              <a:ahLst/>
              <a:cxnLst/>
              <a:rect l="l" t="t" r="r" b="b"/>
              <a:pathLst>
                <a:path w="1178" h="1178" extrusionOk="0">
                  <a:moveTo>
                    <a:pt x="537" y="1"/>
                  </a:moveTo>
                  <a:cubicBezTo>
                    <a:pt x="457" y="1"/>
                    <a:pt x="352" y="247"/>
                    <a:pt x="352" y="247"/>
                  </a:cubicBezTo>
                  <a:cubicBezTo>
                    <a:pt x="352" y="247"/>
                    <a:pt x="216" y="150"/>
                    <a:pt x="145" y="128"/>
                  </a:cubicBezTo>
                  <a:cubicBezTo>
                    <a:pt x="135" y="125"/>
                    <a:pt x="125" y="123"/>
                    <a:pt x="115" y="123"/>
                  </a:cubicBezTo>
                  <a:cubicBezTo>
                    <a:pt x="55" y="123"/>
                    <a:pt x="1" y="181"/>
                    <a:pt x="39" y="324"/>
                  </a:cubicBezTo>
                  <a:cubicBezTo>
                    <a:pt x="84" y="492"/>
                    <a:pt x="334" y="614"/>
                    <a:pt x="334" y="614"/>
                  </a:cubicBezTo>
                  <a:cubicBezTo>
                    <a:pt x="334" y="614"/>
                    <a:pt x="774" y="636"/>
                    <a:pt x="903" y="786"/>
                  </a:cubicBezTo>
                  <a:cubicBezTo>
                    <a:pt x="1034" y="936"/>
                    <a:pt x="1154" y="1178"/>
                    <a:pt x="1154" y="1178"/>
                  </a:cubicBezTo>
                  <a:cubicBezTo>
                    <a:pt x="1154" y="1178"/>
                    <a:pt x="1178" y="969"/>
                    <a:pt x="1154" y="876"/>
                  </a:cubicBezTo>
                  <a:cubicBezTo>
                    <a:pt x="1133" y="783"/>
                    <a:pt x="1001" y="363"/>
                    <a:pt x="947" y="318"/>
                  </a:cubicBezTo>
                  <a:cubicBezTo>
                    <a:pt x="893" y="272"/>
                    <a:pt x="634" y="37"/>
                    <a:pt x="551" y="3"/>
                  </a:cubicBezTo>
                  <a:cubicBezTo>
                    <a:pt x="547" y="2"/>
                    <a:pt x="542" y="1"/>
                    <a:pt x="53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5"/>
            <p:cNvSpPr/>
            <p:nvPr/>
          </p:nvSpPr>
          <p:spPr>
            <a:xfrm>
              <a:off x="4618925" y="2485338"/>
              <a:ext cx="11075" cy="11575"/>
            </a:xfrm>
            <a:custGeom>
              <a:avLst/>
              <a:gdLst/>
              <a:ahLst/>
              <a:cxnLst/>
              <a:rect l="l" t="t" r="r" b="b"/>
              <a:pathLst>
                <a:path w="443" h="463" extrusionOk="0">
                  <a:moveTo>
                    <a:pt x="68" y="0"/>
                  </a:moveTo>
                  <a:cubicBezTo>
                    <a:pt x="52" y="0"/>
                    <a:pt x="38" y="7"/>
                    <a:pt x="25" y="24"/>
                  </a:cubicBezTo>
                  <a:cubicBezTo>
                    <a:pt x="0" y="57"/>
                    <a:pt x="10" y="128"/>
                    <a:pt x="29" y="198"/>
                  </a:cubicBezTo>
                  <a:cubicBezTo>
                    <a:pt x="97" y="345"/>
                    <a:pt x="311" y="450"/>
                    <a:pt x="311" y="450"/>
                  </a:cubicBezTo>
                  <a:cubicBezTo>
                    <a:pt x="311" y="450"/>
                    <a:pt x="366" y="453"/>
                    <a:pt x="443" y="463"/>
                  </a:cubicBezTo>
                  <a:lnTo>
                    <a:pt x="377" y="238"/>
                  </a:lnTo>
                  <a:cubicBezTo>
                    <a:pt x="374" y="238"/>
                    <a:pt x="266" y="186"/>
                    <a:pt x="211" y="116"/>
                  </a:cubicBezTo>
                  <a:cubicBezTo>
                    <a:pt x="169" y="63"/>
                    <a:pt x="115" y="0"/>
                    <a:pt x="6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5"/>
            <p:cNvSpPr/>
            <p:nvPr/>
          </p:nvSpPr>
          <p:spPr>
            <a:xfrm>
              <a:off x="4642375" y="2504813"/>
              <a:ext cx="4875" cy="12375"/>
            </a:xfrm>
            <a:custGeom>
              <a:avLst/>
              <a:gdLst/>
              <a:ahLst/>
              <a:cxnLst/>
              <a:rect l="l" t="t" r="r" b="b"/>
              <a:pathLst>
                <a:path w="195" h="495" extrusionOk="0">
                  <a:moveTo>
                    <a:pt x="79" y="0"/>
                  </a:moveTo>
                  <a:lnTo>
                    <a:pt x="0" y="58"/>
                  </a:lnTo>
                  <a:lnTo>
                    <a:pt x="109" y="494"/>
                  </a:lnTo>
                  <a:cubicBezTo>
                    <a:pt x="138" y="480"/>
                    <a:pt x="161" y="454"/>
                    <a:pt x="173" y="422"/>
                  </a:cubicBezTo>
                  <a:cubicBezTo>
                    <a:pt x="190" y="371"/>
                    <a:pt x="193" y="235"/>
                    <a:pt x="193" y="235"/>
                  </a:cubicBezTo>
                  <a:cubicBezTo>
                    <a:pt x="195" y="196"/>
                    <a:pt x="79" y="0"/>
                    <a:pt x="7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5"/>
            <p:cNvSpPr/>
            <p:nvPr/>
          </p:nvSpPr>
          <p:spPr>
            <a:xfrm>
              <a:off x="4626425" y="2491263"/>
              <a:ext cx="20100" cy="36325"/>
            </a:xfrm>
            <a:custGeom>
              <a:avLst/>
              <a:gdLst/>
              <a:ahLst/>
              <a:cxnLst/>
              <a:rect l="l" t="t" r="r" b="b"/>
              <a:pathLst>
                <a:path w="804" h="1453" extrusionOk="0">
                  <a:moveTo>
                    <a:pt x="65" y="1"/>
                  </a:moveTo>
                  <a:cubicBezTo>
                    <a:pt x="39" y="1"/>
                    <a:pt x="21" y="12"/>
                    <a:pt x="19" y="39"/>
                  </a:cubicBezTo>
                  <a:cubicBezTo>
                    <a:pt x="19" y="39"/>
                    <a:pt x="0" y="197"/>
                    <a:pt x="19" y="288"/>
                  </a:cubicBezTo>
                  <a:cubicBezTo>
                    <a:pt x="37" y="378"/>
                    <a:pt x="12" y="478"/>
                    <a:pt x="67" y="629"/>
                  </a:cubicBezTo>
                  <a:cubicBezTo>
                    <a:pt x="124" y="781"/>
                    <a:pt x="176" y="900"/>
                    <a:pt x="169" y="968"/>
                  </a:cubicBezTo>
                  <a:cubicBezTo>
                    <a:pt x="161" y="1036"/>
                    <a:pt x="190" y="1094"/>
                    <a:pt x="261" y="1135"/>
                  </a:cubicBezTo>
                  <a:cubicBezTo>
                    <a:pt x="333" y="1176"/>
                    <a:pt x="318" y="1257"/>
                    <a:pt x="415" y="1358"/>
                  </a:cubicBezTo>
                  <a:cubicBezTo>
                    <a:pt x="468" y="1413"/>
                    <a:pt x="551" y="1452"/>
                    <a:pt x="623" y="1452"/>
                  </a:cubicBezTo>
                  <a:cubicBezTo>
                    <a:pt x="681" y="1452"/>
                    <a:pt x="733" y="1426"/>
                    <a:pt x="754" y="1360"/>
                  </a:cubicBezTo>
                  <a:cubicBezTo>
                    <a:pt x="804" y="1213"/>
                    <a:pt x="752" y="949"/>
                    <a:pt x="728" y="842"/>
                  </a:cubicBezTo>
                  <a:cubicBezTo>
                    <a:pt x="707" y="735"/>
                    <a:pt x="612" y="422"/>
                    <a:pt x="612" y="422"/>
                  </a:cubicBezTo>
                  <a:cubicBezTo>
                    <a:pt x="612" y="422"/>
                    <a:pt x="430" y="216"/>
                    <a:pt x="337" y="137"/>
                  </a:cubicBezTo>
                  <a:cubicBezTo>
                    <a:pt x="269" y="80"/>
                    <a:pt x="135" y="1"/>
                    <a:pt x="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5"/>
            <p:cNvSpPr/>
            <p:nvPr/>
          </p:nvSpPr>
          <p:spPr>
            <a:xfrm>
              <a:off x="4640925" y="2500788"/>
              <a:ext cx="3950" cy="8650"/>
            </a:xfrm>
            <a:custGeom>
              <a:avLst/>
              <a:gdLst/>
              <a:ahLst/>
              <a:cxnLst/>
              <a:rect l="l" t="t" r="r" b="b"/>
              <a:pathLst>
                <a:path w="158" h="346" extrusionOk="0">
                  <a:moveTo>
                    <a:pt x="23" y="0"/>
                  </a:moveTo>
                  <a:cubicBezTo>
                    <a:pt x="9" y="0"/>
                    <a:pt x="0" y="4"/>
                    <a:pt x="0" y="4"/>
                  </a:cubicBezTo>
                  <a:cubicBezTo>
                    <a:pt x="0" y="4"/>
                    <a:pt x="83" y="345"/>
                    <a:pt x="107" y="345"/>
                  </a:cubicBezTo>
                  <a:cubicBezTo>
                    <a:pt x="108" y="345"/>
                    <a:pt x="109" y="345"/>
                    <a:pt x="109" y="344"/>
                  </a:cubicBezTo>
                  <a:cubicBezTo>
                    <a:pt x="130" y="315"/>
                    <a:pt x="157" y="157"/>
                    <a:pt x="109" y="67"/>
                  </a:cubicBezTo>
                  <a:cubicBezTo>
                    <a:pt x="80" y="11"/>
                    <a:pt x="45" y="0"/>
                    <a:pt x="2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5"/>
            <p:cNvSpPr/>
            <p:nvPr/>
          </p:nvSpPr>
          <p:spPr>
            <a:xfrm>
              <a:off x="4628225" y="2482188"/>
              <a:ext cx="7725" cy="6725"/>
            </a:xfrm>
            <a:custGeom>
              <a:avLst/>
              <a:gdLst/>
              <a:ahLst/>
              <a:cxnLst/>
              <a:rect l="l" t="t" r="r" b="b"/>
              <a:pathLst>
                <a:path w="309" h="269" extrusionOk="0">
                  <a:moveTo>
                    <a:pt x="82" y="0"/>
                  </a:moveTo>
                  <a:cubicBezTo>
                    <a:pt x="50" y="38"/>
                    <a:pt x="23" y="77"/>
                    <a:pt x="1" y="121"/>
                  </a:cubicBezTo>
                  <a:cubicBezTo>
                    <a:pt x="27" y="135"/>
                    <a:pt x="60" y="155"/>
                    <a:pt x="92" y="174"/>
                  </a:cubicBezTo>
                  <a:cubicBezTo>
                    <a:pt x="137" y="203"/>
                    <a:pt x="181" y="235"/>
                    <a:pt x="223" y="268"/>
                  </a:cubicBezTo>
                  <a:lnTo>
                    <a:pt x="308" y="152"/>
                  </a:lnTo>
                  <a:cubicBezTo>
                    <a:pt x="269" y="119"/>
                    <a:pt x="227" y="89"/>
                    <a:pt x="185" y="60"/>
                  </a:cubicBezTo>
                  <a:cubicBezTo>
                    <a:pt x="152" y="38"/>
                    <a:pt x="117" y="18"/>
                    <a:pt x="82"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5"/>
            <p:cNvSpPr/>
            <p:nvPr/>
          </p:nvSpPr>
          <p:spPr>
            <a:xfrm>
              <a:off x="4587950" y="2468438"/>
              <a:ext cx="5550" cy="8250"/>
            </a:xfrm>
            <a:custGeom>
              <a:avLst/>
              <a:gdLst/>
              <a:ahLst/>
              <a:cxnLst/>
              <a:rect l="l" t="t" r="r" b="b"/>
              <a:pathLst>
                <a:path w="222" h="330" extrusionOk="0">
                  <a:moveTo>
                    <a:pt x="1" y="1"/>
                  </a:moveTo>
                  <a:cubicBezTo>
                    <a:pt x="1" y="1"/>
                    <a:pt x="49" y="88"/>
                    <a:pt x="88" y="151"/>
                  </a:cubicBezTo>
                  <a:cubicBezTo>
                    <a:pt x="108" y="183"/>
                    <a:pt x="107" y="191"/>
                    <a:pt x="102" y="191"/>
                  </a:cubicBezTo>
                  <a:cubicBezTo>
                    <a:pt x="97" y="191"/>
                    <a:pt x="87" y="183"/>
                    <a:pt x="86" y="183"/>
                  </a:cubicBezTo>
                  <a:lnTo>
                    <a:pt x="86" y="183"/>
                  </a:lnTo>
                  <a:lnTo>
                    <a:pt x="221" y="33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5"/>
            <p:cNvSpPr/>
            <p:nvPr/>
          </p:nvSpPr>
          <p:spPr>
            <a:xfrm>
              <a:off x="4582275" y="2475463"/>
              <a:ext cx="4525" cy="3350"/>
            </a:xfrm>
            <a:custGeom>
              <a:avLst/>
              <a:gdLst/>
              <a:ahLst/>
              <a:cxnLst/>
              <a:rect l="l" t="t" r="r" b="b"/>
              <a:pathLst>
                <a:path w="181" h="134" extrusionOk="0">
                  <a:moveTo>
                    <a:pt x="0" y="1"/>
                  </a:moveTo>
                  <a:lnTo>
                    <a:pt x="0" y="1"/>
                  </a:lnTo>
                  <a:cubicBezTo>
                    <a:pt x="0" y="1"/>
                    <a:pt x="80" y="89"/>
                    <a:pt x="125" y="115"/>
                  </a:cubicBezTo>
                  <a:cubicBezTo>
                    <a:pt x="150" y="130"/>
                    <a:pt x="165" y="133"/>
                    <a:pt x="172" y="133"/>
                  </a:cubicBezTo>
                  <a:cubicBezTo>
                    <a:pt x="178" y="133"/>
                    <a:pt x="180" y="131"/>
                    <a:pt x="180" y="13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5"/>
            <p:cNvSpPr/>
            <p:nvPr/>
          </p:nvSpPr>
          <p:spPr>
            <a:xfrm>
              <a:off x="4570375" y="2454338"/>
              <a:ext cx="12825" cy="14700"/>
            </a:xfrm>
            <a:custGeom>
              <a:avLst/>
              <a:gdLst/>
              <a:ahLst/>
              <a:cxnLst/>
              <a:rect l="l" t="t" r="r" b="b"/>
              <a:pathLst>
                <a:path w="513" h="588" extrusionOk="0">
                  <a:moveTo>
                    <a:pt x="1" y="1"/>
                  </a:moveTo>
                  <a:lnTo>
                    <a:pt x="1" y="1"/>
                  </a:lnTo>
                  <a:cubicBezTo>
                    <a:pt x="1" y="1"/>
                    <a:pt x="295" y="359"/>
                    <a:pt x="310" y="392"/>
                  </a:cubicBezTo>
                  <a:cubicBezTo>
                    <a:pt x="313" y="400"/>
                    <a:pt x="312" y="403"/>
                    <a:pt x="307" y="403"/>
                  </a:cubicBezTo>
                  <a:cubicBezTo>
                    <a:pt x="291" y="403"/>
                    <a:pt x="244" y="373"/>
                    <a:pt x="244" y="373"/>
                  </a:cubicBezTo>
                  <a:lnTo>
                    <a:pt x="244" y="373"/>
                  </a:lnTo>
                  <a:lnTo>
                    <a:pt x="513" y="588"/>
                  </a:lnTo>
                  <a:lnTo>
                    <a:pt x="513" y="58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45"/>
            <p:cNvSpPr/>
            <p:nvPr/>
          </p:nvSpPr>
          <p:spPr>
            <a:xfrm>
              <a:off x="4565375" y="2448738"/>
              <a:ext cx="525" cy="725"/>
            </a:xfrm>
            <a:custGeom>
              <a:avLst/>
              <a:gdLst/>
              <a:ahLst/>
              <a:cxnLst/>
              <a:rect l="l" t="t" r="r" b="b"/>
              <a:pathLst>
                <a:path w="21" h="29" extrusionOk="0">
                  <a:moveTo>
                    <a:pt x="7" y="0"/>
                  </a:moveTo>
                  <a:cubicBezTo>
                    <a:pt x="3" y="0"/>
                    <a:pt x="1" y="3"/>
                    <a:pt x="1" y="8"/>
                  </a:cubicBezTo>
                  <a:cubicBezTo>
                    <a:pt x="1" y="16"/>
                    <a:pt x="5" y="23"/>
                    <a:pt x="11" y="27"/>
                  </a:cubicBezTo>
                  <a:cubicBezTo>
                    <a:pt x="12" y="28"/>
                    <a:pt x="14" y="28"/>
                    <a:pt x="15" y="28"/>
                  </a:cubicBezTo>
                  <a:cubicBezTo>
                    <a:pt x="18" y="28"/>
                    <a:pt x="21" y="25"/>
                    <a:pt x="21" y="20"/>
                  </a:cubicBezTo>
                  <a:cubicBezTo>
                    <a:pt x="19" y="13"/>
                    <a:pt x="16" y="6"/>
                    <a:pt x="11" y="1"/>
                  </a:cubicBezTo>
                  <a:cubicBezTo>
                    <a:pt x="9" y="0"/>
                    <a:pt x="8" y="0"/>
                    <a:pt x="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5"/>
            <p:cNvSpPr/>
            <p:nvPr/>
          </p:nvSpPr>
          <p:spPr>
            <a:xfrm>
              <a:off x="4571025" y="2458263"/>
              <a:ext cx="325" cy="425"/>
            </a:xfrm>
            <a:custGeom>
              <a:avLst/>
              <a:gdLst/>
              <a:ahLst/>
              <a:cxnLst/>
              <a:rect l="l" t="t" r="r" b="b"/>
              <a:pathLst>
                <a:path w="13" h="17" extrusionOk="0">
                  <a:moveTo>
                    <a:pt x="4" y="0"/>
                  </a:moveTo>
                  <a:cubicBezTo>
                    <a:pt x="2" y="0"/>
                    <a:pt x="1" y="2"/>
                    <a:pt x="1" y="4"/>
                  </a:cubicBezTo>
                  <a:cubicBezTo>
                    <a:pt x="1" y="9"/>
                    <a:pt x="2" y="13"/>
                    <a:pt x="7" y="16"/>
                  </a:cubicBezTo>
                  <a:cubicBezTo>
                    <a:pt x="7" y="16"/>
                    <a:pt x="8" y="17"/>
                    <a:pt x="9" y="17"/>
                  </a:cubicBezTo>
                  <a:cubicBezTo>
                    <a:pt x="11" y="17"/>
                    <a:pt x="12" y="15"/>
                    <a:pt x="12" y="12"/>
                  </a:cubicBezTo>
                  <a:cubicBezTo>
                    <a:pt x="11" y="7"/>
                    <a:pt x="9" y="3"/>
                    <a:pt x="7" y="2"/>
                  </a:cubicBezTo>
                  <a:cubicBezTo>
                    <a:pt x="6"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45"/>
            <p:cNvSpPr/>
            <p:nvPr/>
          </p:nvSpPr>
          <p:spPr>
            <a:xfrm>
              <a:off x="4561825" y="2448188"/>
              <a:ext cx="275" cy="425"/>
            </a:xfrm>
            <a:custGeom>
              <a:avLst/>
              <a:gdLst/>
              <a:ahLst/>
              <a:cxnLst/>
              <a:rect l="l" t="t" r="r" b="b"/>
              <a:pathLst>
                <a:path w="11" h="17" extrusionOk="0">
                  <a:moveTo>
                    <a:pt x="4" y="0"/>
                  </a:moveTo>
                  <a:cubicBezTo>
                    <a:pt x="2" y="0"/>
                    <a:pt x="0" y="2"/>
                    <a:pt x="0" y="4"/>
                  </a:cubicBezTo>
                  <a:cubicBezTo>
                    <a:pt x="0" y="9"/>
                    <a:pt x="2" y="13"/>
                    <a:pt x="6" y="16"/>
                  </a:cubicBezTo>
                  <a:cubicBezTo>
                    <a:pt x="7" y="16"/>
                    <a:pt x="8" y="16"/>
                    <a:pt x="8" y="16"/>
                  </a:cubicBezTo>
                  <a:cubicBezTo>
                    <a:pt x="10" y="16"/>
                    <a:pt x="11" y="15"/>
                    <a:pt x="11" y="12"/>
                  </a:cubicBezTo>
                  <a:cubicBezTo>
                    <a:pt x="11" y="7"/>
                    <a:pt x="9" y="3"/>
                    <a:pt x="6" y="1"/>
                  </a:cubicBezTo>
                  <a:cubicBezTo>
                    <a:pt x="5"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45"/>
            <p:cNvSpPr/>
            <p:nvPr/>
          </p:nvSpPr>
          <p:spPr>
            <a:xfrm>
              <a:off x="4578575" y="2460588"/>
              <a:ext cx="275" cy="425"/>
            </a:xfrm>
            <a:custGeom>
              <a:avLst/>
              <a:gdLst/>
              <a:ahLst/>
              <a:cxnLst/>
              <a:rect l="l" t="t" r="r" b="b"/>
              <a:pathLst>
                <a:path w="11" h="17" extrusionOk="0">
                  <a:moveTo>
                    <a:pt x="3" y="0"/>
                  </a:moveTo>
                  <a:cubicBezTo>
                    <a:pt x="1" y="0"/>
                    <a:pt x="0" y="2"/>
                    <a:pt x="0" y="4"/>
                  </a:cubicBezTo>
                  <a:cubicBezTo>
                    <a:pt x="0" y="9"/>
                    <a:pt x="2" y="13"/>
                    <a:pt x="5" y="16"/>
                  </a:cubicBezTo>
                  <a:cubicBezTo>
                    <a:pt x="6" y="16"/>
                    <a:pt x="6" y="16"/>
                    <a:pt x="7" y="16"/>
                  </a:cubicBezTo>
                  <a:cubicBezTo>
                    <a:pt x="10" y="16"/>
                    <a:pt x="11" y="14"/>
                    <a:pt x="11" y="12"/>
                  </a:cubicBezTo>
                  <a:cubicBezTo>
                    <a:pt x="11" y="7"/>
                    <a:pt x="9" y="3"/>
                    <a:pt x="5" y="1"/>
                  </a:cubicBezTo>
                  <a:cubicBezTo>
                    <a:pt x="4" y="1"/>
                    <a:pt x="3" y="0"/>
                    <a:pt x="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45"/>
            <p:cNvSpPr/>
            <p:nvPr/>
          </p:nvSpPr>
          <p:spPr>
            <a:xfrm>
              <a:off x="4561525" y="2458088"/>
              <a:ext cx="325" cy="450"/>
            </a:xfrm>
            <a:custGeom>
              <a:avLst/>
              <a:gdLst/>
              <a:ahLst/>
              <a:cxnLst/>
              <a:rect l="l" t="t" r="r" b="b"/>
              <a:pathLst>
                <a:path w="13" h="18" extrusionOk="0">
                  <a:moveTo>
                    <a:pt x="4" y="1"/>
                  </a:moveTo>
                  <a:cubicBezTo>
                    <a:pt x="2" y="1"/>
                    <a:pt x="1" y="2"/>
                    <a:pt x="1" y="6"/>
                  </a:cubicBezTo>
                  <a:cubicBezTo>
                    <a:pt x="1" y="10"/>
                    <a:pt x="4" y="14"/>
                    <a:pt x="7" y="16"/>
                  </a:cubicBezTo>
                  <a:cubicBezTo>
                    <a:pt x="7" y="17"/>
                    <a:pt x="8" y="17"/>
                    <a:pt x="9" y="17"/>
                  </a:cubicBezTo>
                  <a:cubicBezTo>
                    <a:pt x="11" y="17"/>
                    <a:pt x="12" y="15"/>
                    <a:pt x="12" y="13"/>
                  </a:cubicBezTo>
                  <a:cubicBezTo>
                    <a:pt x="12" y="9"/>
                    <a:pt x="10" y="4"/>
                    <a:pt x="7" y="1"/>
                  </a:cubicBezTo>
                  <a:cubicBezTo>
                    <a:pt x="6" y="1"/>
                    <a:pt x="5" y="1"/>
                    <a:pt x="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45"/>
            <p:cNvSpPr/>
            <p:nvPr/>
          </p:nvSpPr>
          <p:spPr>
            <a:xfrm>
              <a:off x="4596125" y="2488438"/>
              <a:ext cx="300" cy="425"/>
            </a:xfrm>
            <a:custGeom>
              <a:avLst/>
              <a:gdLst/>
              <a:ahLst/>
              <a:cxnLst/>
              <a:rect l="l" t="t" r="r" b="b"/>
              <a:pathLst>
                <a:path w="12" h="17" extrusionOk="0">
                  <a:moveTo>
                    <a:pt x="4" y="0"/>
                  </a:moveTo>
                  <a:cubicBezTo>
                    <a:pt x="2" y="0"/>
                    <a:pt x="0" y="2"/>
                    <a:pt x="0" y="5"/>
                  </a:cubicBezTo>
                  <a:cubicBezTo>
                    <a:pt x="0" y="10"/>
                    <a:pt x="3" y="13"/>
                    <a:pt x="6" y="16"/>
                  </a:cubicBezTo>
                  <a:cubicBezTo>
                    <a:pt x="7" y="16"/>
                    <a:pt x="7" y="16"/>
                    <a:pt x="8" y="16"/>
                  </a:cubicBezTo>
                  <a:cubicBezTo>
                    <a:pt x="10" y="16"/>
                    <a:pt x="12" y="14"/>
                    <a:pt x="12" y="11"/>
                  </a:cubicBezTo>
                  <a:cubicBezTo>
                    <a:pt x="12" y="7"/>
                    <a:pt x="9" y="4"/>
                    <a:pt x="6" y="1"/>
                  </a:cubicBezTo>
                  <a:cubicBezTo>
                    <a:pt x="5"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5"/>
            <p:cNvSpPr/>
            <p:nvPr/>
          </p:nvSpPr>
          <p:spPr>
            <a:xfrm>
              <a:off x="4576625" y="2472313"/>
              <a:ext cx="300" cy="400"/>
            </a:xfrm>
            <a:custGeom>
              <a:avLst/>
              <a:gdLst/>
              <a:ahLst/>
              <a:cxnLst/>
              <a:rect l="l" t="t" r="r" b="b"/>
              <a:pathLst>
                <a:path w="12" h="16" extrusionOk="0">
                  <a:moveTo>
                    <a:pt x="4" y="0"/>
                  </a:moveTo>
                  <a:cubicBezTo>
                    <a:pt x="2" y="0"/>
                    <a:pt x="0" y="2"/>
                    <a:pt x="0" y="5"/>
                  </a:cubicBezTo>
                  <a:cubicBezTo>
                    <a:pt x="0" y="9"/>
                    <a:pt x="3" y="12"/>
                    <a:pt x="6" y="15"/>
                  </a:cubicBezTo>
                  <a:cubicBezTo>
                    <a:pt x="7" y="16"/>
                    <a:pt x="7" y="16"/>
                    <a:pt x="8" y="16"/>
                  </a:cubicBezTo>
                  <a:cubicBezTo>
                    <a:pt x="10" y="16"/>
                    <a:pt x="12" y="14"/>
                    <a:pt x="12" y="11"/>
                  </a:cubicBezTo>
                  <a:cubicBezTo>
                    <a:pt x="12" y="7"/>
                    <a:pt x="10" y="2"/>
                    <a:pt x="6" y="1"/>
                  </a:cubicBezTo>
                  <a:cubicBezTo>
                    <a:pt x="5" y="0"/>
                    <a:pt x="4"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5"/>
            <p:cNvSpPr/>
            <p:nvPr/>
          </p:nvSpPr>
          <p:spPr>
            <a:xfrm>
              <a:off x="4573650" y="2468013"/>
              <a:ext cx="525" cy="725"/>
            </a:xfrm>
            <a:custGeom>
              <a:avLst/>
              <a:gdLst/>
              <a:ahLst/>
              <a:cxnLst/>
              <a:rect l="l" t="t" r="r" b="b"/>
              <a:pathLst>
                <a:path w="21" h="29" extrusionOk="0">
                  <a:moveTo>
                    <a:pt x="6" y="1"/>
                  </a:moveTo>
                  <a:cubicBezTo>
                    <a:pt x="3" y="1"/>
                    <a:pt x="0" y="4"/>
                    <a:pt x="0" y="9"/>
                  </a:cubicBezTo>
                  <a:cubicBezTo>
                    <a:pt x="0" y="16"/>
                    <a:pt x="4" y="22"/>
                    <a:pt x="10" y="26"/>
                  </a:cubicBezTo>
                  <a:cubicBezTo>
                    <a:pt x="12" y="27"/>
                    <a:pt x="13" y="28"/>
                    <a:pt x="15" y="28"/>
                  </a:cubicBezTo>
                  <a:cubicBezTo>
                    <a:pt x="18" y="28"/>
                    <a:pt x="20" y="24"/>
                    <a:pt x="20" y="19"/>
                  </a:cubicBezTo>
                  <a:cubicBezTo>
                    <a:pt x="20" y="12"/>
                    <a:pt x="16" y="6"/>
                    <a:pt x="10" y="2"/>
                  </a:cubicBezTo>
                  <a:cubicBezTo>
                    <a:pt x="9"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5"/>
            <p:cNvSpPr/>
            <p:nvPr/>
          </p:nvSpPr>
          <p:spPr>
            <a:xfrm>
              <a:off x="4564725" y="2458513"/>
              <a:ext cx="500" cy="700"/>
            </a:xfrm>
            <a:custGeom>
              <a:avLst/>
              <a:gdLst/>
              <a:ahLst/>
              <a:cxnLst/>
              <a:rect l="l" t="t" r="r" b="b"/>
              <a:pathLst>
                <a:path w="20" h="28" extrusionOk="0">
                  <a:moveTo>
                    <a:pt x="6" y="1"/>
                  </a:moveTo>
                  <a:cubicBezTo>
                    <a:pt x="3" y="1"/>
                    <a:pt x="0" y="4"/>
                    <a:pt x="0" y="9"/>
                  </a:cubicBezTo>
                  <a:cubicBezTo>
                    <a:pt x="0" y="16"/>
                    <a:pt x="3" y="22"/>
                    <a:pt x="9" y="26"/>
                  </a:cubicBezTo>
                  <a:cubicBezTo>
                    <a:pt x="11" y="27"/>
                    <a:pt x="12" y="27"/>
                    <a:pt x="13" y="27"/>
                  </a:cubicBezTo>
                  <a:cubicBezTo>
                    <a:pt x="17" y="27"/>
                    <a:pt x="19" y="24"/>
                    <a:pt x="19" y="19"/>
                  </a:cubicBezTo>
                  <a:cubicBezTo>
                    <a:pt x="19" y="12"/>
                    <a:pt x="15" y="6"/>
                    <a:pt x="9" y="2"/>
                  </a:cubicBezTo>
                  <a:cubicBezTo>
                    <a:pt x="8"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45"/>
            <p:cNvSpPr/>
            <p:nvPr/>
          </p:nvSpPr>
          <p:spPr>
            <a:xfrm>
              <a:off x="4584275" y="2466413"/>
              <a:ext cx="475" cy="750"/>
            </a:xfrm>
            <a:custGeom>
              <a:avLst/>
              <a:gdLst/>
              <a:ahLst/>
              <a:cxnLst/>
              <a:rect l="l" t="t" r="r" b="b"/>
              <a:pathLst>
                <a:path w="19" h="30" extrusionOk="0">
                  <a:moveTo>
                    <a:pt x="6" y="1"/>
                  </a:moveTo>
                  <a:cubicBezTo>
                    <a:pt x="2" y="1"/>
                    <a:pt x="0" y="4"/>
                    <a:pt x="0" y="9"/>
                  </a:cubicBezTo>
                  <a:cubicBezTo>
                    <a:pt x="0" y="16"/>
                    <a:pt x="4" y="24"/>
                    <a:pt x="10" y="28"/>
                  </a:cubicBezTo>
                  <a:cubicBezTo>
                    <a:pt x="11" y="29"/>
                    <a:pt x="12" y="29"/>
                    <a:pt x="13" y="29"/>
                  </a:cubicBezTo>
                  <a:cubicBezTo>
                    <a:pt x="16" y="29"/>
                    <a:pt x="19" y="26"/>
                    <a:pt x="19" y="21"/>
                  </a:cubicBezTo>
                  <a:cubicBezTo>
                    <a:pt x="19" y="13"/>
                    <a:pt x="16" y="6"/>
                    <a:pt x="10" y="2"/>
                  </a:cubicBezTo>
                  <a:cubicBezTo>
                    <a:pt x="9"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45"/>
            <p:cNvSpPr/>
            <p:nvPr/>
          </p:nvSpPr>
          <p:spPr>
            <a:xfrm>
              <a:off x="4578675" y="2477963"/>
              <a:ext cx="525" cy="725"/>
            </a:xfrm>
            <a:custGeom>
              <a:avLst/>
              <a:gdLst/>
              <a:ahLst/>
              <a:cxnLst/>
              <a:rect l="l" t="t" r="r" b="b"/>
              <a:pathLst>
                <a:path w="21" h="29" extrusionOk="0">
                  <a:moveTo>
                    <a:pt x="6" y="1"/>
                  </a:moveTo>
                  <a:cubicBezTo>
                    <a:pt x="3" y="1"/>
                    <a:pt x="1" y="4"/>
                    <a:pt x="1" y="10"/>
                  </a:cubicBezTo>
                  <a:cubicBezTo>
                    <a:pt x="2" y="17"/>
                    <a:pt x="5" y="23"/>
                    <a:pt x="11" y="27"/>
                  </a:cubicBezTo>
                  <a:cubicBezTo>
                    <a:pt x="12" y="28"/>
                    <a:pt x="14" y="28"/>
                    <a:pt x="15" y="28"/>
                  </a:cubicBezTo>
                  <a:cubicBezTo>
                    <a:pt x="19" y="28"/>
                    <a:pt x="21" y="25"/>
                    <a:pt x="21" y="20"/>
                  </a:cubicBezTo>
                  <a:cubicBezTo>
                    <a:pt x="21" y="13"/>
                    <a:pt x="17" y="5"/>
                    <a:pt x="11" y="2"/>
                  </a:cubicBezTo>
                  <a:cubicBezTo>
                    <a:pt x="9" y="1"/>
                    <a:pt x="8"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45"/>
            <p:cNvSpPr/>
            <p:nvPr/>
          </p:nvSpPr>
          <p:spPr>
            <a:xfrm>
              <a:off x="4591575" y="2485088"/>
              <a:ext cx="550" cy="725"/>
            </a:xfrm>
            <a:custGeom>
              <a:avLst/>
              <a:gdLst/>
              <a:ahLst/>
              <a:cxnLst/>
              <a:rect l="l" t="t" r="r" b="b"/>
              <a:pathLst>
                <a:path w="22" h="29" extrusionOk="0">
                  <a:moveTo>
                    <a:pt x="7" y="1"/>
                  </a:moveTo>
                  <a:cubicBezTo>
                    <a:pt x="3" y="1"/>
                    <a:pt x="1" y="3"/>
                    <a:pt x="1" y="9"/>
                  </a:cubicBezTo>
                  <a:cubicBezTo>
                    <a:pt x="2" y="16"/>
                    <a:pt x="5" y="23"/>
                    <a:pt x="11" y="28"/>
                  </a:cubicBezTo>
                  <a:cubicBezTo>
                    <a:pt x="13" y="28"/>
                    <a:pt x="14" y="29"/>
                    <a:pt x="15" y="29"/>
                  </a:cubicBezTo>
                  <a:cubicBezTo>
                    <a:pt x="19" y="29"/>
                    <a:pt x="21" y="26"/>
                    <a:pt x="21" y="20"/>
                  </a:cubicBezTo>
                  <a:cubicBezTo>
                    <a:pt x="21" y="13"/>
                    <a:pt x="17" y="6"/>
                    <a:pt x="11" y="2"/>
                  </a:cubicBezTo>
                  <a:cubicBezTo>
                    <a:pt x="10" y="1"/>
                    <a:pt x="8" y="1"/>
                    <a:pt x="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45"/>
            <p:cNvSpPr/>
            <p:nvPr/>
          </p:nvSpPr>
          <p:spPr>
            <a:xfrm>
              <a:off x="4596975" y="2477463"/>
              <a:ext cx="550" cy="725"/>
            </a:xfrm>
            <a:custGeom>
              <a:avLst/>
              <a:gdLst/>
              <a:ahLst/>
              <a:cxnLst/>
              <a:rect l="l" t="t" r="r" b="b"/>
              <a:pathLst>
                <a:path w="22" h="29" extrusionOk="0">
                  <a:moveTo>
                    <a:pt x="7" y="1"/>
                  </a:moveTo>
                  <a:cubicBezTo>
                    <a:pt x="3" y="1"/>
                    <a:pt x="1" y="4"/>
                    <a:pt x="1" y="9"/>
                  </a:cubicBezTo>
                  <a:cubicBezTo>
                    <a:pt x="1" y="17"/>
                    <a:pt x="5" y="22"/>
                    <a:pt x="11" y="27"/>
                  </a:cubicBezTo>
                  <a:cubicBezTo>
                    <a:pt x="13" y="28"/>
                    <a:pt x="14" y="28"/>
                    <a:pt x="16" y="28"/>
                  </a:cubicBezTo>
                  <a:cubicBezTo>
                    <a:pt x="19" y="28"/>
                    <a:pt x="21" y="25"/>
                    <a:pt x="21" y="20"/>
                  </a:cubicBezTo>
                  <a:cubicBezTo>
                    <a:pt x="20" y="12"/>
                    <a:pt x="17" y="6"/>
                    <a:pt x="11" y="2"/>
                  </a:cubicBezTo>
                  <a:cubicBezTo>
                    <a:pt x="10" y="1"/>
                    <a:pt x="8" y="1"/>
                    <a:pt x="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5"/>
            <p:cNvSpPr/>
            <p:nvPr/>
          </p:nvSpPr>
          <p:spPr>
            <a:xfrm>
              <a:off x="4556100" y="2446788"/>
              <a:ext cx="102650" cy="91100"/>
            </a:xfrm>
            <a:custGeom>
              <a:avLst/>
              <a:gdLst/>
              <a:ahLst/>
              <a:cxnLst/>
              <a:rect l="l" t="t" r="r" b="b"/>
              <a:pathLst>
                <a:path w="4106" h="3644" extrusionOk="0">
                  <a:moveTo>
                    <a:pt x="812" y="1"/>
                  </a:moveTo>
                  <a:lnTo>
                    <a:pt x="0" y="614"/>
                  </a:lnTo>
                  <a:lnTo>
                    <a:pt x="0" y="2618"/>
                  </a:lnTo>
                  <a:lnTo>
                    <a:pt x="1791" y="3643"/>
                  </a:lnTo>
                  <a:lnTo>
                    <a:pt x="4105" y="1895"/>
                  </a:lnTo>
                  <a:lnTo>
                    <a:pt x="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45"/>
            <p:cNvSpPr/>
            <p:nvPr/>
          </p:nvSpPr>
          <p:spPr>
            <a:xfrm>
              <a:off x="4619350" y="2508388"/>
              <a:ext cx="53150" cy="62750"/>
            </a:xfrm>
            <a:custGeom>
              <a:avLst/>
              <a:gdLst/>
              <a:ahLst/>
              <a:cxnLst/>
              <a:rect l="l" t="t" r="r" b="b"/>
              <a:pathLst>
                <a:path w="2126" h="2510" extrusionOk="0">
                  <a:moveTo>
                    <a:pt x="2125" y="1"/>
                  </a:moveTo>
                  <a:lnTo>
                    <a:pt x="1" y="1607"/>
                  </a:lnTo>
                  <a:lnTo>
                    <a:pt x="1564" y="2509"/>
                  </a:lnTo>
                  <a:lnTo>
                    <a:pt x="2125" y="2084"/>
                  </a:lnTo>
                  <a:lnTo>
                    <a:pt x="2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5"/>
            <p:cNvSpPr/>
            <p:nvPr/>
          </p:nvSpPr>
          <p:spPr>
            <a:xfrm>
              <a:off x="4676925" y="2495713"/>
              <a:ext cx="4450" cy="92350"/>
            </a:xfrm>
            <a:custGeom>
              <a:avLst/>
              <a:gdLst/>
              <a:ahLst/>
              <a:cxnLst/>
              <a:rect l="l" t="t" r="r" b="b"/>
              <a:pathLst>
                <a:path w="178" h="3694" extrusionOk="0">
                  <a:moveTo>
                    <a:pt x="177" y="0"/>
                  </a:moveTo>
                  <a:lnTo>
                    <a:pt x="0" y="109"/>
                  </a:lnTo>
                  <a:lnTo>
                    <a:pt x="0" y="3693"/>
                  </a:lnTo>
                  <a:lnTo>
                    <a:pt x="177" y="3585"/>
                  </a:lnTo>
                  <a:lnTo>
                    <a:pt x="17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5"/>
            <p:cNvSpPr/>
            <p:nvPr/>
          </p:nvSpPr>
          <p:spPr>
            <a:xfrm>
              <a:off x="4556100" y="2435088"/>
              <a:ext cx="1975" cy="77175"/>
            </a:xfrm>
            <a:custGeom>
              <a:avLst/>
              <a:gdLst/>
              <a:ahLst/>
              <a:cxnLst/>
              <a:rect l="l" t="t" r="r" b="b"/>
              <a:pathLst>
                <a:path w="79" h="3087" extrusionOk="0">
                  <a:moveTo>
                    <a:pt x="0" y="1"/>
                  </a:moveTo>
                  <a:lnTo>
                    <a:pt x="0" y="3086"/>
                  </a:lnTo>
                  <a:lnTo>
                    <a:pt x="79" y="3040"/>
                  </a:lnTo>
                  <a:lnTo>
                    <a:pt x="79" y="45"/>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45"/>
            <p:cNvSpPr/>
            <p:nvPr/>
          </p:nvSpPr>
          <p:spPr>
            <a:xfrm>
              <a:off x="4556100" y="2511063"/>
              <a:ext cx="116400" cy="68175"/>
            </a:xfrm>
            <a:custGeom>
              <a:avLst/>
              <a:gdLst/>
              <a:ahLst/>
              <a:cxnLst/>
              <a:rect l="l" t="t" r="r" b="b"/>
              <a:pathLst>
                <a:path w="4656" h="2727" extrusionOk="0">
                  <a:moveTo>
                    <a:pt x="79" y="1"/>
                  </a:moveTo>
                  <a:lnTo>
                    <a:pt x="0" y="47"/>
                  </a:lnTo>
                  <a:lnTo>
                    <a:pt x="4655" y="2727"/>
                  </a:lnTo>
                  <a:lnTo>
                    <a:pt x="4655" y="2636"/>
                  </a:lnTo>
                  <a:lnTo>
                    <a:pt x="7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5"/>
            <p:cNvSpPr/>
            <p:nvPr/>
          </p:nvSpPr>
          <p:spPr>
            <a:xfrm>
              <a:off x="4630625" y="2640863"/>
              <a:ext cx="88150" cy="90100"/>
            </a:xfrm>
            <a:custGeom>
              <a:avLst/>
              <a:gdLst/>
              <a:ahLst/>
              <a:cxnLst/>
              <a:rect l="l" t="t" r="r" b="b"/>
              <a:pathLst>
                <a:path w="3526" h="3604" extrusionOk="0">
                  <a:moveTo>
                    <a:pt x="14" y="0"/>
                  </a:moveTo>
                  <a:lnTo>
                    <a:pt x="1" y="1381"/>
                  </a:lnTo>
                  <a:lnTo>
                    <a:pt x="1" y="2443"/>
                  </a:lnTo>
                  <a:lnTo>
                    <a:pt x="2018" y="3604"/>
                  </a:lnTo>
                  <a:lnTo>
                    <a:pt x="3526" y="2735"/>
                  </a:lnTo>
                  <a:lnTo>
                    <a:pt x="3526" y="131"/>
                  </a:lnTo>
                  <a:lnTo>
                    <a:pt x="1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5"/>
            <p:cNvSpPr/>
            <p:nvPr/>
          </p:nvSpPr>
          <p:spPr>
            <a:xfrm>
              <a:off x="4627950" y="2700313"/>
              <a:ext cx="53125" cy="34650"/>
            </a:xfrm>
            <a:custGeom>
              <a:avLst/>
              <a:gdLst/>
              <a:ahLst/>
              <a:cxnLst/>
              <a:rect l="l" t="t" r="r" b="b"/>
              <a:pathLst>
                <a:path w="2125" h="1386" extrusionOk="0">
                  <a:moveTo>
                    <a:pt x="0" y="0"/>
                  </a:moveTo>
                  <a:lnTo>
                    <a:pt x="0" y="158"/>
                  </a:lnTo>
                  <a:lnTo>
                    <a:pt x="2125" y="1385"/>
                  </a:lnTo>
                  <a:lnTo>
                    <a:pt x="2125" y="1226"/>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5"/>
            <p:cNvSpPr/>
            <p:nvPr/>
          </p:nvSpPr>
          <p:spPr>
            <a:xfrm>
              <a:off x="4627950" y="2613563"/>
              <a:ext cx="90825" cy="52300"/>
            </a:xfrm>
            <a:custGeom>
              <a:avLst/>
              <a:gdLst/>
              <a:ahLst/>
              <a:cxnLst/>
              <a:rect l="l" t="t" r="r" b="b"/>
              <a:pathLst>
                <a:path w="3633" h="2092" extrusionOk="0">
                  <a:moveTo>
                    <a:pt x="1508" y="0"/>
                  </a:moveTo>
                  <a:lnTo>
                    <a:pt x="0" y="869"/>
                  </a:lnTo>
                  <a:lnTo>
                    <a:pt x="2125" y="2091"/>
                  </a:lnTo>
                  <a:lnTo>
                    <a:pt x="3633" y="1223"/>
                  </a:lnTo>
                  <a:lnTo>
                    <a:pt x="150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5"/>
            <p:cNvSpPr/>
            <p:nvPr/>
          </p:nvSpPr>
          <p:spPr>
            <a:xfrm>
              <a:off x="4627950" y="2656938"/>
              <a:ext cx="53125" cy="34575"/>
            </a:xfrm>
            <a:custGeom>
              <a:avLst/>
              <a:gdLst/>
              <a:ahLst/>
              <a:cxnLst/>
              <a:rect l="l" t="t" r="r" b="b"/>
              <a:pathLst>
                <a:path w="2125" h="1383" extrusionOk="0">
                  <a:moveTo>
                    <a:pt x="0" y="1"/>
                  </a:moveTo>
                  <a:lnTo>
                    <a:pt x="0" y="160"/>
                  </a:lnTo>
                  <a:lnTo>
                    <a:pt x="2125" y="1383"/>
                  </a:lnTo>
                  <a:lnTo>
                    <a:pt x="2125" y="1225"/>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5"/>
            <p:cNvSpPr/>
            <p:nvPr/>
          </p:nvSpPr>
          <p:spPr>
            <a:xfrm>
              <a:off x="4627950" y="2678513"/>
              <a:ext cx="53125" cy="34725"/>
            </a:xfrm>
            <a:custGeom>
              <a:avLst/>
              <a:gdLst/>
              <a:ahLst/>
              <a:cxnLst/>
              <a:rect l="l" t="t" r="r" b="b"/>
              <a:pathLst>
                <a:path w="2125" h="1389" extrusionOk="0">
                  <a:moveTo>
                    <a:pt x="0" y="1"/>
                  </a:moveTo>
                  <a:lnTo>
                    <a:pt x="0" y="160"/>
                  </a:lnTo>
                  <a:lnTo>
                    <a:pt x="2125" y="1388"/>
                  </a:lnTo>
                  <a:lnTo>
                    <a:pt x="2125" y="122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5"/>
            <p:cNvSpPr/>
            <p:nvPr/>
          </p:nvSpPr>
          <p:spPr>
            <a:xfrm>
              <a:off x="4627950" y="2635263"/>
              <a:ext cx="53125" cy="34575"/>
            </a:xfrm>
            <a:custGeom>
              <a:avLst/>
              <a:gdLst/>
              <a:ahLst/>
              <a:cxnLst/>
              <a:rect l="l" t="t" r="r" b="b"/>
              <a:pathLst>
                <a:path w="2125" h="1383" extrusionOk="0">
                  <a:moveTo>
                    <a:pt x="0" y="1"/>
                  </a:moveTo>
                  <a:lnTo>
                    <a:pt x="0" y="159"/>
                  </a:lnTo>
                  <a:lnTo>
                    <a:pt x="2125" y="1383"/>
                  </a:lnTo>
                  <a:lnTo>
                    <a:pt x="2125" y="122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45"/>
            <p:cNvSpPr/>
            <p:nvPr/>
          </p:nvSpPr>
          <p:spPr>
            <a:xfrm>
              <a:off x="4681050" y="2644113"/>
              <a:ext cx="37725" cy="90850"/>
            </a:xfrm>
            <a:custGeom>
              <a:avLst/>
              <a:gdLst/>
              <a:ahLst/>
              <a:cxnLst/>
              <a:rect l="l" t="t" r="r" b="b"/>
              <a:pathLst>
                <a:path w="1509" h="3634" extrusionOk="0">
                  <a:moveTo>
                    <a:pt x="1509" y="1"/>
                  </a:moveTo>
                  <a:lnTo>
                    <a:pt x="1" y="869"/>
                  </a:lnTo>
                  <a:lnTo>
                    <a:pt x="1" y="3633"/>
                  </a:lnTo>
                  <a:lnTo>
                    <a:pt x="1509" y="2764"/>
                  </a:lnTo>
                  <a:lnTo>
                    <a:pt x="15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45"/>
            <p:cNvSpPr/>
            <p:nvPr/>
          </p:nvSpPr>
          <p:spPr>
            <a:xfrm>
              <a:off x="4678050" y="2664163"/>
              <a:ext cx="3025" cy="70800"/>
            </a:xfrm>
            <a:custGeom>
              <a:avLst/>
              <a:gdLst/>
              <a:ahLst/>
              <a:cxnLst/>
              <a:rect l="l" t="t" r="r" b="b"/>
              <a:pathLst>
                <a:path w="121" h="2832" extrusionOk="0">
                  <a:moveTo>
                    <a:pt x="0" y="1"/>
                  </a:moveTo>
                  <a:lnTo>
                    <a:pt x="0" y="2761"/>
                  </a:lnTo>
                  <a:lnTo>
                    <a:pt x="121" y="2831"/>
                  </a:lnTo>
                  <a:lnTo>
                    <a:pt x="121"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45"/>
            <p:cNvSpPr/>
            <p:nvPr/>
          </p:nvSpPr>
          <p:spPr>
            <a:xfrm>
              <a:off x="4627950" y="2635263"/>
              <a:ext cx="3025" cy="70725"/>
            </a:xfrm>
            <a:custGeom>
              <a:avLst/>
              <a:gdLst/>
              <a:ahLst/>
              <a:cxnLst/>
              <a:rect l="l" t="t" r="r" b="b"/>
              <a:pathLst>
                <a:path w="121" h="2829" extrusionOk="0">
                  <a:moveTo>
                    <a:pt x="0" y="1"/>
                  </a:moveTo>
                  <a:lnTo>
                    <a:pt x="0" y="2759"/>
                  </a:lnTo>
                  <a:lnTo>
                    <a:pt x="121" y="2828"/>
                  </a:lnTo>
                  <a:lnTo>
                    <a:pt x="121"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45"/>
            <p:cNvSpPr/>
            <p:nvPr/>
          </p:nvSpPr>
          <p:spPr>
            <a:xfrm>
              <a:off x="4630950" y="2662538"/>
              <a:ext cx="15375" cy="17750"/>
            </a:xfrm>
            <a:custGeom>
              <a:avLst/>
              <a:gdLst/>
              <a:ahLst/>
              <a:cxnLst/>
              <a:rect l="l" t="t" r="r" b="b"/>
              <a:pathLst>
                <a:path w="615" h="710" extrusionOk="0">
                  <a:moveTo>
                    <a:pt x="1" y="0"/>
                  </a:moveTo>
                  <a:lnTo>
                    <a:pt x="1" y="709"/>
                  </a:lnTo>
                  <a:lnTo>
                    <a:pt x="614" y="35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45"/>
            <p:cNvSpPr/>
            <p:nvPr/>
          </p:nvSpPr>
          <p:spPr>
            <a:xfrm>
              <a:off x="4630950" y="2640963"/>
              <a:ext cx="15375" cy="17750"/>
            </a:xfrm>
            <a:custGeom>
              <a:avLst/>
              <a:gdLst/>
              <a:ahLst/>
              <a:cxnLst/>
              <a:rect l="l" t="t" r="r" b="b"/>
              <a:pathLst>
                <a:path w="615" h="710" extrusionOk="0">
                  <a:moveTo>
                    <a:pt x="1" y="0"/>
                  </a:moveTo>
                  <a:lnTo>
                    <a:pt x="1" y="710"/>
                  </a:lnTo>
                  <a:lnTo>
                    <a:pt x="614" y="35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45"/>
            <p:cNvSpPr/>
            <p:nvPr/>
          </p:nvSpPr>
          <p:spPr>
            <a:xfrm>
              <a:off x="4630950" y="2684238"/>
              <a:ext cx="15375" cy="17725"/>
            </a:xfrm>
            <a:custGeom>
              <a:avLst/>
              <a:gdLst/>
              <a:ahLst/>
              <a:cxnLst/>
              <a:rect l="l" t="t" r="r" b="b"/>
              <a:pathLst>
                <a:path w="615" h="709" extrusionOk="0">
                  <a:moveTo>
                    <a:pt x="1" y="1"/>
                  </a:moveTo>
                  <a:lnTo>
                    <a:pt x="1" y="708"/>
                  </a:lnTo>
                  <a:lnTo>
                    <a:pt x="614" y="355"/>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45"/>
            <p:cNvSpPr/>
            <p:nvPr/>
          </p:nvSpPr>
          <p:spPr>
            <a:xfrm>
              <a:off x="4630950" y="2649813"/>
              <a:ext cx="47125" cy="19350"/>
            </a:xfrm>
            <a:custGeom>
              <a:avLst/>
              <a:gdLst/>
              <a:ahLst/>
              <a:cxnLst/>
              <a:rect l="l" t="t" r="r" b="b"/>
              <a:pathLst>
                <a:path w="1885" h="774" extrusionOk="0">
                  <a:moveTo>
                    <a:pt x="614" y="0"/>
                  </a:moveTo>
                  <a:lnTo>
                    <a:pt x="1" y="356"/>
                  </a:lnTo>
                  <a:lnTo>
                    <a:pt x="1884" y="773"/>
                  </a:lnTo>
                  <a:lnTo>
                    <a:pt x="1884" y="773"/>
                  </a:lnTo>
                  <a:lnTo>
                    <a:pt x="1883" y="733"/>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45"/>
            <p:cNvSpPr/>
            <p:nvPr/>
          </p:nvSpPr>
          <p:spPr>
            <a:xfrm>
              <a:off x="4630950" y="2671388"/>
              <a:ext cx="47125" cy="19325"/>
            </a:xfrm>
            <a:custGeom>
              <a:avLst/>
              <a:gdLst/>
              <a:ahLst/>
              <a:cxnLst/>
              <a:rect l="l" t="t" r="r" b="b"/>
              <a:pathLst>
                <a:path w="1885" h="773" extrusionOk="0">
                  <a:moveTo>
                    <a:pt x="614" y="0"/>
                  </a:moveTo>
                  <a:lnTo>
                    <a:pt x="1" y="355"/>
                  </a:lnTo>
                  <a:lnTo>
                    <a:pt x="1884" y="773"/>
                  </a:lnTo>
                  <a:lnTo>
                    <a:pt x="1883" y="732"/>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45"/>
            <p:cNvSpPr/>
            <p:nvPr/>
          </p:nvSpPr>
          <p:spPr>
            <a:xfrm>
              <a:off x="4630950" y="2693088"/>
              <a:ext cx="47125" cy="19350"/>
            </a:xfrm>
            <a:custGeom>
              <a:avLst/>
              <a:gdLst/>
              <a:ahLst/>
              <a:cxnLst/>
              <a:rect l="l" t="t" r="r" b="b"/>
              <a:pathLst>
                <a:path w="1885" h="774" extrusionOk="0">
                  <a:moveTo>
                    <a:pt x="614" y="1"/>
                  </a:moveTo>
                  <a:lnTo>
                    <a:pt x="1" y="354"/>
                  </a:lnTo>
                  <a:lnTo>
                    <a:pt x="1884" y="774"/>
                  </a:lnTo>
                  <a:lnTo>
                    <a:pt x="1883" y="733"/>
                  </a:lnTo>
                  <a:lnTo>
                    <a:pt x="61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45"/>
            <p:cNvSpPr/>
            <p:nvPr/>
          </p:nvSpPr>
          <p:spPr>
            <a:xfrm>
              <a:off x="4315850" y="2558238"/>
              <a:ext cx="68700" cy="128925"/>
            </a:xfrm>
            <a:custGeom>
              <a:avLst/>
              <a:gdLst/>
              <a:ahLst/>
              <a:cxnLst/>
              <a:rect l="l" t="t" r="r" b="b"/>
              <a:pathLst>
                <a:path w="2748" h="5157" extrusionOk="0">
                  <a:moveTo>
                    <a:pt x="2747" y="0"/>
                  </a:moveTo>
                  <a:lnTo>
                    <a:pt x="1" y="1582"/>
                  </a:lnTo>
                  <a:lnTo>
                    <a:pt x="1" y="5157"/>
                  </a:lnTo>
                  <a:lnTo>
                    <a:pt x="2747" y="3570"/>
                  </a:lnTo>
                  <a:lnTo>
                    <a:pt x="27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45"/>
            <p:cNvSpPr/>
            <p:nvPr/>
          </p:nvSpPr>
          <p:spPr>
            <a:xfrm>
              <a:off x="4319725" y="2593438"/>
              <a:ext cx="60975" cy="58900"/>
            </a:xfrm>
            <a:custGeom>
              <a:avLst/>
              <a:gdLst/>
              <a:ahLst/>
              <a:cxnLst/>
              <a:rect l="l" t="t" r="r" b="b"/>
              <a:pathLst>
                <a:path w="2439" h="2356" extrusionOk="0">
                  <a:moveTo>
                    <a:pt x="2438" y="0"/>
                  </a:moveTo>
                  <a:lnTo>
                    <a:pt x="1" y="1410"/>
                  </a:lnTo>
                  <a:lnTo>
                    <a:pt x="1" y="2331"/>
                  </a:lnTo>
                  <a:lnTo>
                    <a:pt x="43" y="2355"/>
                  </a:lnTo>
                  <a:lnTo>
                    <a:pt x="2438" y="9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45"/>
            <p:cNvSpPr/>
            <p:nvPr/>
          </p:nvSpPr>
          <p:spPr>
            <a:xfrm>
              <a:off x="4320775" y="2594013"/>
              <a:ext cx="60975" cy="58325"/>
            </a:xfrm>
            <a:custGeom>
              <a:avLst/>
              <a:gdLst/>
              <a:ahLst/>
              <a:cxnLst/>
              <a:rect l="l" t="t" r="r" b="b"/>
              <a:pathLst>
                <a:path w="2439" h="2333" extrusionOk="0">
                  <a:moveTo>
                    <a:pt x="2438" y="1"/>
                  </a:moveTo>
                  <a:lnTo>
                    <a:pt x="1" y="1410"/>
                  </a:lnTo>
                  <a:lnTo>
                    <a:pt x="1" y="2332"/>
                  </a:lnTo>
                  <a:lnTo>
                    <a:pt x="2438" y="924"/>
                  </a:lnTo>
                  <a:lnTo>
                    <a:pt x="243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45"/>
            <p:cNvSpPr/>
            <p:nvPr/>
          </p:nvSpPr>
          <p:spPr>
            <a:xfrm>
              <a:off x="4345500" y="2611338"/>
              <a:ext cx="11525" cy="11025"/>
            </a:xfrm>
            <a:custGeom>
              <a:avLst/>
              <a:gdLst/>
              <a:ahLst/>
              <a:cxnLst/>
              <a:rect l="l" t="t" r="r" b="b"/>
              <a:pathLst>
                <a:path w="461" h="441" extrusionOk="0">
                  <a:moveTo>
                    <a:pt x="461" y="1"/>
                  </a:moveTo>
                  <a:lnTo>
                    <a:pt x="1" y="266"/>
                  </a:lnTo>
                  <a:lnTo>
                    <a:pt x="1" y="440"/>
                  </a:lnTo>
                  <a:lnTo>
                    <a:pt x="461" y="175"/>
                  </a:lnTo>
                  <a:lnTo>
                    <a:pt x="4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45"/>
            <p:cNvSpPr/>
            <p:nvPr/>
          </p:nvSpPr>
          <p:spPr>
            <a:xfrm>
              <a:off x="4319725" y="2593438"/>
              <a:ext cx="62025" cy="35850"/>
            </a:xfrm>
            <a:custGeom>
              <a:avLst/>
              <a:gdLst/>
              <a:ahLst/>
              <a:cxnLst/>
              <a:rect l="l" t="t" r="r" b="b"/>
              <a:pathLst>
                <a:path w="2481" h="1434" extrusionOk="0">
                  <a:moveTo>
                    <a:pt x="2438" y="0"/>
                  </a:moveTo>
                  <a:lnTo>
                    <a:pt x="1" y="1410"/>
                  </a:lnTo>
                  <a:lnTo>
                    <a:pt x="43" y="1433"/>
                  </a:lnTo>
                  <a:lnTo>
                    <a:pt x="2480" y="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45"/>
            <p:cNvSpPr/>
            <p:nvPr/>
          </p:nvSpPr>
          <p:spPr>
            <a:xfrm>
              <a:off x="4319725" y="2621563"/>
              <a:ext cx="60975" cy="58900"/>
            </a:xfrm>
            <a:custGeom>
              <a:avLst/>
              <a:gdLst/>
              <a:ahLst/>
              <a:cxnLst/>
              <a:rect l="l" t="t" r="r" b="b"/>
              <a:pathLst>
                <a:path w="2439" h="2356" extrusionOk="0">
                  <a:moveTo>
                    <a:pt x="2438" y="1"/>
                  </a:moveTo>
                  <a:lnTo>
                    <a:pt x="1" y="1410"/>
                  </a:lnTo>
                  <a:lnTo>
                    <a:pt x="1" y="2332"/>
                  </a:lnTo>
                  <a:lnTo>
                    <a:pt x="43" y="2356"/>
                  </a:lnTo>
                  <a:lnTo>
                    <a:pt x="2438" y="924"/>
                  </a:lnTo>
                  <a:lnTo>
                    <a:pt x="243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45"/>
            <p:cNvSpPr/>
            <p:nvPr/>
          </p:nvSpPr>
          <p:spPr>
            <a:xfrm>
              <a:off x="4320775" y="2622188"/>
              <a:ext cx="60975" cy="58275"/>
            </a:xfrm>
            <a:custGeom>
              <a:avLst/>
              <a:gdLst/>
              <a:ahLst/>
              <a:cxnLst/>
              <a:rect l="l" t="t" r="r" b="b"/>
              <a:pathLst>
                <a:path w="2439" h="2331" extrusionOk="0">
                  <a:moveTo>
                    <a:pt x="2438" y="0"/>
                  </a:moveTo>
                  <a:lnTo>
                    <a:pt x="1" y="1408"/>
                  </a:lnTo>
                  <a:lnTo>
                    <a:pt x="1" y="2331"/>
                  </a:lnTo>
                  <a:lnTo>
                    <a:pt x="2438" y="923"/>
                  </a:lnTo>
                  <a:lnTo>
                    <a:pt x="243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45"/>
            <p:cNvSpPr/>
            <p:nvPr/>
          </p:nvSpPr>
          <p:spPr>
            <a:xfrm>
              <a:off x="4345500" y="2639488"/>
              <a:ext cx="11525" cy="11000"/>
            </a:xfrm>
            <a:custGeom>
              <a:avLst/>
              <a:gdLst/>
              <a:ahLst/>
              <a:cxnLst/>
              <a:rect l="l" t="t" r="r" b="b"/>
              <a:pathLst>
                <a:path w="461" h="440" extrusionOk="0">
                  <a:moveTo>
                    <a:pt x="461" y="0"/>
                  </a:moveTo>
                  <a:lnTo>
                    <a:pt x="1" y="267"/>
                  </a:lnTo>
                  <a:lnTo>
                    <a:pt x="1" y="439"/>
                  </a:lnTo>
                  <a:lnTo>
                    <a:pt x="461" y="174"/>
                  </a:lnTo>
                  <a:lnTo>
                    <a:pt x="4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45"/>
            <p:cNvSpPr/>
            <p:nvPr/>
          </p:nvSpPr>
          <p:spPr>
            <a:xfrm>
              <a:off x="4319725" y="2621563"/>
              <a:ext cx="62025" cy="35850"/>
            </a:xfrm>
            <a:custGeom>
              <a:avLst/>
              <a:gdLst/>
              <a:ahLst/>
              <a:cxnLst/>
              <a:rect l="l" t="t" r="r" b="b"/>
              <a:pathLst>
                <a:path w="2481" h="1434" extrusionOk="0">
                  <a:moveTo>
                    <a:pt x="2438" y="1"/>
                  </a:moveTo>
                  <a:lnTo>
                    <a:pt x="1" y="1410"/>
                  </a:lnTo>
                  <a:lnTo>
                    <a:pt x="43" y="1433"/>
                  </a:lnTo>
                  <a:lnTo>
                    <a:pt x="2480" y="25"/>
                  </a:lnTo>
                  <a:lnTo>
                    <a:pt x="243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45"/>
            <p:cNvSpPr/>
            <p:nvPr/>
          </p:nvSpPr>
          <p:spPr>
            <a:xfrm>
              <a:off x="4267100" y="2530188"/>
              <a:ext cx="117450" cy="67625"/>
            </a:xfrm>
            <a:custGeom>
              <a:avLst/>
              <a:gdLst/>
              <a:ahLst/>
              <a:cxnLst/>
              <a:rect l="l" t="t" r="r" b="b"/>
              <a:pathLst>
                <a:path w="4698" h="2705" extrusionOk="0">
                  <a:moveTo>
                    <a:pt x="2748" y="0"/>
                  </a:moveTo>
                  <a:lnTo>
                    <a:pt x="0" y="1582"/>
                  </a:lnTo>
                  <a:lnTo>
                    <a:pt x="1951" y="2704"/>
                  </a:lnTo>
                  <a:lnTo>
                    <a:pt x="4697" y="1122"/>
                  </a:lnTo>
                  <a:lnTo>
                    <a:pt x="274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45"/>
            <p:cNvSpPr/>
            <p:nvPr/>
          </p:nvSpPr>
          <p:spPr>
            <a:xfrm>
              <a:off x="4267100" y="2569688"/>
              <a:ext cx="48775" cy="117475"/>
            </a:xfrm>
            <a:custGeom>
              <a:avLst/>
              <a:gdLst/>
              <a:ahLst/>
              <a:cxnLst/>
              <a:rect l="l" t="t" r="r" b="b"/>
              <a:pathLst>
                <a:path w="1951" h="4699" extrusionOk="0">
                  <a:moveTo>
                    <a:pt x="0" y="1"/>
                  </a:moveTo>
                  <a:lnTo>
                    <a:pt x="0" y="3576"/>
                  </a:lnTo>
                  <a:lnTo>
                    <a:pt x="1951" y="4699"/>
                  </a:lnTo>
                  <a:lnTo>
                    <a:pt x="1951" y="1123"/>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45"/>
            <p:cNvSpPr/>
            <p:nvPr/>
          </p:nvSpPr>
          <p:spPr>
            <a:xfrm>
              <a:off x="4319725" y="2565488"/>
              <a:ext cx="60975" cy="58850"/>
            </a:xfrm>
            <a:custGeom>
              <a:avLst/>
              <a:gdLst/>
              <a:ahLst/>
              <a:cxnLst/>
              <a:rect l="l" t="t" r="r" b="b"/>
              <a:pathLst>
                <a:path w="2439" h="2354" extrusionOk="0">
                  <a:moveTo>
                    <a:pt x="2438" y="0"/>
                  </a:moveTo>
                  <a:lnTo>
                    <a:pt x="1" y="1408"/>
                  </a:lnTo>
                  <a:lnTo>
                    <a:pt x="1" y="2331"/>
                  </a:lnTo>
                  <a:lnTo>
                    <a:pt x="43" y="2354"/>
                  </a:lnTo>
                  <a:lnTo>
                    <a:pt x="2438" y="923"/>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45"/>
            <p:cNvSpPr/>
            <p:nvPr/>
          </p:nvSpPr>
          <p:spPr>
            <a:xfrm>
              <a:off x="4320775" y="2566063"/>
              <a:ext cx="60975" cy="58275"/>
            </a:xfrm>
            <a:custGeom>
              <a:avLst/>
              <a:gdLst/>
              <a:ahLst/>
              <a:cxnLst/>
              <a:rect l="l" t="t" r="r" b="b"/>
              <a:pathLst>
                <a:path w="2439" h="2331" extrusionOk="0">
                  <a:moveTo>
                    <a:pt x="2438" y="1"/>
                  </a:moveTo>
                  <a:lnTo>
                    <a:pt x="1" y="1409"/>
                  </a:lnTo>
                  <a:lnTo>
                    <a:pt x="1" y="2331"/>
                  </a:lnTo>
                  <a:lnTo>
                    <a:pt x="2438" y="923"/>
                  </a:lnTo>
                  <a:lnTo>
                    <a:pt x="243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45"/>
            <p:cNvSpPr/>
            <p:nvPr/>
          </p:nvSpPr>
          <p:spPr>
            <a:xfrm>
              <a:off x="4345500" y="2583363"/>
              <a:ext cx="11525" cy="11000"/>
            </a:xfrm>
            <a:custGeom>
              <a:avLst/>
              <a:gdLst/>
              <a:ahLst/>
              <a:cxnLst/>
              <a:rect l="l" t="t" r="r" b="b"/>
              <a:pathLst>
                <a:path w="461" h="440" extrusionOk="0">
                  <a:moveTo>
                    <a:pt x="461" y="0"/>
                  </a:moveTo>
                  <a:lnTo>
                    <a:pt x="1" y="267"/>
                  </a:lnTo>
                  <a:lnTo>
                    <a:pt x="1" y="440"/>
                  </a:lnTo>
                  <a:lnTo>
                    <a:pt x="461" y="174"/>
                  </a:lnTo>
                  <a:lnTo>
                    <a:pt x="4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45"/>
            <p:cNvSpPr/>
            <p:nvPr/>
          </p:nvSpPr>
          <p:spPr>
            <a:xfrm>
              <a:off x="4319725" y="2565488"/>
              <a:ext cx="62025" cy="35800"/>
            </a:xfrm>
            <a:custGeom>
              <a:avLst/>
              <a:gdLst/>
              <a:ahLst/>
              <a:cxnLst/>
              <a:rect l="l" t="t" r="r" b="b"/>
              <a:pathLst>
                <a:path w="2481" h="1432" extrusionOk="0">
                  <a:moveTo>
                    <a:pt x="2438" y="0"/>
                  </a:moveTo>
                  <a:lnTo>
                    <a:pt x="1" y="1408"/>
                  </a:lnTo>
                  <a:lnTo>
                    <a:pt x="43" y="1432"/>
                  </a:lnTo>
                  <a:lnTo>
                    <a:pt x="2480" y="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45"/>
            <p:cNvSpPr/>
            <p:nvPr/>
          </p:nvSpPr>
          <p:spPr>
            <a:xfrm>
              <a:off x="4417225" y="2680063"/>
              <a:ext cx="21625" cy="19075"/>
            </a:xfrm>
            <a:custGeom>
              <a:avLst/>
              <a:gdLst/>
              <a:ahLst/>
              <a:cxnLst/>
              <a:rect l="l" t="t" r="r" b="b"/>
              <a:pathLst>
                <a:path w="865" h="763" extrusionOk="0">
                  <a:moveTo>
                    <a:pt x="694" y="0"/>
                  </a:moveTo>
                  <a:cubicBezTo>
                    <a:pt x="657" y="0"/>
                    <a:pt x="620" y="14"/>
                    <a:pt x="590" y="40"/>
                  </a:cubicBezTo>
                  <a:lnTo>
                    <a:pt x="103" y="493"/>
                  </a:lnTo>
                  <a:cubicBezTo>
                    <a:pt x="0" y="588"/>
                    <a:pt x="68" y="762"/>
                    <a:pt x="209" y="762"/>
                  </a:cubicBezTo>
                  <a:cubicBezTo>
                    <a:pt x="248" y="762"/>
                    <a:pt x="286" y="746"/>
                    <a:pt x="315" y="720"/>
                  </a:cubicBezTo>
                  <a:lnTo>
                    <a:pt x="802" y="266"/>
                  </a:lnTo>
                  <a:cubicBezTo>
                    <a:pt x="863" y="208"/>
                    <a:pt x="864" y="111"/>
                    <a:pt x="808" y="49"/>
                  </a:cubicBezTo>
                  <a:cubicBezTo>
                    <a:pt x="777" y="17"/>
                    <a:pt x="736" y="0"/>
                    <a:pt x="69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45"/>
            <p:cNvSpPr/>
            <p:nvPr/>
          </p:nvSpPr>
          <p:spPr>
            <a:xfrm>
              <a:off x="4490400" y="2709638"/>
              <a:ext cx="13400" cy="34025"/>
            </a:xfrm>
            <a:custGeom>
              <a:avLst/>
              <a:gdLst/>
              <a:ahLst/>
              <a:cxnLst/>
              <a:rect l="l" t="t" r="r" b="b"/>
              <a:pathLst>
                <a:path w="536" h="1361" extrusionOk="0">
                  <a:moveTo>
                    <a:pt x="169" y="0"/>
                  </a:moveTo>
                  <a:cubicBezTo>
                    <a:pt x="160" y="0"/>
                    <a:pt x="150" y="1"/>
                    <a:pt x="140" y="3"/>
                  </a:cubicBezTo>
                  <a:cubicBezTo>
                    <a:pt x="56" y="19"/>
                    <a:pt x="1" y="100"/>
                    <a:pt x="17" y="184"/>
                  </a:cubicBezTo>
                  <a:lnTo>
                    <a:pt x="214" y="1232"/>
                  </a:lnTo>
                  <a:cubicBezTo>
                    <a:pt x="228" y="1306"/>
                    <a:pt x="292" y="1360"/>
                    <a:pt x="368" y="1360"/>
                  </a:cubicBezTo>
                  <a:cubicBezTo>
                    <a:pt x="376" y="1360"/>
                    <a:pt x="386" y="1359"/>
                    <a:pt x="397" y="1357"/>
                  </a:cubicBezTo>
                  <a:cubicBezTo>
                    <a:pt x="481" y="1341"/>
                    <a:pt x="536" y="1260"/>
                    <a:pt x="520" y="1176"/>
                  </a:cubicBezTo>
                  <a:lnTo>
                    <a:pt x="321" y="126"/>
                  </a:lnTo>
                  <a:cubicBezTo>
                    <a:pt x="307" y="52"/>
                    <a:pt x="242" y="0"/>
                    <a:pt x="16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45"/>
            <p:cNvSpPr/>
            <p:nvPr/>
          </p:nvSpPr>
          <p:spPr>
            <a:xfrm>
              <a:off x="4529925" y="2686313"/>
              <a:ext cx="16600" cy="32575"/>
            </a:xfrm>
            <a:custGeom>
              <a:avLst/>
              <a:gdLst/>
              <a:ahLst/>
              <a:cxnLst/>
              <a:rect l="l" t="t" r="r" b="b"/>
              <a:pathLst>
                <a:path w="664" h="1303" extrusionOk="0">
                  <a:moveTo>
                    <a:pt x="175" y="1"/>
                  </a:moveTo>
                  <a:cubicBezTo>
                    <a:pt x="160" y="1"/>
                    <a:pt x="145" y="3"/>
                    <a:pt x="129" y="8"/>
                  </a:cubicBezTo>
                  <a:cubicBezTo>
                    <a:pt x="45" y="34"/>
                    <a:pt x="0" y="125"/>
                    <a:pt x="29" y="208"/>
                  </a:cubicBezTo>
                  <a:lnTo>
                    <a:pt x="335" y="1194"/>
                  </a:lnTo>
                  <a:cubicBezTo>
                    <a:pt x="356" y="1259"/>
                    <a:pt x="415" y="1303"/>
                    <a:pt x="483" y="1303"/>
                  </a:cubicBezTo>
                  <a:cubicBezTo>
                    <a:pt x="588" y="1303"/>
                    <a:pt x="663" y="1201"/>
                    <a:pt x="631" y="1103"/>
                  </a:cubicBezTo>
                  <a:lnTo>
                    <a:pt x="325" y="115"/>
                  </a:lnTo>
                  <a:cubicBezTo>
                    <a:pt x="306" y="46"/>
                    <a:pt x="244" y="1"/>
                    <a:pt x="17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45"/>
            <p:cNvSpPr/>
            <p:nvPr/>
          </p:nvSpPr>
          <p:spPr>
            <a:xfrm>
              <a:off x="4424725" y="2646438"/>
              <a:ext cx="116200" cy="67125"/>
            </a:xfrm>
            <a:custGeom>
              <a:avLst/>
              <a:gdLst/>
              <a:ahLst/>
              <a:cxnLst/>
              <a:rect l="l" t="t" r="r" b="b"/>
              <a:pathLst>
                <a:path w="4648" h="2685" extrusionOk="0">
                  <a:moveTo>
                    <a:pt x="1852" y="0"/>
                  </a:moveTo>
                  <a:lnTo>
                    <a:pt x="0" y="1071"/>
                  </a:lnTo>
                  <a:lnTo>
                    <a:pt x="2796" y="2684"/>
                  </a:lnTo>
                  <a:lnTo>
                    <a:pt x="4648" y="1614"/>
                  </a:lnTo>
                  <a:lnTo>
                    <a:pt x="185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45"/>
            <p:cNvSpPr/>
            <p:nvPr/>
          </p:nvSpPr>
          <p:spPr>
            <a:xfrm>
              <a:off x="4455600" y="2646438"/>
              <a:ext cx="85325" cy="49300"/>
            </a:xfrm>
            <a:custGeom>
              <a:avLst/>
              <a:gdLst/>
              <a:ahLst/>
              <a:cxnLst/>
              <a:rect l="l" t="t" r="r" b="b"/>
              <a:pathLst>
                <a:path w="3413" h="1972" extrusionOk="0">
                  <a:moveTo>
                    <a:pt x="617" y="0"/>
                  </a:moveTo>
                  <a:lnTo>
                    <a:pt x="1" y="357"/>
                  </a:lnTo>
                  <a:lnTo>
                    <a:pt x="2796" y="1971"/>
                  </a:lnTo>
                  <a:lnTo>
                    <a:pt x="3413" y="1614"/>
                  </a:lnTo>
                  <a:lnTo>
                    <a:pt x="6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45"/>
            <p:cNvSpPr/>
            <p:nvPr/>
          </p:nvSpPr>
          <p:spPr>
            <a:xfrm>
              <a:off x="4424725" y="2664263"/>
              <a:ext cx="85350" cy="49300"/>
            </a:xfrm>
            <a:custGeom>
              <a:avLst/>
              <a:gdLst/>
              <a:ahLst/>
              <a:cxnLst/>
              <a:rect l="l" t="t" r="r" b="b"/>
              <a:pathLst>
                <a:path w="3414" h="1972" extrusionOk="0">
                  <a:moveTo>
                    <a:pt x="618" y="1"/>
                  </a:moveTo>
                  <a:lnTo>
                    <a:pt x="0" y="358"/>
                  </a:lnTo>
                  <a:lnTo>
                    <a:pt x="2796" y="1971"/>
                  </a:lnTo>
                  <a:lnTo>
                    <a:pt x="3414" y="1615"/>
                  </a:lnTo>
                  <a:lnTo>
                    <a:pt x="6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45"/>
            <p:cNvSpPr/>
            <p:nvPr/>
          </p:nvSpPr>
          <p:spPr>
            <a:xfrm>
              <a:off x="4494600" y="2686788"/>
              <a:ext cx="46325" cy="37100"/>
            </a:xfrm>
            <a:custGeom>
              <a:avLst/>
              <a:gdLst/>
              <a:ahLst/>
              <a:cxnLst/>
              <a:rect l="l" t="t" r="r" b="b"/>
              <a:pathLst>
                <a:path w="1853" h="1484" extrusionOk="0">
                  <a:moveTo>
                    <a:pt x="1853" y="0"/>
                  </a:moveTo>
                  <a:lnTo>
                    <a:pt x="1" y="1070"/>
                  </a:lnTo>
                  <a:lnTo>
                    <a:pt x="1" y="1484"/>
                  </a:lnTo>
                  <a:lnTo>
                    <a:pt x="1853" y="415"/>
                  </a:lnTo>
                  <a:lnTo>
                    <a:pt x="185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45"/>
            <p:cNvSpPr/>
            <p:nvPr/>
          </p:nvSpPr>
          <p:spPr>
            <a:xfrm>
              <a:off x="4424725" y="2673188"/>
              <a:ext cx="69900" cy="50700"/>
            </a:xfrm>
            <a:custGeom>
              <a:avLst/>
              <a:gdLst/>
              <a:ahLst/>
              <a:cxnLst/>
              <a:rect l="l" t="t" r="r" b="b"/>
              <a:pathLst>
                <a:path w="2796" h="2028" extrusionOk="0">
                  <a:moveTo>
                    <a:pt x="0" y="1"/>
                  </a:moveTo>
                  <a:lnTo>
                    <a:pt x="0" y="414"/>
                  </a:lnTo>
                  <a:lnTo>
                    <a:pt x="2796" y="2028"/>
                  </a:lnTo>
                  <a:lnTo>
                    <a:pt x="2796" y="16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45"/>
            <p:cNvSpPr/>
            <p:nvPr/>
          </p:nvSpPr>
          <p:spPr>
            <a:xfrm>
              <a:off x="4317300" y="2552088"/>
              <a:ext cx="59925" cy="25200"/>
            </a:xfrm>
            <a:custGeom>
              <a:avLst/>
              <a:gdLst/>
              <a:ahLst/>
              <a:cxnLst/>
              <a:rect l="l" t="t" r="r" b="b"/>
              <a:pathLst>
                <a:path w="2397" h="1008" extrusionOk="0">
                  <a:moveTo>
                    <a:pt x="1955" y="349"/>
                  </a:moveTo>
                  <a:cubicBezTo>
                    <a:pt x="1970" y="349"/>
                    <a:pt x="1986" y="352"/>
                    <a:pt x="2000" y="358"/>
                  </a:cubicBezTo>
                  <a:lnTo>
                    <a:pt x="2140" y="412"/>
                  </a:lnTo>
                  <a:cubicBezTo>
                    <a:pt x="2180" y="426"/>
                    <a:pt x="2213" y="457"/>
                    <a:pt x="2231" y="496"/>
                  </a:cubicBezTo>
                  <a:lnTo>
                    <a:pt x="2105" y="447"/>
                  </a:lnTo>
                  <a:cubicBezTo>
                    <a:pt x="2028" y="418"/>
                    <a:pt x="1947" y="402"/>
                    <a:pt x="1865" y="400"/>
                  </a:cubicBezTo>
                  <a:cubicBezTo>
                    <a:pt x="1873" y="383"/>
                    <a:pt x="1887" y="370"/>
                    <a:pt x="1903" y="361"/>
                  </a:cubicBezTo>
                  <a:cubicBezTo>
                    <a:pt x="1920" y="353"/>
                    <a:pt x="1937" y="349"/>
                    <a:pt x="1955" y="349"/>
                  </a:cubicBezTo>
                  <a:close/>
                  <a:moveTo>
                    <a:pt x="434" y="1"/>
                  </a:moveTo>
                  <a:cubicBezTo>
                    <a:pt x="392" y="1"/>
                    <a:pt x="346" y="12"/>
                    <a:pt x="298" y="36"/>
                  </a:cubicBezTo>
                  <a:cubicBezTo>
                    <a:pt x="125" y="125"/>
                    <a:pt x="1" y="348"/>
                    <a:pt x="18" y="535"/>
                  </a:cubicBezTo>
                  <a:cubicBezTo>
                    <a:pt x="23" y="586"/>
                    <a:pt x="31" y="606"/>
                    <a:pt x="44" y="606"/>
                  </a:cubicBezTo>
                  <a:cubicBezTo>
                    <a:pt x="79" y="606"/>
                    <a:pt x="147" y="467"/>
                    <a:pt x="272" y="403"/>
                  </a:cubicBezTo>
                  <a:cubicBezTo>
                    <a:pt x="277" y="400"/>
                    <a:pt x="287" y="399"/>
                    <a:pt x="300" y="399"/>
                  </a:cubicBezTo>
                  <a:cubicBezTo>
                    <a:pt x="345" y="399"/>
                    <a:pt x="430" y="414"/>
                    <a:pt x="531" y="436"/>
                  </a:cubicBezTo>
                  <a:lnTo>
                    <a:pt x="50" y="692"/>
                  </a:lnTo>
                  <a:cubicBezTo>
                    <a:pt x="50" y="692"/>
                    <a:pt x="149" y="738"/>
                    <a:pt x="446" y="742"/>
                  </a:cubicBezTo>
                  <a:cubicBezTo>
                    <a:pt x="451" y="742"/>
                    <a:pt x="457" y="742"/>
                    <a:pt x="462" y="742"/>
                  </a:cubicBezTo>
                  <a:cubicBezTo>
                    <a:pt x="698" y="742"/>
                    <a:pt x="907" y="652"/>
                    <a:pt x="990" y="564"/>
                  </a:cubicBezTo>
                  <a:cubicBezTo>
                    <a:pt x="1088" y="596"/>
                    <a:pt x="1162" y="623"/>
                    <a:pt x="1185" y="641"/>
                  </a:cubicBezTo>
                  <a:lnTo>
                    <a:pt x="1336" y="700"/>
                  </a:lnTo>
                  <a:cubicBezTo>
                    <a:pt x="1297" y="802"/>
                    <a:pt x="1310" y="916"/>
                    <a:pt x="1370" y="1008"/>
                  </a:cubicBezTo>
                  <a:lnTo>
                    <a:pt x="2396" y="416"/>
                  </a:lnTo>
                  <a:cubicBezTo>
                    <a:pt x="2356" y="354"/>
                    <a:pt x="2296" y="304"/>
                    <a:pt x="2225" y="278"/>
                  </a:cubicBezTo>
                  <a:lnTo>
                    <a:pt x="2086" y="223"/>
                  </a:lnTo>
                  <a:cubicBezTo>
                    <a:pt x="2043" y="206"/>
                    <a:pt x="1998" y="198"/>
                    <a:pt x="1953" y="198"/>
                  </a:cubicBezTo>
                  <a:cubicBezTo>
                    <a:pt x="1899" y="198"/>
                    <a:pt x="1845" y="210"/>
                    <a:pt x="1794" y="235"/>
                  </a:cubicBezTo>
                  <a:cubicBezTo>
                    <a:pt x="1754" y="254"/>
                    <a:pt x="1719" y="284"/>
                    <a:pt x="1694" y="322"/>
                  </a:cubicBezTo>
                  <a:cubicBezTo>
                    <a:pt x="1674" y="352"/>
                    <a:pt x="1665" y="390"/>
                    <a:pt x="1667" y="426"/>
                  </a:cubicBezTo>
                  <a:cubicBezTo>
                    <a:pt x="1571" y="451"/>
                    <a:pt x="1484" y="502"/>
                    <a:pt x="1416" y="573"/>
                  </a:cubicBezTo>
                  <a:lnTo>
                    <a:pt x="1252" y="507"/>
                  </a:lnTo>
                  <a:cubicBezTo>
                    <a:pt x="1177" y="480"/>
                    <a:pt x="1098" y="449"/>
                    <a:pt x="1024" y="420"/>
                  </a:cubicBezTo>
                  <a:cubicBezTo>
                    <a:pt x="1007" y="349"/>
                    <a:pt x="981" y="281"/>
                    <a:pt x="946" y="216"/>
                  </a:cubicBezTo>
                  <a:lnTo>
                    <a:pt x="769" y="310"/>
                  </a:lnTo>
                  <a:cubicBezTo>
                    <a:pt x="694" y="273"/>
                    <a:pt x="645" y="239"/>
                    <a:pt x="643" y="216"/>
                  </a:cubicBezTo>
                  <a:cubicBezTo>
                    <a:pt x="629" y="80"/>
                    <a:pt x="545" y="1"/>
                    <a:pt x="43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45"/>
            <p:cNvSpPr/>
            <p:nvPr/>
          </p:nvSpPr>
          <p:spPr>
            <a:xfrm>
              <a:off x="4337400" y="2499588"/>
              <a:ext cx="9725" cy="24225"/>
            </a:xfrm>
            <a:custGeom>
              <a:avLst/>
              <a:gdLst/>
              <a:ahLst/>
              <a:cxnLst/>
              <a:rect l="l" t="t" r="r" b="b"/>
              <a:pathLst>
                <a:path w="389" h="969" fill="none" extrusionOk="0">
                  <a:moveTo>
                    <a:pt x="0" y="181"/>
                  </a:moveTo>
                  <a:lnTo>
                    <a:pt x="249" y="36"/>
                  </a:lnTo>
                  <a:cubicBezTo>
                    <a:pt x="312" y="0"/>
                    <a:pt x="389" y="45"/>
                    <a:pt x="389" y="116"/>
                  </a:cubicBezTo>
                  <a:lnTo>
                    <a:pt x="389" y="344"/>
                  </a:lnTo>
                  <a:cubicBezTo>
                    <a:pt x="389" y="609"/>
                    <a:pt x="238" y="851"/>
                    <a:pt x="0" y="969"/>
                  </a:cubicBezTo>
                  <a:lnTo>
                    <a:pt x="0" y="969"/>
                  </a:lnTo>
                </a:path>
              </a:pathLst>
            </a:custGeom>
            <a:noFill/>
            <a:ln w="1875" cap="rnd" cmpd="sng">
              <a:solidFill>
                <a:srgbClr val="E3F9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45"/>
            <p:cNvSpPr/>
            <p:nvPr/>
          </p:nvSpPr>
          <p:spPr>
            <a:xfrm>
              <a:off x="4307875" y="2551563"/>
              <a:ext cx="35350" cy="18250"/>
            </a:xfrm>
            <a:custGeom>
              <a:avLst/>
              <a:gdLst/>
              <a:ahLst/>
              <a:cxnLst/>
              <a:rect l="l" t="t" r="r" b="b"/>
              <a:pathLst>
                <a:path w="1414" h="730" extrusionOk="0">
                  <a:moveTo>
                    <a:pt x="797" y="0"/>
                  </a:moveTo>
                  <a:cubicBezTo>
                    <a:pt x="622" y="0"/>
                    <a:pt x="437" y="43"/>
                    <a:pt x="294" y="125"/>
                  </a:cubicBezTo>
                  <a:cubicBezTo>
                    <a:pt x="30" y="278"/>
                    <a:pt x="1" y="508"/>
                    <a:pt x="230" y="640"/>
                  </a:cubicBezTo>
                  <a:cubicBezTo>
                    <a:pt x="333" y="700"/>
                    <a:pt x="472" y="729"/>
                    <a:pt x="617" y="729"/>
                  </a:cubicBezTo>
                  <a:cubicBezTo>
                    <a:pt x="792" y="729"/>
                    <a:pt x="976" y="687"/>
                    <a:pt x="1120" y="604"/>
                  </a:cubicBezTo>
                  <a:cubicBezTo>
                    <a:pt x="1384" y="452"/>
                    <a:pt x="1413" y="222"/>
                    <a:pt x="1184" y="89"/>
                  </a:cubicBezTo>
                  <a:cubicBezTo>
                    <a:pt x="1081" y="29"/>
                    <a:pt x="942" y="0"/>
                    <a:pt x="79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45"/>
            <p:cNvSpPr/>
            <p:nvPr/>
          </p:nvSpPr>
          <p:spPr>
            <a:xfrm>
              <a:off x="4312275" y="2551563"/>
              <a:ext cx="26525" cy="13725"/>
            </a:xfrm>
            <a:custGeom>
              <a:avLst/>
              <a:gdLst/>
              <a:ahLst/>
              <a:cxnLst/>
              <a:rect l="l" t="t" r="r" b="b"/>
              <a:pathLst>
                <a:path w="1061" h="549" extrusionOk="0">
                  <a:moveTo>
                    <a:pt x="598" y="0"/>
                  </a:moveTo>
                  <a:cubicBezTo>
                    <a:pt x="466" y="0"/>
                    <a:pt x="328" y="32"/>
                    <a:pt x="221" y="95"/>
                  </a:cubicBezTo>
                  <a:cubicBezTo>
                    <a:pt x="22" y="209"/>
                    <a:pt x="0" y="383"/>
                    <a:pt x="171" y="482"/>
                  </a:cubicBezTo>
                  <a:cubicBezTo>
                    <a:pt x="250" y="527"/>
                    <a:pt x="354" y="549"/>
                    <a:pt x="463" y="549"/>
                  </a:cubicBezTo>
                  <a:cubicBezTo>
                    <a:pt x="594" y="549"/>
                    <a:pt x="733" y="517"/>
                    <a:pt x="841" y="454"/>
                  </a:cubicBezTo>
                  <a:cubicBezTo>
                    <a:pt x="1040" y="340"/>
                    <a:pt x="1060" y="167"/>
                    <a:pt x="889" y="67"/>
                  </a:cubicBezTo>
                  <a:cubicBezTo>
                    <a:pt x="811" y="23"/>
                    <a:pt x="707" y="0"/>
                    <a:pt x="59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45"/>
            <p:cNvSpPr/>
            <p:nvPr/>
          </p:nvSpPr>
          <p:spPr>
            <a:xfrm>
              <a:off x="4322625" y="2538413"/>
              <a:ext cx="5825" cy="19750"/>
            </a:xfrm>
            <a:custGeom>
              <a:avLst/>
              <a:gdLst/>
              <a:ahLst/>
              <a:cxnLst/>
              <a:rect l="l" t="t" r="r" b="b"/>
              <a:pathLst>
                <a:path w="233" h="790" extrusionOk="0">
                  <a:moveTo>
                    <a:pt x="1" y="0"/>
                  </a:moveTo>
                  <a:lnTo>
                    <a:pt x="1" y="673"/>
                  </a:lnTo>
                  <a:cubicBezTo>
                    <a:pt x="1" y="737"/>
                    <a:pt x="53" y="789"/>
                    <a:pt x="117" y="789"/>
                  </a:cubicBezTo>
                  <a:cubicBezTo>
                    <a:pt x="181" y="788"/>
                    <a:pt x="233" y="737"/>
                    <a:pt x="233" y="673"/>
                  </a:cubicBezTo>
                  <a:lnTo>
                    <a:pt x="23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45"/>
            <p:cNvSpPr/>
            <p:nvPr/>
          </p:nvSpPr>
          <p:spPr>
            <a:xfrm>
              <a:off x="4308125" y="2505813"/>
              <a:ext cx="34825" cy="40775"/>
            </a:xfrm>
            <a:custGeom>
              <a:avLst/>
              <a:gdLst/>
              <a:ahLst/>
              <a:cxnLst/>
              <a:rect l="l" t="t" r="r" b="b"/>
              <a:pathLst>
                <a:path w="1393" h="1631" extrusionOk="0">
                  <a:moveTo>
                    <a:pt x="1393" y="1"/>
                  </a:moveTo>
                  <a:lnTo>
                    <a:pt x="1" y="131"/>
                  </a:lnTo>
                  <a:lnTo>
                    <a:pt x="1" y="934"/>
                  </a:lnTo>
                  <a:cubicBezTo>
                    <a:pt x="1" y="1319"/>
                    <a:pt x="313" y="1630"/>
                    <a:pt x="697" y="1630"/>
                  </a:cubicBezTo>
                  <a:cubicBezTo>
                    <a:pt x="1081" y="1630"/>
                    <a:pt x="1393" y="1319"/>
                    <a:pt x="1393" y="933"/>
                  </a:cubicBezTo>
                  <a:lnTo>
                    <a:pt x="1393"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45"/>
            <p:cNvSpPr/>
            <p:nvPr/>
          </p:nvSpPr>
          <p:spPr>
            <a:xfrm>
              <a:off x="4306075" y="2497563"/>
              <a:ext cx="38950" cy="20125"/>
            </a:xfrm>
            <a:custGeom>
              <a:avLst/>
              <a:gdLst/>
              <a:ahLst/>
              <a:cxnLst/>
              <a:rect l="l" t="t" r="r" b="b"/>
              <a:pathLst>
                <a:path w="1558" h="805" extrusionOk="0">
                  <a:moveTo>
                    <a:pt x="877" y="0"/>
                  </a:moveTo>
                  <a:cubicBezTo>
                    <a:pt x="685" y="0"/>
                    <a:pt x="481" y="47"/>
                    <a:pt x="322" y="139"/>
                  </a:cubicBezTo>
                  <a:cubicBezTo>
                    <a:pt x="32" y="307"/>
                    <a:pt x="0" y="561"/>
                    <a:pt x="252" y="706"/>
                  </a:cubicBezTo>
                  <a:cubicBezTo>
                    <a:pt x="366" y="773"/>
                    <a:pt x="519" y="805"/>
                    <a:pt x="679" y="805"/>
                  </a:cubicBezTo>
                  <a:cubicBezTo>
                    <a:pt x="872" y="805"/>
                    <a:pt x="1075" y="758"/>
                    <a:pt x="1234" y="666"/>
                  </a:cubicBezTo>
                  <a:cubicBezTo>
                    <a:pt x="1526" y="497"/>
                    <a:pt x="1558" y="244"/>
                    <a:pt x="1305" y="99"/>
                  </a:cubicBezTo>
                  <a:cubicBezTo>
                    <a:pt x="1191" y="33"/>
                    <a:pt x="1038" y="0"/>
                    <a:pt x="87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45"/>
            <p:cNvSpPr/>
            <p:nvPr/>
          </p:nvSpPr>
          <p:spPr>
            <a:xfrm>
              <a:off x="4309650" y="2499413"/>
              <a:ext cx="31775" cy="16425"/>
            </a:xfrm>
            <a:custGeom>
              <a:avLst/>
              <a:gdLst/>
              <a:ahLst/>
              <a:cxnLst/>
              <a:rect l="l" t="t" r="r" b="b"/>
              <a:pathLst>
                <a:path w="1271" h="657" extrusionOk="0">
                  <a:moveTo>
                    <a:pt x="716" y="1"/>
                  </a:moveTo>
                  <a:cubicBezTo>
                    <a:pt x="559" y="1"/>
                    <a:pt x="393" y="39"/>
                    <a:pt x="263" y="113"/>
                  </a:cubicBezTo>
                  <a:cubicBezTo>
                    <a:pt x="25" y="251"/>
                    <a:pt x="1" y="458"/>
                    <a:pt x="205" y="577"/>
                  </a:cubicBezTo>
                  <a:cubicBezTo>
                    <a:pt x="298" y="631"/>
                    <a:pt x="423" y="657"/>
                    <a:pt x="553" y="657"/>
                  </a:cubicBezTo>
                  <a:cubicBezTo>
                    <a:pt x="711" y="657"/>
                    <a:pt x="878" y="618"/>
                    <a:pt x="1009" y="544"/>
                  </a:cubicBezTo>
                  <a:cubicBezTo>
                    <a:pt x="1245" y="406"/>
                    <a:pt x="1271" y="199"/>
                    <a:pt x="1065" y="81"/>
                  </a:cubicBezTo>
                  <a:cubicBezTo>
                    <a:pt x="972" y="27"/>
                    <a:pt x="847" y="1"/>
                    <a:pt x="71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45"/>
            <p:cNvSpPr/>
            <p:nvPr/>
          </p:nvSpPr>
          <p:spPr>
            <a:xfrm>
              <a:off x="4303275" y="2519188"/>
              <a:ext cx="9275" cy="22175"/>
            </a:xfrm>
            <a:custGeom>
              <a:avLst/>
              <a:gdLst/>
              <a:ahLst/>
              <a:cxnLst/>
              <a:rect l="l" t="t" r="r" b="b"/>
              <a:pathLst>
                <a:path w="371" h="887" fill="none" extrusionOk="0">
                  <a:moveTo>
                    <a:pt x="322" y="1"/>
                  </a:moveTo>
                  <a:lnTo>
                    <a:pt x="172" y="86"/>
                  </a:lnTo>
                  <a:cubicBezTo>
                    <a:pt x="66" y="147"/>
                    <a:pt x="1" y="262"/>
                    <a:pt x="1" y="384"/>
                  </a:cubicBezTo>
                  <a:lnTo>
                    <a:pt x="1" y="579"/>
                  </a:lnTo>
                  <a:cubicBezTo>
                    <a:pt x="1" y="769"/>
                    <a:pt x="205" y="887"/>
                    <a:pt x="370" y="792"/>
                  </a:cubicBezTo>
                  <a:lnTo>
                    <a:pt x="370" y="792"/>
                  </a:lnTo>
                </a:path>
              </a:pathLst>
            </a:custGeom>
            <a:noFill/>
            <a:ln w="1875" cap="rnd" cmpd="sng">
              <a:solidFill>
                <a:srgbClr val="E3F9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45"/>
            <p:cNvSpPr/>
            <p:nvPr/>
          </p:nvSpPr>
          <p:spPr>
            <a:xfrm>
              <a:off x="4330650" y="2515813"/>
              <a:ext cx="5900" cy="23375"/>
            </a:xfrm>
            <a:custGeom>
              <a:avLst/>
              <a:gdLst/>
              <a:ahLst/>
              <a:cxnLst/>
              <a:rect l="l" t="t" r="r" b="b"/>
              <a:pathLst>
                <a:path w="236" h="935" extrusionOk="0">
                  <a:moveTo>
                    <a:pt x="235" y="1"/>
                  </a:moveTo>
                  <a:lnTo>
                    <a:pt x="68" y="98"/>
                  </a:lnTo>
                  <a:lnTo>
                    <a:pt x="0" y="449"/>
                  </a:lnTo>
                  <a:lnTo>
                    <a:pt x="68" y="410"/>
                  </a:lnTo>
                  <a:lnTo>
                    <a:pt x="68" y="935"/>
                  </a:lnTo>
                  <a:lnTo>
                    <a:pt x="235" y="838"/>
                  </a:lnTo>
                  <a:lnTo>
                    <a:pt x="2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45"/>
            <p:cNvSpPr/>
            <p:nvPr/>
          </p:nvSpPr>
          <p:spPr>
            <a:xfrm>
              <a:off x="4330650" y="2515813"/>
              <a:ext cx="6775" cy="24025"/>
            </a:xfrm>
            <a:custGeom>
              <a:avLst/>
              <a:gdLst/>
              <a:ahLst/>
              <a:cxnLst/>
              <a:rect l="l" t="t" r="r" b="b"/>
              <a:pathLst>
                <a:path w="271" h="961" extrusionOk="0">
                  <a:moveTo>
                    <a:pt x="235" y="1"/>
                  </a:moveTo>
                  <a:lnTo>
                    <a:pt x="68" y="98"/>
                  </a:lnTo>
                  <a:lnTo>
                    <a:pt x="0" y="449"/>
                  </a:lnTo>
                  <a:lnTo>
                    <a:pt x="35" y="475"/>
                  </a:lnTo>
                  <a:lnTo>
                    <a:pt x="68" y="458"/>
                  </a:lnTo>
                  <a:lnTo>
                    <a:pt x="68" y="935"/>
                  </a:lnTo>
                  <a:lnTo>
                    <a:pt x="103" y="961"/>
                  </a:lnTo>
                  <a:lnTo>
                    <a:pt x="270" y="865"/>
                  </a:lnTo>
                  <a:lnTo>
                    <a:pt x="270" y="28"/>
                  </a:lnTo>
                  <a:lnTo>
                    <a:pt x="2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45"/>
            <p:cNvSpPr/>
            <p:nvPr/>
          </p:nvSpPr>
          <p:spPr>
            <a:xfrm>
              <a:off x="4331525" y="2516513"/>
              <a:ext cx="5900" cy="23325"/>
            </a:xfrm>
            <a:custGeom>
              <a:avLst/>
              <a:gdLst/>
              <a:ahLst/>
              <a:cxnLst/>
              <a:rect l="l" t="t" r="r" b="b"/>
              <a:pathLst>
                <a:path w="236" h="933" extrusionOk="0">
                  <a:moveTo>
                    <a:pt x="235" y="0"/>
                  </a:moveTo>
                  <a:lnTo>
                    <a:pt x="68" y="96"/>
                  </a:lnTo>
                  <a:lnTo>
                    <a:pt x="0" y="447"/>
                  </a:lnTo>
                  <a:lnTo>
                    <a:pt x="68" y="409"/>
                  </a:lnTo>
                  <a:lnTo>
                    <a:pt x="68" y="933"/>
                  </a:lnTo>
                  <a:lnTo>
                    <a:pt x="235" y="837"/>
                  </a:lnTo>
                  <a:lnTo>
                    <a:pt x="23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45"/>
            <p:cNvSpPr/>
            <p:nvPr/>
          </p:nvSpPr>
          <p:spPr>
            <a:xfrm>
              <a:off x="4223025" y="2681663"/>
              <a:ext cx="37250" cy="19325"/>
            </a:xfrm>
            <a:custGeom>
              <a:avLst/>
              <a:gdLst/>
              <a:ahLst/>
              <a:cxnLst/>
              <a:rect l="l" t="t" r="r" b="b"/>
              <a:pathLst>
                <a:path w="1490" h="773" extrusionOk="0">
                  <a:moveTo>
                    <a:pt x="839" y="1"/>
                  </a:moveTo>
                  <a:cubicBezTo>
                    <a:pt x="654" y="1"/>
                    <a:pt x="460" y="46"/>
                    <a:pt x="309" y="134"/>
                  </a:cubicBezTo>
                  <a:cubicBezTo>
                    <a:pt x="30" y="295"/>
                    <a:pt x="0" y="539"/>
                    <a:pt x="241" y="678"/>
                  </a:cubicBezTo>
                  <a:cubicBezTo>
                    <a:pt x="350" y="741"/>
                    <a:pt x="496" y="772"/>
                    <a:pt x="649" y="772"/>
                  </a:cubicBezTo>
                  <a:cubicBezTo>
                    <a:pt x="834" y="772"/>
                    <a:pt x="1029" y="727"/>
                    <a:pt x="1182" y="639"/>
                  </a:cubicBezTo>
                  <a:cubicBezTo>
                    <a:pt x="1459" y="478"/>
                    <a:pt x="1489" y="234"/>
                    <a:pt x="1249" y="95"/>
                  </a:cubicBezTo>
                  <a:cubicBezTo>
                    <a:pt x="1139" y="32"/>
                    <a:pt x="992" y="1"/>
                    <a:pt x="83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5"/>
            <p:cNvSpPr/>
            <p:nvPr/>
          </p:nvSpPr>
          <p:spPr>
            <a:xfrm>
              <a:off x="4217750" y="2639588"/>
              <a:ext cx="47775" cy="54900"/>
            </a:xfrm>
            <a:custGeom>
              <a:avLst/>
              <a:gdLst/>
              <a:ahLst/>
              <a:cxnLst/>
              <a:rect l="l" t="t" r="r" b="b"/>
              <a:pathLst>
                <a:path w="1911" h="2196" extrusionOk="0">
                  <a:moveTo>
                    <a:pt x="1911" y="0"/>
                  </a:moveTo>
                  <a:lnTo>
                    <a:pt x="1" y="170"/>
                  </a:lnTo>
                  <a:lnTo>
                    <a:pt x="1" y="312"/>
                  </a:lnTo>
                  <a:cubicBezTo>
                    <a:pt x="1" y="952"/>
                    <a:pt x="102" y="1587"/>
                    <a:pt x="301" y="2196"/>
                  </a:cubicBezTo>
                  <a:lnTo>
                    <a:pt x="1621" y="2041"/>
                  </a:lnTo>
                  <a:cubicBezTo>
                    <a:pt x="1812" y="1462"/>
                    <a:pt x="1911" y="859"/>
                    <a:pt x="1911" y="250"/>
                  </a:cubicBezTo>
                  <a:lnTo>
                    <a:pt x="19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5"/>
            <p:cNvSpPr/>
            <p:nvPr/>
          </p:nvSpPr>
          <p:spPr>
            <a:xfrm>
              <a:off x="4216925" y="2627488"/>
              <a:ext cx="49475" cy="27575"/>
            </a:xfrm>
            <a:custGeom>
              <a:avLst/>
              <a:gdLst/>
              <a:ahLst/>
              <a:cxnLst/>
              <a:rect l="l" t="t" r="r" b="b"/>
              <a:pathLst>
                <a:path w="1979" h="1103" extrusionOk="0">
                  <a:moveTo>
                    <a:pt x="1127" y="1"/>
                  </a:moveTo>
                  <a:cubicBezTo>
                    <a:pt x="1061" y="1"/>
                    <a:pt x="993" y="5"/>
                    <a:pt x="924" y="13"/>
                  </a:cubicBezTo>
                  <a:cubicBezTo>
                    <a:pt x="398" y="77"/>
                    <a:pt x="0" y="370"/>
                    <a:pt x="37" y="669"/>
                  </a:cubicBezTo>
                  <a:cubicBezTo>
                    <a:pt x="68" y="927"/>
                    <a:pt x="417" y="1103"/>
                    <a:pt x="852" y="1103"/>
                  </a:cubicBezTo>
                  <a:cubicBezTo>
                    <a:pt x="918" y="1103"/>
                    <a:pt x="986" y="1099"/>
                    <a:pt x="1055" y="1090"/>
                  </a:cubicBezTo>
                  <a:cubicBezTo>
                    <a:pt x="1581" y="1027"/>
                    <a:pt x="1978" y="734"/>
                    <a:pt x="1942" y="437"/>
                  </a:cubicBezTo>
                  <a:cubicBezTo>
                    <a:pt x="1911" y="177"/>
                    <a:pt x="1563" y="1"/>
                    <a:pt x="112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5"/>
            <p:cNvSpPr/>
            <p:nvPr/>
          </p:nvSpPr>
          <p:spPr>
            <a:xfrm>
              <a:off x="4224650" y="2631813"/>
              <a:ext cx="34025" cy="19000"/>
            </a:xfrm>
            <a:custGeom>
              <a:avLst/>
              <a:gdLst/>
              <a:ahLst/>
              <a:cxnLst/>
              <a:rect l="l" t="t" r="r" b="b"/>
              <a:pathLst>
                <a:path w="1361" h="760" extrusionOk="0">
                  <a:moveTo>
                    <a:pt x="777" y="1"/>
                  </a:moveTo>
                  <a:cubicBezTo>
                    <a:pt x="731" y="1"/>
                    <a:pt x="684" y="4"/>
                    <a:pt x="635" y="10"/>
                  </a:cubicBezTo>
                  <a:cubicBezTo>
                    <a:pt x="273" y="53"/>
                    <a:pt x="0" y="255"/>
                    <a:pt x="25" y="459"/>
                  </a:cubicBezTo>
                  <a:cubicBezTo>
                    <a:pt x="46" y="638"/>
                    <a:pt x="285" y="760"/>
                    <a:pt x="584" y="760"/>
                  </a:cubicBezTo>
                  <a:cubicBezTo>
                    <a:pt x="630" y="760"/>
                    <a:pt x="677" y="757"/>
                    <a:pt x="725" y="751"/>
                  </a:cubicBezTo>
                  <a:cubicBezTo>
                    <a:pt x="1088" y="707"/>
                    <a:pt x="1360" y="506"/>
                    <a:pt x="1336" y="300"/>
                  </a:cubicBezTo>
                  <a:cubicBezTo>
                    <a:pt x="1314" y="123"/>
                    <a:pt x="1075" y="1"/>
                    <a:pt x="77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45"/>
            <p:cNvSpPr/>
            <p:nvPr/>
          </p:nvSpPr>
          <p:spPr>
            <a:xfrm>
              <a:off x="4235800" y="2578388"/>
              <a:ext cx="57450" cy="66300"/>
            </a:xfrm>
            <a:custGeom>
              <a:avLst/>
              <a:gdLst/>
              <a:ahLst/>
              <a:cxnLst/>
              <a:rect l="l" t="t" r="r" b="b"/>
              <a:pathLst>
                <a:path w="2298" h="2652" extrusionOk="0">
                  <a:moveTo>
                    <a:pt x="2298" y="1"/>
                  </a:moveTo>
                  <a:cubicBezTo>
                    <a:pt x="2298" y="1"/>
                    <a:pt x="1186" y="218"/>
                    <a:pt x="594" y="991"/>
                  </a:cubicBezTo>
                  <a:cubicBezTo>
                    <a:pt x="1" y="1764"/>
                    <a:pt x="8" y="2427"/>
                    <a:pt x="243" y="2651"/>
                  </a:cubicBezTo>
                  <a:cubicBezTo>
                    <a:pt x="243" y="2651"/>
                    <a:pt x="870" y="2257"/>
                    <a:pt x="1173" y="1950"/>
                  </a:cubicBezTo>
                  <a:cubicBezTo>
                    <a:pt x="1476" y="1642"/>
                    <a:pt x="1735" y="1195"/>
                    <a:pt x="1885" y="726"/>
                  </a:cubicBezTo>
                  <a:cubicBezTo>
                    <a:pt x="2034" y="254"/>
                    <a:pt x="2298" y="1"/>
                    <a:pt x="229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45"/>
            <p:cNvSpPr/>
            <p:nvPr/>
          </p:nvSpPr>
          <p:spPr>
            <a:xfrm>
              <a:off x="4241175" y="2586288"/>
              <a:ext cx="41825" cy="59000"/>
            </a:xfrm>
            <a:custGeom>
              <a:avLst/>
              <a:gdLst/>
              <a:ahLst/>
              <a:cxnLst/>
              <a:rect l="l" t="t" r="r" b="b"/>
              <a:pathLst>
                <a:path w="1673" h="2360" extrusionOk="0">
                  <a:moveTo>
                    <a:pt x="1672" y="1"/>
                  </a:moveTo>
                  <a:cubicBezTo>
                    <a:pt x="1482" y="150"/>
                    <a:pt x="1304" y="313"/>
                    <a:pt x="1137" y="487"/>
                  </a:cubicBezTo>
                  <a:cubicBezTo>
                    <a:pt x="1055" y="574"/>
                    <a:pt x="975" y="665"/>
                    <a:pt x="898" y="758"/>
                  </a:cubicBezTo>
                  <a:cubicBezTo>
                    <a:pt x="823" y="850"/>
                    <a:pt x="750" y="948"/>
                    <a:pt x="682" y="1048"/>
                  </a:cubicBezTo>
                  <a:cubicBezTo>
                    <a:pt x="666" y="1072"/>
                    <a:pt x="649" y="1098"/>
                    <a:pt x="633" y="1123"/>
                  </a:cubicBezTo>
                  <a:cubicBezTo>
                    <a:pt x="617" y="1149"/>
                    <a:pt x="601" y="1175"/>
                    <a:pt x="585" y="1201"/>
                  </a:cubicBezTo>
                  <a:cubicBezTo>
                    <a:pt x="554" y="1252"/>
                    <a:pt x="525" y="1304"/>
                    <a:pt x="495" y="1357"/>
                  </a:cubicBezTo>
                  <a:cubicBezTo>
                    <a:pt x="436" y="1462"/>
                    <a:pt x="376" y="1567"/>
                    <a:pt x="320" y="1674"/>
                  </a:cubicBezTo>
                  <a:cubicBezTo>
                    <a:pt x="263" y="1780"/>
                    <a:pt x="208" y="1887"/>
                    <a:pt x="156" y="1996"/>
                  </a:cubicBezTo>
                  <a:cubicBezTo>
                    <a:pt x="103" y="2105"/>
                    <a:pt x="51" y="2214"/>
                    <a:pt x="5" y="2327"/>
                  </a:cubicBezTo>
                  <a:cubicBezTo>
                    <a:pt x="1" y="2338"/>
                    <a:pt x="6" y="2353"/>
                    <a:pt x="18" y="2357"/>
                  </a:cubicBezTo>
                  <a:cubicBezTo>
                    <a:pt x="21" y="2359"/>
                    <a:pt x="24" y="2359"/>
                    <a:pt x="27" y="2359"/>
                  </a:cubicBezTo>
                  <a:cubicBezTo>
                    <a:pt x="37" y="2359"/>
                    <a:pt x="45" y="2353"/>
                    <a:pt x="50" y="2344"/>
                  </a:cubicBezTo>
                  <a:cubicBezTo>
                    <a:pt x="93" y="2234"/>
                    <a:pt x="143" y="2124"/>
                    <a:pt x="193" y="2015"/>
                  </a:cubicBezTo>
                  <a:cubicBezTo>
                    <a:pt x="244" y="1906"/>
                    <a:pt x="296" y="1797"/>
                    <a:pt x="351" y="1690"/>
                  </a:cubicBezTo>
                  <a:cubicBezTo>
                    <a:pt x="407" y="1584"/>
                    <a:pt x="463" y="1477"/>
                    <a:pt x="520" y="1373"/>
                  </a:cubicBezTo>
                  <a:cubicBezTo>
                    <a:pt x="549" y="1319"/>
                    <a:pt x="578" y="1267"/>
                    <a:pt x="608" y="1214"/>
                  </a:cubicBezTo>
                  <a:cubicBezTo>
                    <a:pt x="623" y="1188"/>
                    <a:pt x="639" y="1162"/>
                    <a:pt x="655" y="1138"/>
                  </a:cubicBezTo>
                  <a:cubicBezTo>
                    <a:pt x="669" y="1112"/>
                    <a:pt x="685" y="1087"/>
                    <a:pt x="702" y="1061"/>
                  </a:cubicBezTo>
                  <a:cubicBezTo>
                    <a:pt x="768" y="961"/>
                    <a:pt x="837" y="864"/>
                    <a:pt x="913" y="769"/>
                  </a:cubicBezTo>
                  <a:cubicBezTo>
                    <a:pt x="987" y="675"/>
                    <a:pt x="1065" y="584"/>
                    <a:pt x="1146" y="495"/>
                  </a:cubicBezTo>
                  <a:cubicBezTo>
                    <a:pt x="1308" y="318"/>
                    <a:pt x="1485" y="153"/>
                    <a:pt x="167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45"/>
            <p:cNvSpPr/>
            <p:nvPr/>
          </p:nvSpPr>
          <p:spPr>
            <a:xfrm>
              <a:off x="4238925" y="2619438"/>
              <a:ext cx="55275" cy="26000"/>
            </a:xfrm>
            <a:custGeom>
              <a:avLst/>
              <a:gdLst/>
              <a:ahLst/>
              <a:cxnLst/>
              <a:rect l="l" t="t" r="r" b="b"/>
              <a:pathLst>
                <a:path w="2211" h="1040" extrusionOk="0">
                  <a:moveTo>
                    <a:pt x="1535" y="1"/>
                  </a:moveTo>
                  <a:cubicBezTo>
                    <a:pt x="1314" y="1"/>
                    <a:pt x="1065" y="33"/>
                    <a:pt x="836" y="136"/>
                  </a:cubicBezTo>
                  <a:cubicBezTo>
                    <a:pt x="215" y="415"/>
                    <a:pt x="1" y="825"/>
                    <a:pt x="70" y="1040"/>
                  </a:cubicBezTo>
                  <a:cubicBezTo>
                    <a:pt x="70" y="1040"/>
                    <a:pt x="585" y="1006"/>
                    <a:pt x="874" y="918"/>
                  </a:cubicBezTo>
                  <a:cubicBezTo>
                    <a:pt x="1161" y="830"/>
                    <a:pt x="1468" y="641"/>
                    <a:pt x="1716" y="402"/>
                  </a:cubicBezTo>
                  <a:cubicBezTo>
                    <a:pt x="1963" y="163"/>
                    <a:pt x="2211" y="94"/>
                    <a:pt x="2211" y="94"/>
                  </a:cubicBezTo>
                  <a:cubicBezTo>
                    <a:pt x="2211" y="94"/>
                    <a:pt x="1911" y="1"/>
                    <a:pt x="15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45"/>
            <p:cNvSpPr/>
            <p:nvPr/>
          </p:nvSpPr>
          <p:spPr>
            <a:xfrm>
              <a:off x="4240100" y="2623263"/>
              <a:ext cx="45175" cy="22600"/>
            </a:xfrm>
            <a:custGeom>
              <a:avLst/>
              <a:gdLst/>
              <a:ahLst/>
              <a:cxnLst/>
              <a:rect l="l" t="t" r="r" b="b"/>
              <a:pathLst>
                <a:path w="1807" h="904" extrusionOk="0">
                  <a:moveTo>
                    <a:pt x="1807" y="1"/>
                  </a:moveTo>
                  <a:lnTo>
                    <a:pt x="1807" y="1"/>
                  </a:lnTo>
                  <a:cubicBezTo>
                    <a:pt x="1640" y="30"/>
                    <a:pt x="1478" y="69"/>
                    <a:pt x="1317" y="123"/>
                  </a:cubicBezTo>
                  <a:cubicBezTo>
                    <a:pt x="1157" y="173"/>
                    <a:pt x="1001" y="237"/>
                    <a:pt x="851" y="315"/>
                  </a:cubicBezTo>
                  <a:cubicBezTo>
                    <a:pt x="777" y="353"/>
                    <a:pt x="705" y="398"/>
                    <a:pt x="634" y="442"/>
                  </a:cubicBezTo>
                  <a:cubicBezTo>
                    <a:pt x="563" y="487"/>
                    <a:pt x="492" y="532"/>
                    <a:pt x="422" y="579"/>
                  </a:cubicBezTo>
                  <a:cubicBezTo>
                    <a:pt x="281" y="672"/>
                    <a:pt x="144" y="768"/>
                    <a:pt x="12" y="875"/>
                  </a:cubicBezTo>
                  <a:lnTo>
                    <a:pt x="13" y="875"/>
                  </a:lnTo>
                  <a:cubicBezTo>
                    <a:pt x="0" y="886"/>
                    <a:pt x="11" y="904"/>
                    <a:pt x="24" y="904"/>
                  </a:cubicBezTo>
                  <a:cubicBezTo>
                    <a:pt x="27" y="904"/>
                    <a:pt x="30" y="902"/>
                    <a:pt x="33" y="900"/>
                  </a:cubicBezTo>
                  <a:cubicBezTo>
                    <a:pt x="161" y="793"/>
                    <a:pt x="299" y="694"/>
                    <a:pt x="435" y="600"/>
                  </a:cubicBezTo>
                  <a:cubicBezTo>
                    <a:pt x="505" y="552"/>
                    <a:pt x="574" y="505"/>
                    <a:pt x="645" y="459"/>
                  </a:cubicBezTo>
                  <a:cubicBezTo>
                    <a:pt x="716" y="414"/>
                    <a:pt x="786" y="369"/>
                    <a:pt x="860" y="330"/>
                  </a:cubicBezTo>
                  <a:cubicBezTo>
                    <a:pt x="1008" y="250"/>
                    <a:pt x="1162" y="184"/>
                    <a:pt x="1320" y="130"/>
                  </a:cubicBezTo>
                  <a:cubicBezTo>
                    <a:pt x="1479" y="75"/>
                    <a:pt x="1642" y="31"/>
                    <a:pt x="180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45"/>
            <p:cNvSpPr/>
            <p:nvPr/>
          </p:nvSpPr>
          <p:spPr>
            <a:xfrm>
              <a:off x="4216425" y="2558263"/>
              <a:ext cx="30175" cy="83275"/>
            </a:xfrm>
            <a:custGeom>
              <a:avLst/>
              <a:gdLst/>
              <a:ahLst/>
              <a:cxnLst/>
              <a:rect l="l" t="t" r="r" b="b"/>
              <a:pathLst>
                <a:path w="1207" h="3331" extrusionOk="0">
                  <a:moveTo>
                    <a:pt x="638" y="1"/>
                  </a:moveTo>
                  <a:lnTo>
                    <a:pt x="638" y="1"/>
                  </a:lnTo>
                  <a:cubicBezTo>
                    <a:pt x="638" y="1"/>
                    <a:pt x="0" y="936"/>
                    <a:pt x="120" y="1903"/>
                  </a:cubicBezTo>
                  <a:cubicBezTo>
                    <a:pt x="240" y="2863"/>
                    <a:pt x="706" y="3330"/>
                    <a:pt x="1031" y="3330"/>
                  </a:cubicBezTo>
                  <a:cubicBezTo>
                    <a:pt x="1033" y="3330"/>
                    <a:pt x="1035" y="3330"/>
                    <a:pt x="1037" y="3330"/>
                  </a:cubicBezTo>
                  <a:cubicBezTo>
                    <a:pt x="1037" y="3330"/>
                    <a:pt x="1207" y="2610"/>
                    <a:pt x="1207" y="2179"/>
                  </a:cubicBezTo>
                  <a:cubicBezTo>
                    <a:pt x="1207" y="1748"/>
                    <a:pt x="1078" y="1248"/>
                    <a:pt x="853" y="807"/>
                  </a:cubicBezTo>
                  <a:cubicBezTo>
                    <a:pt x="629" y="368"/>
                    <a:pt x="638" y="1"/>
                    <a:pt x="63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45"/>
            <p:cNvSpPr/>
            <p:nvPr/>
          </p:nvSpPr>
          <p:spPr>
            <a:xfrm>
              <a:off x="4229550" y="2571113"/>
              <a:ext cx="13600" cy="70975"/>
            </a:xfrm>
            <a:custGeom>
              <a:avLst/>
              <a:gdLst/>
              <a:ahLst/>
              <a:cxnLst/>
              <a:rect l="l" t="t" r="r" b="b"/>
              <a:pathLst>
                <a:path w="544" h="2839" extrusionOk="0">
                  <a:moveTo>
                    <a:pt x="44" y="0"/>
                  </a:moveTo>
                  <a:cubicBezTo>
                    <a:pt x="13" y="239"/>
                    <a:pt x="0" y="480"/>
                    <a:pt x="6" y="721"/>
                  </a:cubicBezTo>
                  <a:cubicBezTo>
                    <a:pt x="7" y="841"/>
                    <a:pt x="13" y="963"/>
                    <a:pt x="25" y="1082"/>
                  </a:cubicBezTo>
                  <a:cubicBezTo>
                    <a:pt x="36" y="1202"/>
                    <a:pt x="52" y="1323"/>
                    <a:pt x="75" y="1440"/>
                  </a:cubicBezTo>
                  <a:cubicBezTo>
                    <a:pt x="81" y="1471"/>
                    <a:pt x="87" y="1500"/>
                    <a:pt x="93" y="1530"/>
                  </a:cubicBezTo>
                  <a:cubicBezTo>
                    <a:pt x="99" y="1559"/>
                    <a:pt x="106" y="1588"/>
                    <a:pt x="113" y="1618"/>
                  </a:cubicBezTo>
                  <a:cubicBezTo>
                    <a:pt x="128" y="1676"/>
                    <a:pt x="144" y="1734"/>
                    <a:pt x="158" y="1792"/>
                  </a:cubicBezTo>
                  <a:cubicBezTo>
                    <a:pt x="190" y="1910"/>
                    <a:pt x="223" y="2026"/>
                    <a:pt x="257" y="2142"/>
                  </a:cubicBezTo>
                  <a:cubicBezTo>
                    <a:pt x="292" y="2256"/>
                    <a:pt x="326" y="2371"/>
                    <a:pt x="365" y="2486"/>
                  </a:cubicBezTo>
                  <a:cubicBezTo>
                    <a:pt x="405" y="2600"/>
                    <a:pt x="444" y="2713"/>
                    <a:pt x="490" y="2826"/>
                  </a:cubicBezTo>
                  <a:cubicBezTo>
                    <a:pt x="493" y="2835"/>
                    <a:pt x="499" y="2838"/>
                    <a:pt x="507" y="2838"/>
                  </a:cubicBezTo>
                  <a:cubicBezTo>
                    <a:pt x="524" y="2838"/>
                    <a:pt x="544" y="2823"/>
                    <a:pt x="535" y="2808"/>
                  </a:cubicBezTo>
                  <a:cubicBezTo>
                    <a:pt x="487" y="2699"/>
                    <a:pt x="445" y="2586"/>
                    <a:pt x="406" y="2473"/>
                  </a:cubicBezTo>
                  <a:cubicBezTo>
                    <a:pt x="365" y="2359"/>
                    <a:pt x="326" y="2245"/>
                    <a:pt x="292" y="2130"/>
                  </a:cubicBezTo>
                  <a:cubicBezTo>
                    <a:pt x="255" y="2016"/>
                    <a:pt x="220" y="1901"/>
                    <a:pt x="187" y="1785"/>
                  </a:cubicBezTo>
                  <a:cubicBezTo>
                    <a:pt x="171" y="1727"/>
                    <a:pt x="155" y="1669"/>
                    <a:pt x="139" y="1611"/>
                  </a:cubicBezTo>
                  <a:cubicBezTo>
                    <a:pt x="132" y="1582"/>
                    <a:pt x="125" y="1553"/>
                    <a:pt x="118" y="1524"/>
                  </a:cubicBezTo>
                  <a:cubicBezTo>
                    <a:pt x="110" y="1495"/>
                    <a:pt x="104" y="1466"/>
                    <a:pt x="99" y="1436"/>
                  </a:cubicBezTo>
                  <a:cubicBezTo>
                    <a:pt x="74" y="1318"/>
                    <a:pt x="57" y="1201"/>
                    <a:pt x="42" y="1080"/>
                  </a:cubicBezTo>
                  <a:cubicBezTo>
                    <a:pt x="29" y="962"/>
                    <a:pt x="22" y="841"/>
                    <a:pt x="17" y="721"/>
                  </a:cubicBezTo>
                  <a:cubicBezTo>
                    <a:pt x="9" y="480"/>
                    <a:pt x="17" y="239"/>
                    <a:pt x="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45"/>
            <p:cNvSpPr/>
            <p:nvPr/>
          </p:nvSpPr>
          <p:spPr>
            <a:xfrm>
              <a:off x="4174375" y="2598138"/>
              <a:ext cx="72775" cy="48150"/>
            </a:xfrm>
            <a:custGeom>
              <a:avLst/>
              <a:gdLst/>
              <a:ahLst/>
              <a:cxnLst/>
              <a:rect l="l" t="t" r="r" b="b"/>
              <a:pathLst>
                <a:path w="2911" h="1926" extrusionOk="0">
                  <a:moveTo>
                    <a:pt x="282" y="0"/>
                  </a:moveTo>
                  <a:cubicBezTo>
                    <a:pt x="109" y="0"/>
                    <a:pt x="0" y="13"/>
                    <a:pt x="0" y="13"/>
                  </a:cubicBezTo>
                  <a:cubicBezTo>
                    <a:pt x="0" y="13"/>
                    <a:pt x="326" y="176"/>
                    <a:pt x="612" y="581"/>
                  </a:cubicBezTo>
                  <a:cubicBezTo>
                    <a:pt x="896" y="986"/>
                    <a:pt x="1276" y="1334"/>
                    <a:pt x="1657" y="1535"/>
                  </a:cubicBezTo>
                  <a:cubicBezTo>
                    <a:pt x="2039" y="1738"/>
                    <a:pt x="2755" y="1925"/>
                    <a:pt x="2755" y="1925"/>
                  </a:cubicBezTo>
                  <a:cubicBezTo>
                    <a:pt x="2910" y="1641"/>
                    <a:pt x="2719" y="1006"/>
                    <a:pt x="1921" y="446"/>
                  </a:cubicBezTo>
                  <a:cubicBezTo>
                    <a:pt x="1373" y="60"/>
                    <a:pt x="668" y="0"/>
                    <a:pt x="28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45"/>
            <p:cNvSpPr/>
            <p:nvPr/>
          </p:nvSpPr>
          <p:spPr>
            <a:xfrm>
              <a:off x="4186475" y="2602888"/>
              <a:ext cx="57550" cy="43950"/>
            </a:xfrm>
            <a:custGeom>
              <a:avLst/>
              <a:gdLst/>
              <a:ahLst/>
              <a:cxnLst/>
              <a:rect l="l" t="t" r="r" b="b"/>
              <a:pathLst>
                <a:path w="2302" h="1758" extrusionOk="0">
                  <a:moveTo>
                    <a:pt x="0" y="1"/>
                  </a:moveTo>
                  <a:lnTo>
                    <a:pt x="0" y="1"/>
                  </a:lnTo>
                  <a:cubicBezTo>
                    <a:pt x="225" y="89"/>
                    <a:pt x="441" y="194"/>
                    <a:pt x="650" y="314"/>
                  </a:cubicBezTo>
                  <a:cubicBezTo>
                    <a:pt x="754" y="375"/>
                    <a:pt x="857" y="437"/>
                    <a:pt x="956" y="506"/>
                  </a:cubicBezTo>
                  <a:cubicBezTo>
                    <a:pt x="1055" y="574"/>
                    <a:pt x="1152" y="645"/>
                    <a:pt x="1245" y="722"/>
                  </a:cubicBezTo>
                  <a:cubicBezTo>
                    <a:pt x="1268" y="740"/>
                    <a:pt x="1291" y="761"/>
                    <a:pt x="1313" y="780"/>
                  </a:cubicBezTo>
                  <a:cubicBezTo>
                    <a:pt x="1336" y="798"/>
                    <a:pt x="1358" y="820"/>
                    <a:pt x="1379" y="839"/>
                  </a:cubicBezTo>
                  <a:cubicBezTo>
                    <a:pt x="1424" y="881"/>
                    <a:pt x="1468" y="922"/>
                    <a:pt x="1511" y="964"/>
                  </a:cubicBezTo>
                  <a:cubicBezTo>
                    <a:pt x="1597" y="1046"/>
                    <a:pt x="1684" y="1132"/>
                    <a:pt x="1768" y="1217"/>
                  </a:cubicBezTo>
                  <a:cubicBezTo>
                    <a:pt x="1852" y="1303"/>
                    <a:pt x="1935" y="1390"/>
                    <a:pt x="2016" y="1479"/>
                  </a:cubicBezTo>
                  <a:cubicBezTo>
                    <a:pt x="2096" y="1568"/>
                    <a:pt x="2177" y="1658"/>
                    <a:pt x="2251" y="1751"/>
                  </a:cubicBezTo>
                  <a:lnTo>
                    <a:pt x="2252" y="1750"/>
                  </a:lnTo>
                  <a:cubicBezTo>
                    <a:pt x="2258" y="1755"/>
                    <a:pt x="2264" y="1758"/>
                    <a:pt x="2269" y="1758"/>
                  </a:cubicBezTo>
                  <a:cubicBezTo>
                    <a:pt x="2286" y="1758"/>
                    <a:pt x="2302" y="1738"/>
                    <a:pt x="2289" y="1719"/>
                  </a:cubicBezTo>
                  <a:cubicBezTo>
                    <a:pt x="2210" y="1626"/>
                    <a:pt x="2129" y="1538"/>
                    <a:pt x="2046" y="1450"/>
                  </a:cubicBezTo>
                  <a:cubicBezTo>
                    <a:pt x="1964" y="1363"/>
                    <a:pt x="1878" y="1275"/>
                    <a:pt x="1793" y="1191"/>
                  </a:cubicBezTo>
                  <a:cubicBezTo>
                    <a:pt x="1707" y="1107"/>
                    <a:pt x="1620" y="1023"/>
                    <a:pt x="1532" y="942"/>
                  </a:cubicBezTo>
                  <a:cubicBezTo>
                    <a:pt x="1487" y="901"/>
                    <a:pt x="1443" y="861"/>
                    <a:pt x="1398" y="820"/>
                  </a:cubicBezTo>
                  <a:cubicBezTo>
                    <a:pt x="1375" y="800"/>
                    <a:pt x="1353" y="780"/>
                    <a:pt x="1330" y="761"/>
                  </a:cubicBezTo>
                  <a:cubicBezTo>
                    <a:pt x="1307" y="740"/>
                    <a:pt x="1284" y="722"/>
                    <a:pt x="1259" y="703"/>
                  </a:cubicBezTo>
                  <a:cubicBezTo>
                    <a:pt x="1165" y="627"/>
                    <a:pt x="1066" y="556"/>
                    <a:pt x="966" y="491"/>
                  </a:cubicBezTo>
                  <a:cubicBezTo>
                    <a:pt x="866" y="424"/>
                    <a:pt x="762" y="362"/>
                    <a:pt x="656" y="304"/>
                  </a:cubicBezTo>
                  <a:cubicBezTo>
                    <a:pt x="446" y="186"/>
                    <a:pt x="227" y="85"/>
                    <a:pt x="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45"/>
            <p:cNvSpPr/>
            <p:nvPr/>
          </p:nvSpPr>
          <p:spPr>
            <a:xfrm>
              <a:off x="4185775" y="2631663"/>
              <a:ext cx="58225" cy="19175"/>
            </a:xfrm>
            <a:custGeom>
              <a:avLst/>
              <a:gdLst/>
              <a:ahLst/>
              <a:cxnLst/>
              <a:rect l="l" t="t" r="r" b="b"/>
              <a:pathLst>
                <a:path w="2329" h="767" extrusionOk="0">
                  <a:moveTo>
                    <a:pt x="1161" y="0"/>
                  </a:moveTo>
                  <a:cubicBezTo>
                    <a:pt x="549" y="0"/>
                    <a:pt x="1" y="381"/>
                    <a:pt x="1" y="381"/>
                  </a:cubicBezTo>
                  <a:cubicBezTo>
                    <a:pt x="1" y="381"/>
                    <a:pt x="3" y="381"/>
                    <a:pt x="8" y="381"/>
                  </a:cubicBezTo>
                  <a:cubicBezTo>
                    <a:pt x="53" y="381"/>
                    <a:pt x="287" y="388"/>
                    <a:pt x="565" y="528"/>
                  </a:cubicBezTo>
                  <a:cubicBezTo>
                    <a:pt x="870" y="680"/>
                    <a:pt x="1216" y="767"/>
                    <a:pt x="1516" y="767"/>
                  </a:cubicBezTo>
                  <a:cubicBezTo>
                    <a:pt x="1518" y="767"/>
                    <a:pt x="1521" y="767"/>
                    <a:pt x="1523" y="767"/>
                  </a:cubicBezTo>
                  <a:cubicBezTo>
                    <a:pt x="1824" y="764"/>
                    <a:pt x="2327" y="642"/>
                    <a:pt x="2327" y="642"/>
                  </a:cubicBezTo>
                  <a:cubicBezTo>
                    <a:pt x="2328" y="415"/>
                    <a:pt x="1999" y="88"/>
                    <a:pt x="1325" y="10"/>
                  </a:cubicBezTo>
                  <a:cubicBezTo>
                    <a:pt x="1270" y="3"/>
                    <a:pt x="1215" y="0"/>
                    <a:pt x="116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45"/>
            <p:cNvSpPr/>
            <p:nvPr/>
          </p:nvSpPr>
          <p:spPr>
            <a:xfrm>
              <a:off x="4194725" y="2639113"/>
              <a:ext cx="49700" cy="9050"/>
            </a:xfrm>
            <a:custGeom>
              <a:avLst/>
              <a:gdLst/>
              <a:ahLst/>
              <a:cxnLst/>
              <a:rect l="l" t="t" r="r" b="b"/>
              <a:pathLst>
                <a:path w="1988" h="362" extrusionOk="0">
                  <a:moveTo>
                    <a:pt x="471" y="0"/>
                  </a:moveTo>
                  <a:cubicBezTo>
                    <a:pt x="314" y="0"/>
                    <a:pt x="157" y="11"/>
                    <a:pt x="1" y="32"/>
                  </a:cubicBezTo>
                  <a:cubicBezTo>
                    <a:pt x="137" y="16"/>
                    <a:pt x="273" y="8"/>
                    <a:pt x="409" y="8"/>
                  </a:cubicBezTo>
                  <a:cubicBezTo>
                    <a:pt x="440" y="8"/>
                    <a:pt x="472" y="8"/>
                    <a:pt x="503" y="9"/>
                  </a:cubicBezTo>
                  <a:cubicBezTo>
                    <a:pt x="671" y="12"/>
                    <a:pt x="838" y="31"/>
                    <a:pt x="1003" y="63"/>
                  </a:cubicBezTo>
                  <a:cubicBezTo>
                    <a:pt x="1084" y="77"/>
                    <a:pt x="1165" y="101"/>
                    <a:pt x="1247" y="122"/>
                  </a:cubicBezTo>
                  <a:cubicBezTo>
                    <a:pt x="1328" y="146"/>
                    <a:pt x="1408" y="169"/>
                    <a:pt x="1489" y="193"/>
                  </a:cubicBezTo>
                  <a:cubicBezTo>
                    <a:pt x="1648" y="243"/>
                    <a:pt x="1808" y="296"/>
                    <a:pt x="1961" y="359"/>
                  </a:cubicBezTo>
                  <a:lnTo>
                    <a:pt x="1963" y="360"/>
                  </a:lnTo>
                  <a:cubicBezTo>
                    <a:pt x="1965" y="361"/>
                    <a:pt x="1967" y="361"/>
                    <a:pt x="1968" y="361"/>
                  </a:cubicBezTo>
                  <a:cubicBezTo>
                    <a:pt x="1975" y="361"/>
                    <a:pt x="1981" y="357"/>
                    <a:pt x="1985" y="350"/>
                  </a:cubicBezTo>
                  <a:cubicBezTo>
                    <a:pt x="1988" y="341"/>
                    <a:pt x="1983" y="331"/>
                    <a:pt x="1975" y="328"/>
                  </a:cubicBezTo>
                  <a:cubicBezTo>
                    <a:pt x="1816" y="266"/>
                    <a:pt x="1657" y="217"/>
                    <a:pt x="1495" y="169"/>
                  </a:cubicBezTo>
                  <a:cubicBezTo>
                    <a:pt x="1415" y="146"/>
                    <a:pt x="1334" y="122"/>
                    <a:pt x="1252" y="102"/>
                  </a:cubicBezTo>
                  <a:cubicBezTo>
                    <a:pt x="1171" y="82"/>
                    <a:pt x="1089" y="60"/>
                    <a:pt x="1006" y="45"/>
                  </a:cubicBezTo>
                  <a:cubicBezTo>
                    <a:pt x="839" y="16"/>
                    <a:pt x="671" y="2"/>
                    <a:pt x="503" y="1"/>
                  </a:cubicBezTo>
                  <a:cubicBezTo>
                    <a:pt x="492" y="0"/>
                    <a:pt x="482" y="0"/>
                    <a:pt x="47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45"/>
            <p:cNvSpPr/>
            <p:nvPr/>
          </p:nvSpPr>
          <p:spPr>
            <a:xfrm>
              <a:off x="4643200" y="2688638"/>
              <a:ext cx="11625" cy="6725"/>
            </a:xfrm>
            <a:custGeom>
              <a:avLst/>
              <a:gdLst/>
              <a:ahLst/>
              <a:cxnLst/>
              <a:rect l="l" t="t" r="r" b="b"/>
              <a:pathLst>
                <a:path w="465" h="269" extrusionOk="0">
                  <a:moveTo>
                    <a:pt x="345" y="0"/>
                  </a:moveTo>
                  <a:lnTo>
                    <a:pt x="1" y="199"/>
                  </a:lnTo>
                  <a:lnTo>
                    <a:pt x="121" y="269"/>
                  </a:lnTo>
                  <a:lnTo>
                    <a:pt x="465" y="70"/>
                  </a:lnTo>
                  <a:lnTo>
                    <a:pt x="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45"/>
            <p:cNvSpPr/>
            <p:nvPr/>
          </p:nvSpPr>
          <p:spPr>
            <a:xfrm>
              <a:off x="4646225" y="2690088"/>
              <a:ext cx="9150" cy="19525"/>
            </a:xfrm>
            <a:custGeom>
              <a:avLst/>
              <a:gdLst/>
              <a:ahLst/>
              <a:cxnLst/>
              <a:rect l="l" t="t" r="r" b="b"/>
              <a:pathLst>
                <a:path w="366" h="781" extrusionOk="0">
                  <a:moveTo>
                    <a:pt x="366" y="0"/>
                  </a:moveTo>
                  <a:lnTo>
                    <a:pt x="0" y="211"/>
                  </a:lnTo>
                  <a:lnTo>
                    <a:pt x="0" y="780"/>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45"/>
            <p:cNvSpPr/>
            <p:nvPr/>
          </p:nvSpPr>
          <p:spPr>
            <a:xfrm>
              <a:off x="4645850" y="2689863"/>
              <a:ext cx="9525" cy="5500"/>
            </a:xfrm>
            <a:custGeom>
              <a:avLst/>
              <a:gdLst/>
              <a:ahLst/>
              <a:cxnLst/>
              <a:rect l="l" t="t" r="r" b="b"/>
              <a:pathLst>
                <a:path w="381" h="220" extrusionOk="0">
                  <a:moveTo>
                    <a:pt x="366" y="1"/>
                  </a:moveTo>
                  <a:lnTo>
                    <a:pt x="1" y="211"/>
                  </a:lnTo>
                  <a:lnTo>
                    <a:pt x="15" y="220"/>
                  </a:lnTo>
                  <a:lnTo>
                    <a:pt x="381" y="9"/>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45"/>
            <p:cNvSpPr/>
            <p:nvPr/>
          </p:nvSpPr>
          <p:spPr>
            <a:xfrm>
              <a:off x="4643200" y="2688338"/>
              <a:ext cx="9500" cy="5500"/>
            </a:xfrm>
            <a:custGeom>
              <a:avLst/>
              <a:gdLst/>
              <a:ahLst/>
              <a:cxnLst/>
              <a:rect l="l" t="t" r="r" b="b"/>
              <a:pathLst>
                <a:path w="380" h="220" extrusionOk="0">
                  <a:moveTo>
                    <a:pt x="365" y="1"/>
                  </a:moveTo>
                  <a:lnTo>
                    <a:pt x="1" y="211"/>
                  </a:lnTo>
                  <a:lnTo>
                    <a:pt x="15" y="220"/>
                  </a:lnTo>
                  <a:lnTo>
                    <a:pt x="379" y="8"/>
                  </a:lnTo>
                  <a:lnTo>
                    <a:pt x="3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45"/>
            <p:cNvSpPr/>
            <p:nvPr/>
          </p:nvSpPr>
          <p:spPr>
            <a:xfrm>
              <a:off x="4643200" y="2693588"/>
              <a:ext cx="3050" cy="16025"/>
            </a:xfrm>
            <a:custGeom>
              <a:avLst/>
              <a:gdLst/>
              <a:ahLst/>
              <a:cxnLst/>
              <a:rect l="l" t="t" r="r" b="b"/>
              <a:pathLst>
                <a:path w="122" h="641" extrusionOk="0">
                  <a:moveTo>
                    <a:pt x="1" y="1"/>
                  </a:moveTo>
                  <a:lnTo>
                    <a:pt x="1" y="571"/>
                  </a:lnTo>
                  <a:lnTo>
                    <a:pt x="121" y="640"/>
                  </a:lnTo>
                  <a:lnTo>
                    <a:pt x="121" y="71"/>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45"/>
            <p:cNvSpPr/>
            <p:nvPr/>
          </p:nvSpPr>
          <p:spPr>
            <a:xfrm>
              <a:off x="4643200" y="2693388"/>
              <a:ext cx="3450" cy="1975"/>
            </a:xfrm>
            <a:custGeom>
              <a:avLst/>
              <a:gdLst/>
              <a:ahLst/>
              <a:cxnLst/>
              <a:rect l="l" t="t" r="r" b="b"/>
              <a:pathLst>
                <a:path w="138" h="79" extrusionOk="0">
                  <a:moveTo>
                    <a:pt x="17" y="0"/>
                  </a:moveTo>
                  <a:lnTo>
                    <a:pt x="1" y="9"/>
                  </a:lnTo>
                  <a:lnTo>
                    <a:pt x="121" y="79"/>
                  </a:lnTo>
                  <a:lnTo>
                    <a:pt x="137" y="70"/>
                  </a:lnTo>
                  <a:lnTo>
                    <a:pt x="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45"/>
            <p:cNvSpPr/>
            <p:nvPr/>
          </p:nvSpPr>
          <p:spPr>
            <a:xfrm>
              <a:off x="4643925" y="2688513"/>
              <a:ext cx="8775" cy="5300"/>
            </a:xfrm>
            <a:custGeom>
              <a:avLst/>
              <a:gdLst/>
              <a:ahLst/>
              <a:cxnLst/>
              <a:rect l="l" t="t" r="r" b="b"/>
              <a:pathLst>
                <a:path w="351" h="212" extrusionOk="0">
                  <a:moveTo>
                    <a:pt x="350" y="1"/>
                  </a:moveTo>
                  <a:lnTo>
                    <a:pt x="1" y="203"/>
                  </a:lnTo>
                  <a:lnTo>
                    <a:pt x="15" y="211"/>
                  </a:lnTo>
                  <a:lnTo>
                    <a:pt x="343" y="21"/>
                  </a:lnTo>
                  <a:lnTo>
                    <a:pt x="350" y="26"/>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45"/>
            <p:cNvSpPr/>
            <p:nvPr/>
          </p:nvSpPr>
          <p:spPr>
            <a:xfrm>
              <a:off x="4654275" y="2695113"/>
              <a:ext cx="11625" cy="6750"/>
            </a:xfrm>
            <a:custGeom>
              <a:avLst/>
              <a:gdLst/>
              <a:ahLst/>
              <a:cxnLst/>
              <a:rect l="l" t="t" r="r" b="b"/>
              <a:pathLst>
                <a:path w="465" h="270" extrusionOk="0">
                  <a:moveTo>
                    <a:pt x="344" y="1"/>
                  </a:moveTo>
                  <a:lnTo>
                    <a:pt x="0" y="200"/>
                  </a:lnTo>
                  <a:lnTo>
                    <a:pt x="120"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45"/>
            <p:cNvSpPr/>
            <p:nvPr/>
          </p:nvSpPr>
          <p:spPr>
            <a:xfrm>
              <a:off x="4657275" y="2696538"/>
              <a:ext cx="9150" cy="19525"/>
            </a:xfrm>
            <a:custGeom>
              <a:avLst/>
              <a:gdLst/>
              <a:ahLst/>
              <a:cxnLst/>
              <a:rect l="l" t="t" r="r" b="b"/>
              <a:pathLst>
                <a:path w="366" h="781" extrusionOk="0">
                  <a:moveTo>
                    <a:pt x="366" y="0"/>
                  </a:moveTo>
                  <a:lnTo>
                    <a:pt x="0" y="212"/>
                  </a:lnTo>
                  <a:lnTo>
                    <a:pt x="0" y="781"/>
                  </a:lnTo>
                  <a:lnTo>
                    <a:pt x="366" y="570"/>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45"/>
            <p:cNvSpPr/>
            <p:nvPr/>
          </p:nvSpPr>
          <p:spPr>
            <a:xfrm>
              <a:off x="4656900" y="2696363"/>
              <a:ext cx="9525" cy="5500"/>
            </a:xfrm>
            <a:custGeom>
              <a:avLst/>
              <a:gdLst/>
              <a:ahLst/>
              <a:cxnLst/>
              <a:rect l="l" t="t" r="r" b="b"/>
              <a:pathLst>
                <a:path w="381" h="220" extrusionOk="0">
                  <a:moveTo>
                    <a:pt x="366" y="0"/>
                  </a:moveTo>
                  <a:lnTo>
                    <a:pt x="1" y="210"/>
                  </a:lnTo>
                  <a:lnTo>
                    <a:pt x="15" y="219"/>
                  </a:lnTo>
                  <a:lnTo>
                    <a:pt x="381" y="7"/>
                  </a:lnTo>
                  <a:lnTo>
                    <a:pt x="3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45"/>
            <p:cNvSpPr/>
            <p:nvPr/>
          </p:nvSpPr>
          <p:spPr>
            <a:xfrm>
              <a:off x="4654275" y="2694788"/>
              <a:ext cx="9525" cy="5500"/>
            </a:xfrm>
            <a:custGeom>
              <a:avLst/>
              <a:gdLst/>
              <a:ahLst/>
              <a:cxnLst/>
              <a:rect l="l" t="t" r="r" b="b"/>
              <a:pathLst>
                <a:path w="381" h="220" extrusionOk="0">
                  <a:moveTo>
                    <a:pt x="366" y="1"/>
                  </a:moveTo>
                  <a:lnTo>
                    <a:pt x="0" y="213"/>
                  </a:lnTo>
                  <a:lnTo>
                    <a:pt x="15" y="220"/>
                  </a:lnTo>
                  <a:lnTo>
                    <a:pt x="380" y="10"/>
                  </a:lnTo>
                  <a:lnTo>
                    <a:pt x="3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45"/>
            <p:cNvSpPr/>
            <p:nvPr/>
          </p:nvSpPr>
          <p:spPr>
            <a:xfrm>
              <a:off x="4654275" y="2700088"/>
              <a:ext cx="3025" cy="15975"/>
            </a:xfrm>
            <a:custGeom>
              <a:avLst/>
              <a:gdLst/>
              <a:ahLst/>
              <a:cxnLst/>
              <a:rect l="l" t="t" r="r" b="b"/>
              <a:pathLst>
                <a:path w="121" h="639" extrusionOk="0">
                  <a:moveTo>
                    <a:pt x="0" y="1"/>
                  </a:moveTo>
                  <a:lnTo>
                    <a:pt x="0" y="569"/>
                  </a:lnTo>
                  <a:lnTo>
                    <a:pt x="120" y="639"/>
                  </a:lnTo>
                  <a:lnTo>
                    <a:pt x="120" y="70"/>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45"/>
            <p:cNvSpPr/>
            <p:nvPr/>
          </p:nvSpPr>
          <p:spPr>
            <a:xfrm>
              <a:off x="4654275" y="2699838"/>
              <a:ext cx="3425" cy="2025"/>
            </a:xfrm>
            <a:custGeom>
              <a:avLst/>
              <a:gdLst/>
              <a:ahLst/>
              <a:cxnLst/>
              <a:rect l="l" t="t" r="r" b="b"/>
              <a:pathLst>
                <a:path w="137" h="81" extrusionOk="0">
                  <a:moveTo>
                    <a:pt x="16" y="0"/>
                  </a:moveTo>
                  <a:lnTo>
                    <a:pt x="0" y="11"/>
                  </a:lnTo>
                  <a:lnTo>
                    <a:pt x="120" y="80"/>
                  </a:lnTo>
                  <a:lnTo>
                    <a:pt x="136" y="70"/>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45"/>
            <p:cNvSpPr/>
            <p:nvPr/>
          </p:nvSpPr>
          <p:spPr>
            <a:xfrm>
              <a:off x="4655000" y="2695013"/>
              <a:ext cx="8800" cy="5250"/>
            </a:xfrm>
            <a:custGeom>
              <a:avLst/>
              <a:gdLst/>
              <a:ahLst/>
              <a:cxnLst/>
              <a:rect l="l" t="t" r="r" b="b"/>
              <a:pathLst>
                <a:path w="352" h="210" extrusionOk="0">
                  <a:moveTo>
                    <a:pt x="351" y="1"/>
                  </a:moveTo>
                  <a:lnTo>
                    <a:pt x="0" y="201"/>
                  </a:lnTo>
                  <a:lnTo>
                    <a:pt x="15" y="209"/>
                  </a:lnTo>
                  <a:lnTo>
                    <a:pt x="342" y="19"/>
                  </a:lnTo>
                  <a:lnTo>
                    <a:pt x="351" y="25"/>
                  </a:lnTo>
                  <a:lnTo>
                    <a:pt x="35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45"/>
            <p:cNvSpPr/>
            <p:nvPr/>
          </p:nvSpPr>
          <p:spPr>
            <a:xfrm>
              <a:off x="4657275" y="2696863"/>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45"/>
            <p:cNvSpPr/>
            <p:nvPr/>
          </p:nvSpPr>
          <p:spPr>
            <a:xfrm>
              <a:off x="4660275" y="2698313"/>
              <a:ext cx="9175" cy="19525"/>
            </a:xfrm>
            <a:custGeom>
              <a:avLst/>
              <a:gdLst/>
              <a:ahLst/>
              <a:cxnLst/>
              <a:rect l="l" t="t" r="r" b="b"/>
              <a:pathLst>
                <a:path w="367" h="781" extrusionOk="0">
                  <a:moveTo>
                    <a:pt x="366" y="0"/>
                  </a:moveTo>
                  <a:lnTo>
                    <a:pt x="1" y="211"/>
                  </a:lnTo>
                  <a:lnTo>
                    <a:pt x="1" y="781"/>
                  </a:lnTo>
                  <a:lnTo>
                    <a:pt x="366" y="56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45"/>
            <p:cNvSpPr/>
            <p:nvPr/>
          </p:nvSpPr>
          <p:spPr>
            <a:xfrm>
              <a:off x="4659925" y="2698088"/>
              <a:ext cx="9525" cy="5500"/>
            </a:xfrm>
            <a:custGeom>
              <a:avLst/>
              <a:gdLst/>
              <a:ahLst/>
              <a:cxnLst/>
              <a:rect l="l" t="t" r="r" b="b"/>
              <a:pathLst>
                <a:path w="381" h="220" extrusionOk="0">
                  <a:moveTo>
                    <a:pt x="366" y="1"/>
                  </a:moveTo>
                  <a:lnTo>
                    <a:pt x="0" y="211"/>
                  </a:lnTo>
                  <a:lnTo>
                    <a:pt x="15" y="220"/>
                  </a:lnTo>
                  <a:lnTo>
                    <a:pt x="380"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45"/>
            <p:cNvSpPr/>
            <p:nvPr/>
          </p:nvSpPr>
          <p:spPr>
            <a:xfrm>
              <a:off x="4657275" y="2696563"/>
              <a:ext cx="9475" cy="5500"/>
            </a:xfrm>
            <a:custGeom>
              <a:avLst/>
              <a:gdLst/>
              <a:ahLst/>
              <a:cxnLst/>
              <a:rect l="l" t="t" r="r" b="b"/>
              <a:pathLst>
                <a:path w="379" h="220" extrusionOk="0">
                  <a:moveTo>
                    <a:pt x="366" y="1"/>
                  </a:moveTo>
                  <a:lnTo>
                    <a:pt x="0" y="211"/>
                  </a:lnTo>
                  <a:lnTo>
                    <a:pt x="15" y="220"/>
                  </a:lnTo>
                  <a:lnTo>
                    <a:pt x="379"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45"/>
            <p:cNvSpPr/>
            <p:nvPr/>
          </p:nvSpPr>
          <p:spPr>
            <a:xfrm>
              <a:off x="4657275" y="2701838"/>
              <a:ext cx="3025" cy="16000"/>
            </a:xfrm>
            <a:custGeom>
              <a:avLst/>
              <a:gdLst/>
              <a:ahLst/>
              <a:cxnLst/>
              <a:rect l="l" t="t" r="r" b="b"/>
              <a:pathLst>
                <a:path w="121" h="640" extrusionOk="0">
                  <a:moveTo>
                    <a:pt x="0" y="0"/>
                  </a:moveTo>
                  <a:lnTo>
                    <a:pt x="0" y="570"/>
                  </a:lnTo>
                  <a:lnTo>
                    <a:pt x="121" y="640"/>
                  </a:lnTo>
                  <a:lnTo>
                    <a:pt x="121" y="70"/>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45"/>
            <p:cNvSpPr/>
            <p:nvPr/>
          </p:nvSpPr>
          <p:spPr>
            <a:xfrm>
              <a:off x="4657275" y="2701613"/>
              <a:ext cx="3425" cy="1975"/>
            </a:xfrm>
            <a:custGeom>
              <a:avLst/>
              <a:gdLst/>
              <a:ahLst/>
              <a:cxnLst/>
              <a:rect l="l" t="t" r="r" b="b"/>
              <a:pathLst>
                <a:path w="137" h="79" extrusionOk="0">
                  <a:moveTo>
                    <a:pt x="16" y="0"/>
                  </a:moveTo>
                  <a:lnTo>
                    <a:pt x="0" y="9"/>
                  </a:lnTo>
                  <a:lnTo>
                    <a:pt x="121" y="79"/>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45"/>
            <p:cNvSpPr/>
            <p:nvPr/>
          </p:nvSpPr>
          <p:spPr>
            <a:xfrm>
              <a:off x="4658000" y="2696763"/>
              <a:ext cx="8750" cy="5275"/>
            </a:xfrm>
            <a:custGeom>
              <a:avLst/>
              <a:gdLst/>
              <a:ahLst/>
              <a:cxnLst/>
              <a:rect l="l" t="t" r="r" b="b"/>
              <a:pathLst>
                <a:path w="350" h="211" extrusionOk="0">
                  <a:moveTo>
                    <a:pt x="350" y="0"/>
                  </a:moveTo>
                  <a:lnTo>
                    <a:pt x="0" y="202"/>
                  </a:lnTo>
                  <a:lnTo>
                    <a:pt x="15" y="210"/>
                  </a:lnTo>
                  <a:lnTo>
                    <a:pt x="343" y="20"/>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5"/>
            <p:cNvSpPr/>
            <p:nvPr/>
          </p:nvSpPr>
          <p:spPr>
            <a:xfrm>
              <a:off x="4664700" y="2701138"/>
              <a:ext cx="11625" cy="6725"/>
            </a:xfrm>
            <a:custGeom>
              <a:avLst/>
              <a:gdLst/>
              <a:ahLst/>
              <a:cxnLst/>
              <a:rect l="l" t="t" r="r" b="b"/>
              <a:pathLst>
                <a:path w="465" h="269" extrusionOk="0">
                  <a:moveTo>
                    <a:pt x="344" y="1"/>
                  </a:moveTo>
                  <a:lnTo>
                    <a:pt x="1" y="199"/>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5"/>
            <p:cNvSpPr/>
            <p:nvPr/>
          </p:nvSpPr>
          <p:spPr>
            <a:xfrm>
              <a:off x="4667725" y="2702563"/>
              <a:ext cx="9125" cy="19525"/>
            </a:xfrm>
            <a:custGeom>
              <a:avLst/>
              <a:gdLst/>
              <a:ahLst/>
              <a:cxnLst/>
              <a:rect l="l" t="t" r="r" b="b"/>
              <a:pathLst>
                <a:path w="365" h="781" extrusionOk="0">
                  <a:moveTo>
                    <a:pt x="364" y="0"/>
                  </a:moveTo>
                  <a:lnTo>
                    <a:pt x="0" y="212"/>
                  </a:lnTo>
                  <a:lnTo>
                    <a:pt x="0" y="780"/>
                  </a:lnTo>
                  <a:lnTo>
                    <a:pt x="364" y="570"/>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5"/>
            <p:cNvSpPr/>
            <p:nvPr/>
          </p:nvSpPr>
          <p:spPr>
            <a:xfrm>
              <a:off x="4667350" y="2702363"/>
              <a:ext cx="9500" cy="5500"/>
            </a:xfrm>
            <a:custGeom>
              <a:avLst/>
              <a:gdLst/>
              <a:ahLst/>
              <a:cxnLst/>
              <a:rect l="l" t="t" r="r" b="b"/>
              <a:pathLst>
                <a:path w="380" h="220" extrusionOk="0">
                  <a:moveTo>
                    <a:pt x="366" y="1"/>
                  </a:moveTo>
                  <a:lnTo>
                    <a:pt x="1" y="211"/>
                  </a:lnTo>
                  <a:lnTo>
                    <a:pt x="15" y="220"/>
                  </a:lnTo>
                  <a:lnTo>
                    <a:pt x="379"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45"/>
            <p:cNvSpPr/>
            <p:nvPr/>
          </p:nvSpPr>
          <p:spPr>
            <a:xfrm>
              <a:off x="4664700" y="2700813"/>
              <a:ext cx="9500" cy="5500"/>
            </a:xfrm>
            <a:custGeom>
              <a:avLst/>
              <a:gdLst/>
              <a:ahLst/>
              <a:cxnLst/>
              <a:rect l="l" t="t" r="r" b="b"/>
              <a:pathLst>
                <a:path w="380" h="220" extrusionOk="0">
                  <a:moveTo>
                    <a:pt x="365" y="1"/>
                  </a:moveTo>
                  <a:lnTo>
                    <a:pt x="1" y="212"/>
                  </a:lnTo>
                  <a:lnTo>
                    <a:pt x="14" y="219"/>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45"/>
            <p:cNvSpPr/>
            <p:nvPr/>
          </p:nvSpPr>
          <p:spPr>
            <a:xfrm>
              <a:off x="4664700" y="2706113"/>
              <a:ext cx="3050" cy="15975"/>
            </a:xfrm>
            <a:custGeom>
              <a:avLst/>
              <a:gdLst/>
              <a:ahLst/>
              <a:cxnLst/>
              <a:rect l="l" t="t" r="r" b="b"/>
              <a:pathLst>
                <a:path w="122" h="639" extrusionOk="0">
                  <a:moveTo>
                    <a:pt x="1" y="0"/>
                  </a:moveTo>
                  <a:lnTo>
                    <a:pt x="1" y="569"/>
                  </a:lnTo>
                  <a:lnTo>
                    <a:pt x="121" y="638"/>
                  </a:lnTo>
                  <a:lnTo>
                    <a:pt x="121" y="70"/>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45"/>
            <p:cNvSpPr/>
            <p:nvPr/>
          </p:nvSpPr>
          <p:spPr>
            <a:xfrm>
              <a:off x="4664700" y="2705863"/>
              <a:ext cx="3450" cy="2000"/>
            </a:xfrm>
            <a:custGeom>
              <a:avLst/>
              <a:gdLst/>
              <a:ahLst/>
              <a:cxnLst/>
              <a:rect l="l" t="t" r="r" b="b"/>
              <a:pathLst>
                <a:path w="138" h="80" extrusionOk="0">
                  <a:moveTo>
                    <a:pt x="17" y="0"/>
                  </a:moveTo>
                  <a:lnTo>
                    <a:pt x="1" y="10"/>
                  </a:lnTo>
                  <a:lnTo>
                    <a:pt x="121" y="80"/>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45"/>
            <p:cNvSpPr/>
            <p:nvPr/>
          </p:nvSpPr>
          <p:spPr>
            <a:xfrm>
              <a:off x="4665425" y="2701038"/>
              <a:ext cx="8775" cy="5250"/>
            </a:xfrm>
            <a:custGeom>
              <a:avLst/>
              <a:gdLst/>
              <a:ahLst/>
              <a:cxnLst/>
              <a:rect l="l" t="t" r="r" b="b"/>
              <a:pathLst>
                <a:path w="351" h="210" extrusionOk="0">
                  <a:moveTo>
                    <a:pt x="350" y="0"/>
                  </a:moveTo>
                  <a:lnTo>
                    <a:pt x="1" y="202"/>
                  </a:lnTo>
                  <a:lnTo>
                    <a:pt x="15" y="209"/>
                  </a:lnTo>
                  <a:lnTo>
                    <a:pt x="342" y="19"/>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45"/>
            <p:cNvSpPr/>
            <p:nvPr/>
          </p:nvSpPr>
          <p:spPr>
            <a:xfrm>
              <a:off x="4667725" y="2702888"/>
              <a:ext cx="11625" cy="6675"/>
            </a:xfrm>
            <a:custGeom>
              <a:avLst/>
              <a:gdLst/>
              <a:ahLst/>
              <a:cxnLst/>
              <a:rect l="l" t="t" r="r" b="b"/>
              <a:pathLst>
                <a:path w="465" h="267" extrusionOk="0">
                  <a:moveTo>
                    <a:pt x="344" y="0"/>
                  </a:moveTo>
                  <a:lnTo>
                    <a:pt x="0" y="199"/>
                  </a:lnTo>
                  <a:lnTo>
                    <a:pt x="120" y="267"/>
                  </a:lnTo>
                  <a:lnTo>
                    <a:pt x="464" y="68"/>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45"/>
            <p:cNvSpPr/>
            <p:nvPr/>
          </p:nvSpPr>
          <p:spPr>
            <a:xfrm>
              <a:off x="4670725" y="2704288"/>
              <a:ext cx="9125" cy="19525"/>
            </a:xfrm>
            <a:custGeom>
              <a:avLst/>
              <a:gdLst/>
              <a:ahLst/>
              <a:cxnLst/>
              <a:rect l="l" t="t" r="r" b="b"/>
              <a:pathLst>
                <a:path w="365" h="781" extrusionOk="0">
                  <a:moveTo>
                    <a:pt x="364" y="1"/>
                  </a:moveTo>
                  <a:lnTo>
                    <a:pt x="0" y="211"/>
                  </a:lnTo>
                  <a:lnTo>
                    <a:pt x="0" y="781"/>
                  </a:lnTo>
                  <a:lnTo>
                    <a:pt x="364" y="571"/>
                  </a:lnTo>
                  <a:lnTo>
                    <a:pt x="36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45"/>
            <p:cNvSpPr/>
            <p:nvPr/>
          </p:nvSpPr>
          <p:spPr>
            <a:xfrm>
              <a:off x="4670350" y="2704113"/>
              <a:ext cx="9500" cy="5450"/>
            </a:xfrm>
            <a:custGeom>
              <a:avLst/>
              <a:gdLst/>
              <a:ahLst/>
              <a:cxnLst/>
              <a:rect l="l" t="t" r="r" b="b"/>
              <a:pathLst>
                <a:path w="380" h="218" extrusionOk="0">
                  <a:moveTo>
                    <a:pt x="365" y="0"/>
                  </a:moveTo>
                  <a:lnTo>
                    <a:pt x="1" y="211"/>
                  </a:lnTo>
                  <a:lnTo>
                    <a:pt x="15" y="218"/>
                  </a:lnTo>
                  <a:lnTo>
                    <a:pt x="379" y="8"/>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45"/>
            <p:cNvSpPr/>
            <p:nvPr/>
          </p:nvSpPr>
          <p:spPr>
            <a:xfrm>
              <a:off x="4667725" y="2702563"/>
              <a:ext cx="9475" cy="5500"/>
            </a:xfrm>
            <a:custGeom>
              <a:avLst/>
              <a:gdLst/>
              <a:ahLst/>
              <a:cxnLst/>
              <a:rect l="l" t="t" r="r" b="b"/>
              <a:pathLst>
                <a:path w="379" h="220" extrusionOk="0">
                  <a:moveTo>
                    <a:pt x="364" y="0"/>
                  </a:moveTo>
                  <a:lnTo>
                    <a:pt x="0" y="212"/>
                  </a:lnTo>
                  <a:lnTo>
                    <a:pt x="13"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45"/>
            <p:cNvSpPr/>
            <p:nvPr/>
          </p:nvSpPr>
          <p:spPr>
            <a:xfrm>
              <a:off x="4667725" y="2707838"/>
              <a:ext cx="3025" cy="15975"/>
            </a:xfrm>
            <a:custGeom>
              <a:avLst/>
              <a:gdLst/>
              <a:ahLst/>
              <a:cxnLst/>
              <a:rect l="l" t="t" r="r" b="b"/>
              <a:pathLst>
                <a:path w="121" h="639" extrusionOk="0">
                  <a:moveTo>
                    <a:pt x="0" y="1"/>
                  </a:moveTo>
                  <a:lnTo>
                    <a:pt x="0" y="569"/>
                  </a:lnTo>
                  <a:lnTo>
                    <a:pt x="120" y="639"/>
                  </a:lnTo>
                  <a:lnTo>
                    <a:pt x="120" y="6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45"/>
            <p:cNvSpPr/>
            <p:nvPr/>
          </p:nvSpPr>
          <p:spPr>
            <a:xfrm>
              <a:off x="4667725" y="2707588"/>
              <a:ext cx="3425" cy="1975"/>
            </a:xfrm>
            <a:custGeom>
              <a:avLst/>
              <a:gdLst/>
              <a:ahLst/>
              <a:cxnLst/>
              <a:rect l="l" t="t" r="r" b="b"/>
              <a:pathLst>
                <a:path w="137" h="79" extrusionOk="0">
                  <a:moveTo>
                    <a:pt x="16" y="1"/>
                  </a:moveTo>
                  <a:lnTo>
                    <a:pt x="0" y="11"/>
                  </a:lnTo>
                  <a:lnTo>
                    <a:pt x="120" y="79"/>
                  </a:lnTo>
                  <a:lnTo>
                    <a:pt x="136" y="70"/>
                  </a:lnTo>
                  <a:lnTo>
                    <a:pt x="1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45"/>
            <p:cNvSpPr/>
            <p:nvPr/>
          </p:nvSpPr>
          <p:spPr>
            <a:xfrm>
              <a:off x="4668450" y="2702763"/>
              <a:ext cx="8750" cy="5250"/>
            </a:xfrm>
            <a:custGeom>
              <a:avLst/>
              <a:gdLst/>
              <a:ahLst/>
              <a:cxnLst/>
              <a:rect l="l" t="t" r="r" b="b"/>
              <a:pathLst>
                <a:path w="350" h="210" extrusionOk="0">
                  <a:moveTo>
                    <a:pt x="350" y="1"/>
                  </a:moveTo>
                  <a:lnTo>
                    <a:pt x="0" y="201"/>
                  </a:lnTo>
                  <a:lnTo>
                    <a:pt x="15" y="210"/>
                  </a:lnTo>
                  <a:lnTo>
                    <a:pt x="341" y="20"/>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45"/>
            <p:cNvSpPr/>
            <p:nvPr/>
          </p:nvSpPr>
          <p:spPr>
            <a:xfrm>
              <a:off x="4670725" y="2704613"/>
              <a:ext cx="11625" cy="6750"/>
            </a:xfrm>
            <a:custGeom>
              <a:avLst/>
              <a:gdLst/>
              <a:ahLst/>
              <a:cxnLst/>
              <a:rect l="l" t="t" r="r" b="b"/>
              <a:pathLst>
                <a:path w="465" h="270" extrusionOk="0">
                  <a:moveTo>
                    <a:pt x="344" y="1"/>
                  </a:moveTo>
                  <a:lnTo>
                    <a:pt x="0" y="199"/>
                  </a:lnTo>
                  <a:lnTo>
                    <a:pt x="121"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45"/>
            <p:cNvSpPr/>
            <p:nvPr/>
          </p:nvSpPr>
          <p:spPr>
            <a:xfrm>
              <a:off x="4673725" y="2706038"/>
              <a:ext cx="9125" cy="19525"/>
            </a:xfrm>
            <a:custGeom>
              <a:avLst/>
              <a:gdLst/>
              <a:ahLst/>
              <a:cxnLst/>
              <a:rect l="l" t="t" r="r" b="b"/>
              <a:pathLst>
                <a:path w="365" h="781" extrusionOk="0">
                  <a:moveTo>
                    <a:pt x="365" y="0"/>
                  </a:moveTo>
                  <a:lnTo>
                    <a:pt x="1" y="212"/>
                  </a:lnTo>
                  <a:lnTo>
                    <a:pt x="1" y="780"/>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45"/>
            <p:cNvSpPr/>
            <p:nvPr/>
          </p:nvSpPr>
          <p:spPr>
            <a:xfrm>
              <a:off x="4673375" y="2705863"/>
              <a:ext cx="9475" cy="5500"/>
            </a:xfrm>
            <a:custGeom>
              <a:avLst/>
              <a:gdLst/>
              <a:ahLst/>
              <a:cxnLst/>
              <a:rect l="l" t="t" r="r" b="b"/>
              <a:pathLst>
                <a:path w="379" h="220" extrusionOk="0">
                  <a:moveTo>
                    <a:pt x="366" y="0"/>
                  </a:moveTo>
                  <a:lnTo>
                    <a:pt x="0" y="210"/>
                  </a:lnTo>
                  <a:lnTo>
                    <a:pt x="15" y="219"/>
                  </a:lnTo>
                  <a:lnTo>
                    <a:pt x="379" y="7"/>
                  </a:lnTo>
                  <a:lnTo>
                    <a:pt x="3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45"/>
            <p:cNvSpPr/>
            <p:nvPr/>
          </p:nvSpPr>
          <p:spPr>
            <a:xfrm>
              <a:off x="4670725" y="2704288"/>
              <a:ext cx="9475" cy="5500"/>
            </a:xfrm>
            <a:custGeom>
              <a:avLst/>
              <a:gdLst/>
              <a:ahLst/>
              <a:cxnLst/>
              <a:rect l="l" t="t" r="r" b="b"/>
              <a:pathLst>
                <a:path w="379" h="220" extrusionOk="0">
                  <a:moveTo>
                    <a:pt x="364" y="1"/>
                  </a:moveTo>
                  <a:lnTo>
                    <a:pt x="0" y="212"/>
                  </a:lnTo>
                  <a:lnTo>
                    <a:pt x="13" y="220"/>
                  </a:lnTo>
                  <a:lnTo>
                    <a:pt x="379" y="9"/>
                  </a:lnTo>
                  <a:lnTo>
                    <a:pt x="3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45"/>
            <p:cNvSpPr/>
            <p:nvPr/>
          </p:nvSpPr>
          <p:spPr>
            <a:xfrm>
              <a:off x="4670725" y="2709588"/>
              <a:ext cx="3025" cy="15975"/>
            </a:xfrm>
            <a:custGeom>
              <a:avLst/>
              <a:gdLst/>
              <a:ahLst/>
              <a:cxnLst/>
              <a:rect l="l" t="t" r="r" b="b"/>
              <a:pathLst>
                <a:path w="121" h="639" extrusionOk="0">
                  <a:moveTo>
                    <a:pt x="0" y="0"/>
                  </a:moveTo>
                  <a:lnTo>
                    <a:pt x="0" y="569"/>
                  </a:lnTo>
                  <a:lnTo>
                    <a:pt x="121" y="638"/>
                  </a:lnTo>
                  <a:lnTo>
                    <a:pt x="121" y="70"/>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45"/>
            <p:cNvSpPr/>
            <p:nvPr/>
          </p:nvSpPr>
          <p:spPr>
            <a:xfrm>
              <a:off x="4670725" y="2709338"/>
              <a:ext cx="3400" cy="2025"/>
            </a:xfrm>
            <a:custGeom>
              <a:avLst/>
              <a:gdLst/>
              <a:ahLst/>
              <a:cxnLst/>
              <a:rect l="l" t="t" r="r" b="b"/>
              <a:pathLst>
                <a:path w="136" h="81" extrusionOk="0">
                  <a:moveTo>
                    <a:pt x="16" y="0"/>
                  </a:moveTo>
                  <a:lnTo>
                    <a:pt x="0" y="10"/>
                  </a:lnTo>
                  <a:lnTo>
                    <a:pt x="121" y="80"/>
                  </a:lnTo>
                  <a:lnTo>
                    <a:pt x="135" y="70"/>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45"/>
            <p:cNvSpPr/>
            <p:nvPr/>
          </p:nvSpPr>
          <p:spPr>
            <a:xfrm>
              <a:off x="4671450" y="2704513"/>
              <a:ext cx="8750" cy="5250"/>
            </a:xfrm>
            <a:custGeom>
              <a:avLst/>
              <a:gdLst/>
              <a:ahLst/>
              <a:cxnLst/>
              <a:rect l="l" t="t" r="r" b="b"/>
              <a:pathLst>
                <a:path w="350" h="210" extrusionOk="0">
                  <a:moveTo>
                    <a:pt x="350" y="0"/>
                  </a:moveTo>
                  <a:lnTo>
                    <a:pt x="0" y="202"/>
                  </a:lnTo>
                  <a:lnTo>
                    <a:pt x="15" y="209"/>
                  </a:lnTo>
                  <a:lnTo>
                    <a:pt x="341" y="19"/>
                  </a:lnTo>
                  <a:lnTo>
                    <a:pt x="350" y="25"/>
                  </a:lnTo>
                  <a:lnTo>
                    <a:pt x="35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45"/>
            <p:cNvSpPr/>
            <p:nvPr/>
          </p:nvSpPr>
          <p:spPr>
            <a:xfrm>
              <a:off x="4673725" y="2706363"/>
              <a:ext cx="11625" cy="6725"/>
            </a:xfrm>
            <a:custGeom>
              <a:avLst/>
              <a:gdLst/>
              <a:ahLst/>
              <a:cxnLst/>
              <a:rect l="l" t="t" r="r" b="b"/>
              <a:pathLst>
                <a:path w="465" h="269" extrusionOk="0">
                  <a:moveTo>
                    <a:pt x="344" y="0"/>
                  </a:moveTo>
                  <a:lnTo>
                    <a:pt x="1" y="199"/>
                  </a:lnTo>
                  <a:lnTo>
                    <a:pt x="121" y="269"/>
                  </a:lnTo>
                  <a:lnTo>
                    <a:pt x="465"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45"/>
            <p:cNvSpPr/>
            <p:nvPr/>
          </p:nvSpPr>
          <p:spPr>
            <a:xfrm>
              <a:off x="4676750" y="2707813"/>
              <a:ext cx="9125" cy="19525"/>
            </a:xfrm>
            <a:custGeom>
              <a:avLst/>
              <a:gdLst/>
              <a:ahLst/>
              <a:cxnLst/>
              <a:rect l="l" t="t" r="r" b="b"/>
              <a:pathLst>
                <a:path w="365" h="781" extrusionOk="0">
                  <a:moveTo>
                    <a:pt x="364" y="0"/>
                  </a:moveTo>
                  <a:lnTo>
                    <a:pt x="0" y="211"/>
                  </a:lnTo>
                  <a:lnTo>
                    <a:pt x="0" y="781"/>
                  </a:lnTo>
                  <a:lnTo>
                    <a:pt x="364" y="570"/>
                  </a:lnTo>
                  <a:lnTo>
                    <a:pt x="3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45"/>
            <p:cNvSpPr/>
            <p:nvPr/>
          </p:nvSpPr>
          <p:spPr>
            <a:xfrm>
              <a:off x="4676375" y="2707588"/>
              <a:ext cx="9500" cy="5500"/>
            </a:xfrm>
            <a:custGeom>
              <a:avLst/>
              <a:gdLst/>
              <a:ahLst/>
              <a:cxnLst/>
              <a:rect l="l" t="t" r="r" b="b"/>
              <a:pathLst>
                <a:path w="380" h="220" extrusionOk="0">
                  <a:moveTo>
                    <a:pt x="365" y="1"/>
                  </a:moveTo>
                  <a:lnTo>
                    <a:pt x="1" y="211"/>
                  </a:lnTo>
                  <a:lnTo>
                    <a:pt x="15"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45"/>
            <p:cNvSpPr/>
            <p:nvPr/>
          </p:nvSpPr>
          <p:spPr>
            <a:xfrm>
              <a:off x="4673725" y="2706063"/>
              <a:ext cx="9500" cy="5500"/>
            </a:xfrm>
            <a:custGeom>
              <a:avLst/>
              <a:gdLst/>
              <a:ahLst/>
              <a:cxnLst/>
              <a:rect l="l" t="t" r="r" b="b"/>
              <a:pathLst>
                <a:path w="380" h="220" extrusionOk="0">
                  <a:moveTo>
                    <a:pt x="365" y="1"/>
                  </a:moveTo>
                  <a:lnTo>
                    <a:pt x="1" y="211"/>
                  </a:lnTo>
                  <a:lnTo>
                    <a:pt x="14"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45"/>
            <p:cNvSpPr/>
            <p:nvPr/>
          </p:nvSpPr>
          <p:spPr>
            <a:xfrm>
              <a:off x="4673725" y="2711338"/>
              <a:ext cx="3050" cy="16000"/>
            </a:xfrm>
            <a:custGeom>
              <a:avLst/>
              <a:gdLst/>
              <a:ahLst/>
              <a:cxnLst/>
              <a:rect l="l" t="t" r="r" b="b"/>
              <a:pathLst>
                <a:path w="122" h="640" extrusionOk="0">
                  <a:moveTo>
                    <a:pt x="1" y="0"/>
                  </a:moveTo>
                  <a:lnTo>
                    <a:pt x="1" y="570"/>
                  </a:lnTo>
                  <a:lnTo>
                    <a:pt x="121" y="640"/>
                  </a:lnTo>
                  <a:lnTo>
                    <a:pt x="121" y="70"/>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45"/>
            <p:cNvSpPr/>
            <p:nvPr/>
          </p:nvSpPr>
          <p:spPr>
            <a:xfrm>
              <a:off x="4673725" y="2711113"/>
              <a:ext cx="3450" cy="1975"/>
            </a:xfrm>
            <a:custGeom>
              <a:avLst/>
              <a:gdLst/>
              <a:ahLst/>
              <a:cxnLst/>
              <a:rect l="l" t="t" r="r" b="b"/>
              <a:pathLst>
                <a:path w="138" h="79" extrusionOk="0">
                  <a:moveTo>
                    <a:pt x="15" y="0"/>
                  </a:moveTo>
                  <a:lnTo>
                    <a:pt x="1" y="9"/>
                  </a:lnTo>
                  <a:lnTo>
                    <a:pt x="121" y="79"/>
                  </a:lnTo>
                  <a:lnTo>
                    <a:pt x="137" y="70"/>
                  </a:lnTo>
                  <a:lnTo>
                    <a:pt x="1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45"/>
            <p:cNvSpPr/>
            <p:nvPr/>
          </p:nvSpPr>
          <p:spPr>
            <a:xfrm>
              <a:off x="4674450" y="2706288"/>
              <a:ext cx="8775" cy="5250"/>
            </a:xfrm>
            <a:custGeom>
              <a:avLst/>
              <a:gdLst/>
              <a:ahLst/>
              <a:cxnLst/>
              <a:rect l="l" t="t" r="r" b="b"/>
              <a:pathLst>
                <a:path w="351" h="210" extrusionOk="0">
                  <a:moveTo>
                    <a:pt x="350" y="0"/>
                  </a:moveTo>
                  <a:lnTo>
                    <a:pt x="1" y="201"/>
                  </a:lnTo>
                  <a:lnTo>
                    <a:pt x="15" y="209"/>
                  </a:lnTo>
                  <a:lnTo>
                    <a:pt x="342" y="19"/>
                  </a:lnTo>
                  <a:lnTo>
                    <a:pt x="350" y="24"/>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45"/>
            <p:cNvSpPr/>
            <p:nvPr/>
          </p:nvSpPr>
          <p:spPr>
            <a:xfrm>
              <a:off x="4642850" y="2666888"/>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45"/>
            <p:cNvSpPr/>
            <p:nvPr/>
          </p:nvSpPr>
          <p:spPr>
            <a:xfrm>
              <a:off x="4645850" y="2668338"/>
              <a:ext cx="9175" cy="19525"/>
            </a:xfrm>
            <a:custGeom>
              <a:avLst/>
              <a:gdLst/>
              <a:ahLst/>
              <a:cxnLst/>
              <a:rect l="l" t="t" r="r" b="b"/>
              <a:pathLst>
                <a:path w="367" h="781" extrusionOk="0">
                  <a:moveTo>
                    <a:pt x="366" y="0"/>
                  </a:moveTo>
                  <a:lnTo>
                    <a:pt x="1" y="211"/>
                  </a:lnTo>
                  <a:lnTo>
                    <a:pt x="1" y="780"/>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45"/>
            <p:cNvSpPr/>
            <p:nvPr/>
          </p:nvSpPr>
          <p:spPr>
            <a:xfrm>
              <a:off x="4645525" y="2668113"/>
              <a:ext cx="9500" cy="5500"/>
            </a:xfrm>
            <a:custGeom>
              <a:avLst/>
              <a:gdLst/>
              <a:ahLst/>
              <a:cxnLst/>
              <a:rect l="l" t="t" r="r" b="b"/>
              <a:pathLst>
                <a:path w="380" h="220" extrusionOk="0">
                  <a:moveTo>
                    <a:pt x="365" y="1"/>
                  </a:moveTo>
                  <a:lnTo>
                    <a:pt x="1" y="211"/>
                  </a:lnTo>
                  <a:lnTo>
                    <a:pt x="14"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45"/>
            <p:cNvSpPr/>
            <p:nvPr/>
          </p:nvSpPr>
          <p:spPr>
            <a:xfrm>
              <a:off x="4642850" y="2666588"/>
              <a:ext cx="9525" cy="5500"/>
            </a:xfrm>
            <a:custGeom>
              <a:avLst/>
              <a:gdLst/>
              <a:ahLst/>
              <a:cxnLst/>
              <a:rect l="l" t="t" r="r" b="b"/>
              <a:pathLst>
                <a:path w="381" h="220" extrusionOk="0">
                  <a:moveTo>
                    <a:pt x="366" y="1"/>
                  </a:moveTo>
                  <a:lnTo>
                    <a:pt x="0" y="211"/>
                  </a:lnTo>
                  <a:lnTo>
                    <a:pt x="15" y="220"/>
                  </a:lnTo>
                  <a:lnTo>
                    <a:pt x="380"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45"/>
            <p:cNvSpPr/>
            <p:nvPr/>
          </p:nvSpPr>
          <p:spPr>
            <a:xfrm>
              <a:off x="4642850" y="2671838"/>
              <a:ext cx="3025" cy="16025"/>
            </a:xfrm>
            <a:custGeom>
              <a:avLst/>
              <a:gdLst/>
              <a:ahLst/>
              <a:cxnLst/>
              <a:rect l="l" t="t" r="r" b="b"/>
              <a:pathLst>
                <a:path w="121" h="641" extrusionOk="0">
                  <a:moveTo>
                    <a:pt x="0" y="1"/>
                  </a:moveTo>
                  <a:lnTo>
                    <a:pt x="0" y="571"/>
                  </a:lnTo>
                  <a:lnTo>
                    <a:pt x="121" y="640"/>
                  </a:lnTo>
                  <a:lnTo>
                    <a:pt x="121" y="71"/>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45"/>
            <p:cNvSpPr/>
            <p:nvPr/>
          </p:nvSpPr>
          <p:spPr>
            <a:xfrm>
              <a:off x="4642850" y="2671638"/>
              <a:ext cx="3425" cy="1975"/>
            </a:xfrm>
            <a:custGeom>
              <a:avLst/>
              <a:gdLst/>
              <a:ahLst/>
              <a:cxnLst/>
              <a:rect l="l" t="t" r="r" b="b"/>
              <a:pathLst>
                <a:path w="137" h="79" extrusionOk="0">
                  <a:moveTo>
                    <a:pt x="16" y="0"/>
                  </a:moveTo>
                  <a:lnTo>
                    <a:pt x="0" y="9"/>
                  </a:lnTo>
                  <a:lnTo>
                    <a:pt x="121" y="79"/>
                  </a:lnTo>
                  <a:lnTo>
                    <a:pt x="137" y="68"/>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45"/>
            <p:cNvSpPr/>
            <p:nvPr/>
          </p:nvSpPr>
          <p:spPr>
            <a:xfrm>
              <a:off x="4643600" y="2666763"/>
              <a:ext cx="8775" cy="5300"/>
            </a:xfrm>
            <a:custGeom>
              <a:avLst/>
              <a:gdLst/>
              <a:ahLst/>
              <a:cxnLst/>
              <a:rect l="l" t="t" r="r" b="b"/>
              <a:pathLst>
                <a:path w="351" h="212" extrusionOk="0">
                  <a:moveTo>
                    <a:pt x="350" y="1"/>
                  </a:moveTo>
                  <a:lnTo>
                    <a:pt x="1" y="202"/>
                  </a:lnTo>
                  <a:lnTo>
                    <a:pt x="15" y="211"/>
                  </a:lnTo>
                  <a:lnTo>
                    <a:pt x="342" y="21"/>
                  </a:lnTo>
                  <a:lnTo>
                    <a:pt x="350" y="26"/>
                  </a:lnTo>
                  <a:lnTo>
                    <a:pt x="35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45"/>
            <p:cNvSpPr/>
            <p:nvPr/>
          </p:nvSpPr>
          <p:spPr>
            <a:xfrm>
              <a:off x="4645850" y="2668613"/>
              <a:ext cx="11625" cy="6750"/>
            </a:xfrm>
            <a:custGeom>
              <a:avLst/>
              <a:gdLst/>
              <a:ahLst/>
              <a:cxnLst/>
              <a:rect l="l" t="t" r="r" b="b"/>
              <a:pathLst>
                <a:path w="465" h="270" extrusionOk="0">
                  <a:moveTo>
                    <a:pt x="344" y="1"/>
                  </a:moveTo>
                  <a:lnTo>
                    <a:pt x="1" y="200"/>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5"/>
            <p:cNvSpPr/>
            <p:nvPr/>
          </p:nvSpPr>
          <p:spPr>
            <a:xfrm>
              <a:off x="4648875" y="2670038"/>
              <a:ext cx="9150" cy="19525"/>
            </a:xfrm>
            <a:custGeom>
              <a:avLst/>
              <a:gdLst/>
              <a:ahLst/>
              <a:cxnLst/>
              <a:rect l="l" t="t" r="r" b="b"/>
              <a:pathLst>
                <a:path w="366" h="781" extrusionOk="0">
                  <a:moveTo>
                    <a:pt x="365" y="0"/>
                  </a:moveTo>
                  <a:lnTo>
                    <a:pt x="0" y="212"/>
                  </a:lnTo>
                  <a:lnTo>
                    <a:pt x="0" y="781"/>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45"/>
            <p:cNvSpPr/>
            <p:nvPr/>
          </p:nvSpPr>
          <p:spPr>
            <a:xfrm>
              <a:off x="4648525" y="2669863"/>
              <a:ext cx="9500" cy="5500"/>
            </a:xfrm>
            <a:custGeom>
              <a:avLst/>
              <a:gdLst/>
              <a:ahLst/>
              <a:cxnLst/>
              <a:rect l="l" t="t" r="r" b="b"/>
              <a:pathLst>
                <a:path w="380" h="220" extrusionOk="0">
                  <a:moveTo>
                    <a:pt x="365" y="0"/>
                  </a:moveTo>
                  <a:lnTo>
                    <a:pt x="1" y="210"/>
                  </a:lnTo>
                  <a:lnTo>
                    <a:pt x="14" y="219"/>
                  </a:lnTo>
                  <a:lnTo>
                    <a:pt x="379" y="7"/>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45"/>
            <p:cNvSpPr/>
            <p:nvPr/>
          </p:nvSpPr>
          <p:spPr>
            <a:xfrm>
              <a:off x="4645850" y="2668338"/>
              <a:ext cx="9525" cy="5450"/>
            </a:xfrm>
            <a:custGeom>
              <a:avLst/>
              <a:gdLst/>
              <a:ahLst/>
              <a:cxnLst/>
              <a:rect l="l" t="t" r="r" b="b"/>
              <a:pathLst>
                <a:path w="381" h="218" extrusionOk="0">
                  <a:moveTo>
                    <a:pt x="366" y="0"/>
                  </a:moveTo>
                  <a:lnTo>
                    <a:pt x="1" y="211"/>
                  </a:lnTo>
                  <a:lnTo>
                    <a:pt x="15" y="218"/>
                  </a:lnTo>
                  <a:lnTo>
                    <a:pt x="381" y="8"/>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45"/>
            <p:cNvSpPr/>
            <p:nvPr/>
          </p:nvSpPr>
          <p:spPr>
            <a:xfrm>
              <a:off x="4645850" y="2673588"/>
              <a:ext cx="3050" cy="15975"/>
            </a:xfrm>
            <a:custGeom>
              <a:avLst/>
              <a:gdLst/>
              <a:ahLst/>
              <a:cxnLst/>
              <a:rect l="l" t="t" r="r" b="b"/>
              <a:pathLst>
                <a:path w="122" h="639" extrusionOk="0">
                  <a:moveTo>
                    <a:pt x="1" y="1"/>
                  </a:moveTo>
                  <a:lnTo>
                    <a:pt x="1" y="570"/>
                  </a:lnTo>
                  <a:lnTo>
                    <a:pt x="121" y="639"/>
                  </a:lnTo>
                  <a:lnTo>
                    <a:pt x="121" y="7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45"/>
            <p:cNvSpPr/>
            <p:nvPr/>
          </p:nvSpPr>
          <p:spPr>
            <a:xfrm>
              <a:off x="4645850" y="2673338"/>
              <a:ext cx="3425" cy="2025"/>
            </a:xfrm>
            <a:custGeom>
              <a:avLst/>
              <a:gdLst/>
              <a:ahLst/>
              <a:cxnLst/>
              <a:rect l="l" t="t" r="r" b="b"/>
              <a:pathLst>
                <a:path w="137" h="81" extrusionOk="0">
                  <a:moveTo>
                    <a:pt x="17" y="0"/>
                  </a:moveTo>
                  <a:lnTo>
                    <a:pt x="1" y="11"/>
                  </a:lnTo>
                  <a:lnTo>
                    <a:pt x="121" y="80"/>
                  </a:lnTo>
                  <a:lnTo>
                    <a:pt x="137" y="70"/>
                  </a:lnTo>
                  <a:lnTo>
                    <a:pt x="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45"/>
            <p:cNvSpPr/>
            <p:nvPr/>
          </p:nvSpPr>
          <p:spPr>
            <a:xfrm>
              <a:off x="4646625" y="2668513"/>
              <a:ext cx="8750" cy="5250"/>
            </a:xfrm>
            <a:custGeom>
              <a:avLst/>
              <a:gdLst/>
              <a:ahLst/>
              <a:cxnLst/>
              <a:rect l="l" t="t" r="r" b="b"/>
              <a:pathLst>
                <a:path w="350" h="210" extrusionOk="0">
                  <a:moveTo>
                    <a:pt x="350" y="1"/>
                  </a:moveTo>
                  <a:lnTo>
                    <a:pt x="0" y="202"/>
                  </a:lnTo>
                  <a:lnTo>
                    <a:pt x="15" y="209"/>
                  </a:lnTo>
                  <a:lnTo>
                    <a:pt x="341" y="21"/>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45"/>
            <p:cNvSpPr/>
            <p:nvPr/>
          </p:nvSpPr>
          <p:spPr>
            <a:xfrm>
              <a:off x="4648875" y="2670363"/>
              <a:ext cx="11625" cy="6725"/>
            </a:xfrm>
            <a:custGeom>
              <a:avLst/>
              <a:gdLst/>
              <a:ahLst/>
              <a:cxnLst/>
              <a:rect l="l" t="t" r="r" b="b"/>
              <a:pathLst>
                <a:path w="465" h="269" extrusionOk="0">
                  <a:moveTo>
                    <a:pt x="344" y="0"/>
                  </a:moveTo>
                  <a:lnTo>
                    <a:pt x="0" y="199"/>
                  </a:lnTo>
                  <a:lnTo>
                    <a:pt x="120"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45"/>
            <p:cNvSpPr/>
            <p:nvPr/>
          </p:nvSpPr>
          <p:spPr>
            <a:xfrm>
              <a:off x="4651875" y="2671813"/>
              <a:ext cx="9150" cy="19525"/>
            </a:xfrm>
            <a:custGeom>
              <a:avLst/>
              <a:gdLst/>
              <a:ahLst/>
              <a:cxnLst/>
              <a:rect l="l" t="t" r="r" b="b"/>
              <a:pathLst>
                <a:path w="366" h="781" extrusionOk="0">
                  <a:moveTo>
                    <a:pt x="366" y="0"/>
                  </a:moveTo>
                  <a:lnTo>
                    <a:pt x="0" y="211"/>
                  </a:lnTo>
                  <a:lnTo>
                    <a:pt x="0" y="781"/>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45"/>
            <p:cNvSpPr/>
            <p:nvPr/>
          </p:nvSpPr>
          <p:spPr>
            <a:xfrm>
              <a:off x="4651500" y="2671588"/>
              <a:ext cx="9525" cy="5500"/>
            </a:xfrm>
            <a:custGeom>
              <a:avLst/>
              <a:gdLst/>
              <a:ahLst/>
              <a:cxnLst/>
              <a:rect l="l" t="t" r="r" b="b"/>
              <a:pathLst>
                <a:path w="381" h="220" extrusionOk="0">
                  <a:moveTo>
                    <a:pt x="366" y="1"/>
                  </a:moveTo>
                  <a:lnTo>
                    <a:pt x="1" y="211"/>
                  </a:lnTo>
                  <a:lnTo>
                    <a:pt x="15" y="220"/>
                  </a:lnTo>
                  <a:lnTo>
                    <a:pt x="381" y="9"/>
                  </a:lnTo>
                  <a:lnTo>
                    <a:pt x="3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45"/>
            <p:cNvSpPr/>
            <p:nvPr/>
          </p:nvSpPr>
          <p:spPr>
            <a:xfrm>
              <a:off x="4648875" y="2670063"/>
              <a:ext cx="9500" cy="5500"/>
            </a:xfrm>
            <a:custGeom>
              <a:avLst/>
              <a:gdLst/>
              <a:ahLst/>
              <a:cxnLst/>
              <a:rect l="l" t="t" r="r" b="b"/>
              <a:pathLst>
                <a:path w="380" h="220" extrusionOk="0">
                  <a:moveTo>
                    <a:pt x="365" y="1"/>
                  </a:moveTo>
                  <a:lnTo>
                    <a:pt x="0" y="211"/>
                  </a:lnTo>
                  <a:lnTo>
                    <a:pt x="15" y="220"/>
                  </a:lnTo>
                  <a:lnTo>
                    <a:pt x="380" y="8"/>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45"/>
            <p:cNvSpPr/>
            <p:nvPr/>
          </p:nvSpPr>
          <p:spPr>
            <a:xfrm>
              <a:off x="4648875" y="2675338"/>
              <a:ext cx="3025" cy="16000"/>
            </a:xfrm>
            <a:custGeom>
              <a:avLst/>
              <a:gdLst/>
              <a:ahLst/>
              <a:cxnLst/>
              <a:rect l="l" t="t" r="r" b="b"/>
              <a:pathLst>
                <a:path w="121" h="640" extrusionOk="0">
                  <a:moveTo>
                    <a:pt x="0" y="0"/>
                  </a:moveTo>
                  <a:lnTo>
                    <a:pt x="0" y="570"/>
                  </a:lnTo>
                  <a:lnTo>
                    <a:pt x="120" y="640"/>
                  </a:lnTo>
                  <a:lnTo>
                    <a:pt x="120" y="70"/>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5"/>
            <p:cNvSpPr/>
            <p:nvPr/>
          </p:nvSpPr>
          <p:spPr>
            <a:xfrm>
              <a:off x="4648875" y="2675113"/>
              <a:ext cx="3425" cy="1975"/>
            </a:xfrm>
            <a:custGeom>
              <a:avLst/>
              <a:gdLst/>
              <a:ahLst/>
              <a:cxnLst/>
              <a:rect l="l" t="t" r="r" b="b"/>
              <a:pathLst>
                <a:path w="137" h="79" extrusionOk="0">
                  <a:moveTo>
                    <a:pt x="16" y="0"/>
                  </a:moveTo>
                  <a:lnTo>
                    <a:pt x="0" y="9"/>
                  </a:lnTo>
                  <a:lnTo>
                    <a:pt x="120" y="79"/>
                  </a:lnTo>
                  <a:lnTo>
                    <a:pt x="136" y="69"/>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5"/>
            <p:cNvSpPr/>
            <p:nvPr/>
          </p:nvSpPr>
          <p:spPr>
            <a:xfrm>
              <a:off x="4649600" y="2670263"/>
              <a:ext cx="8775" cy="5275"/>
            </a:xfrm>
            <a:custGeom>
              <a:avLst/>
              <a:gdLst/>
              <a:ahLst/>
              <a:cxnLst/>
              <a:rect l="l" t="t" r="r" b="b"/>
              <a:pathLst>
                <a:path w="351" h="211" extrusionOk="0">
                  <a:moveTo>
                    <a:pt x="351" y="0"/>
                  </a:moveTo>
                  <a:lnTo>
                    <a:pt x="0" y="202"/>
                  </a:lnTo>
                  <a:lnTo>
                    <a:pt x="16" y="210"/>
                  </a:lnTo>
                  <a:lnTo>
                    <a:pt x="342" y="20"/>
                  </a:lnTo>
                  <a:lnTo>
                    <a:pt x="351" y="25"/>
                  </a:lnTo>
                  <a:lnTo>
                    <a:pt x="35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5"/>
            <p:cNvSpPr/>
            <p:nvPr/>
          </p:nvSpPr>
          <p:spPr>
            <a:xfrm>
              <a:off x="4651875" y="2672113"/>
              <a:ext cx="11625" cy="6725"/>
            </a:xfrm>
            <a:custGeom>
              <a:avLst/>
              <a:gdLst/>
              <a:ahLst/>
              <a:cxnLst/>
              <a:rect l="l" t="t" r="r" b="b"/>
              <a:pathLst>
                <a:path w="465" h="269" extrusionOk="0">
                  <a:moveTo>
                    <a:pt x="344" y="0"/>
                  </a:moveTo>
                  <a:lnTo>
                    <a:pt x="0" y="199"/>
                  </a:lnTo>
                  <a:lnTo>
                    <a:pt x="121" y="268"/>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45"/>
            <p:cNvSpPr/>
            <p:nvPr/>
          </p:nvSpPr>
          <p:spPr>
            <a:xfrm>
              <a:off x="4654875" y="2673563"/>
              <a:ext cx="9175" cy="19525"/>
            </a:xfrm>
            <a:custGeom>
              <a:avLst/>
              <a:gdLst/>
              <a:ahLst/>
              <a:cxnLst/>
              <a:rect l="l" t="t" r="r" b="b"/>
              <a:pathLst>
                <a:path w="367" h="781" extrusionOk="0">
                  <a:moveTo>
                    <a:pt x="366" y="0"/>
                  </a:moveTo>
                  <a:lnTo>
                    <a:pt x="1" y="210"/>
                  </a:lnTo>
                  <a:lnTo>
                    <a:pt x="1" y="780"/>
                  </a:lnTo>
                  <a:lnTo>
                    <a:pt x="366" y="570"/>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45"/>
            <p:cNvSpPr/>
            <p:nvPr/>
          </p:nvSpPr>
          <p:spPr>
            <a:xfrm>
              <a:off x="4654525" y="2673338"/>
              <a:ext cx="9525" cy="5500"/>
            </a:xfrm>
            <a:custGeom>
              <a:avLst/>
              <a:gdLst/>
              <a:ahLst/>
              <a:cxnLst/>
              <a:rect l="l" t="t" r="r" b="b"/>
              <a:pathLst>
                <a:path w="381" h="220" extrusionOk="0">
                  <a:moveTo>
                    <a:pt x="366" y="0"/>
                  </a:moveTo>
                  <a:lnTo>
                    <a:pt x="0" y="212"/>
                  </a:lnTo>
                  <a:lnTo>
                    <a:pt x="15" y="219"/>
                  </a:lnTo>
                  <a:lnTo>
                    <a:pt x="380" y="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45"/>
            <p:cNvSpPr/>
            <p:nvPr/>
          </p:nvSpPr>
          <p:spPr>
            <a:xfrm>
              <a:off x="4651875" y="2671813"/>
              <a:ext cx="9525" cy="5500"/>
            </a:xfrm>
            <a:custGeom>
              <a:avLst/>
              <a:gdLst/>
              <a:ahLst/>
              <a:cxnLst/>
              <a:rect l="l" t="t" r="r" b="b"/>
              <a:pathLst>
                <a:path w="381" h="220" extrusionOk="0">
                  <a:moveTo>
                    <a:pt x="366" y="0"/>
                  </a:moveTo>
                  <a:lnTo>
                    <a:pt x="0" y="211"/>
                  </a:lnTo>
                  <a:lnTo>
                    <a:pt x="15" y="219"/>
                  </a:lnTo>
                  <a:lnTo>
                    <a:pt x="380" y="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45"/>
            <p:cNvSpPr/>
            <p:nvPr/>
          </p:nvSpPr>
          <p:spPr>
            <a:xfrm>
              <a:off x="4651875" y="2677063"/>
              <a:ext cx="3025" cy="16025"/>
            </a:xfrm>
            <a:custGeom>
              <a:avLst/>
              <a:gdLst/>
              <a:ahLst/>
              <a:cxnLst/>
              <a:rect l="l" t="t" r="r" b="b"/>
              <a:pathLst>
                <a:path w="121" h="641" extrusionOk="0">
                  <a:moveTo>
                    <a:pt x="0" y="1"/>
                  </a:moveTo>
                  <a:lnTo>
                    <a:pt x="0" y="571"/>
                  </a:lnTo>
                  <a:lnTo>
                    <a:pt x="121" y="640"/>
                  </a:lnTo>
                  <a:lnTo>
                    <a:pt x="121" y="70"/>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45"/>
            <p:cNvSpPr/>
            <p:nvPr/>
          </p:nvSpPr>
          <p:spPr>
            <a:xfrm>
              <a:off x="4651875" y="2676863"/>
              <a:ext cx="3425" cy="1975"/>
            </a:xfrm>
            <a:custGeom>
              <a:avLst/>
              <a:gdLst/>
              <a:ahLst/>
              <a:cxnLst/>
              <a:rect l="l" t="t" r="r" b="b"/>
              <a:pathLst>
                <a:path w="137" h="79" extrusionOk="0">
                  <a:moveTo>
                    <a:pt x="16" y="0"/>
                  </a:moveTo>
                  <a:lnTo>
                    <a:pt x="0" y="9"/>
                  </a:lnTo>
                  <a:lnTo>
                    <a:pt x="121" y="78"/>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45"/>
            <p:cNvSpPr/>
            <p:nvPr/>
          </p:nvSpPr>
          <p:spPr>
            <a:xfrm>
              <a:off x="4652600" y="2672038"/>
              <a:ext cx="8800" cy="5225"/>
            </a:xfrm>
            <a:custGeom>
              <a:avLst/>
              <a:gdLst/>
              <a:ahLst/>
              <a:cxnLst/>
              <a:rect l="l" t="t" r="r" b="b"/>
              <a:pathLst>
                <a:path w="352" h="209" extrusionOk="0">
                  <a:moveTo>
                    <a:pt x="351" y="0"/>
                  </a:moveTo>
                  <a:lnTo>
                    <a:pt x="0" y="200"/>
                  </a:lnTo>
                  <a:lnTo>
                    <a:pt x="16" y="209"/>
                  </a:lnTo>
                  <a:lnTo>
                    <a:pt x="343" y="19"/>
                  </a:lnTo>
                  <a:lnTo>
                    <a:pt x="351" y="23"/>
                  </a:lnTo>
                  <a:lnTo>
                    <a:pt x="35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45"/>
            <p:cNvSpPr/>
            <p:nvPr/>
          </p:nvSpPr>
          <p:spPr>
            <a:xfrm>
              <a:off x="4663325" y="2678588"/>
              <a:ext cx="11625" cy="6725"/>
            </a:xfrm>
            <a:custGeom>
              <a:avLst/>
              <a:gdLst/>
              <a:ahLst/>
              <a:cxnLst/>
              <a:rect l="l" t="t" r="r" b="b"/>
              <a:pathLst>
                <a:path w="465" h="269" extrusionOk="0">
                  <a:moveTo>
                    <a:pt x="344" y="1"/>
                  </a:moveTo>
                  <a:lnTo>
                    <a:pt x="1" y="199"/>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45"/>
            <p:cNvSpPr/>
            <p:nvPr/>
          </p:nvSpPr>
          <p:spPr>
            <a:xfrm>
              <a:off x="4666325" y="2680038"/>
              <a:ext cx="9125" cy="19525"/>
            </a:xfrm>
            <a:custGeom>
              <a:avLst/>
              <a:gdLst/>
              <a:ahLst/>
              <a:cxnLst/>
              <a:rect l="l" t="t" r="r" b="b"/>
              <a:pathLst>
                <a:path w="365" h="781" extrusionOk="0">
                  <a:moveTo>
                    <a:pt x="365" y="1"/>
                  </a:moveTo>
                  <a:lnTo>
                    <a:pt x="1" y="211"/>
                  </a:lnTo>
                  <a:lnTo>
                    <a:pt x="1" y="781"/>
                  </a:lnTo>
                  <a:lnTo>
                    <a:pt x="365" y="56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45"/>
            <p:cNvSpPr/>
            <p:nvPr/>
          </p:nvSpPr>
          <p:spPr>
            <a:xfrm>
              <a:off x="4665975" y="2679813"/>
              <a:ext cx="9475" cy="5500"/>
            </a:xfrm>
            <a:custGeom>
              <a:avLst/>
              <a:gdLst/>
              <a:ahLst/>
              <a:cxnLst/>
              <a:rect l="l" t="t" r="r" b="b"/>
              <a:pathLst>
                <a:path w="379" h="220" extrusionOk="0">
                  <a:moveTo>
                    <a:pt x="366" y="1"/>
                  </a:moveTo>
                  <a:lnTo>
                    <a:pt x="0" y="211"/>
                  </a:lnTo>
                  <a:lnTo>
                    <a:pt x="15" y="220"/>
                  </a:lnTo>
                  <a:lnTo>
                    <a:pt x="379" y="10"/>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45"/>
            <p:cNvSpPr/>
            <p:nvPr/>
          </p:nvSpPr>
          <p:spPr>
            <a:xfrm>
              <a:off x="4663325" y="2678313"/>
              <a:ext cx="9500" cy="5475"/>
            </a:xfrm>
            <a:custGeom>
              <a:avLst/>
              <a:gdLst/>
              <a:ahLst/>
              <a:cxnLst/>
              <a:rect l="l" t="t" r="r" b="b"/>
              <a:pathLst>
                <a:path w="380" h="219" extrusionOk="0">
                  <a:moveTo>
                    <a:pt x="365" y="0"/>
                  </a:moveTo>
                  <a:lnTo>
                    <a:pt x="1" y="210"/>
                  </a:lnTo>
                  <a:lnTo>
                    <a:pt x="14" y="219"/>
                  </a:lnTo>
                  <a:lnTo>
                    <a:pt x="379" y="7"/>
                  </a:lnTo>
                  <a:lnTo>
                    <a:pt x="3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45"/>
            <p:cNvSpPr/>
            <p:nvPr/>
          </p:nvSpPr>
          <p:spPr>
            <a:xfrm>
              <a:off x="4663325" y="2683563"/>
              <a:ext cx="3025" cy="16000"/>
            </a:xfrm>
            <a:custGeom>
              <a:avLst/>
              <a:gdLst/>
              <a:ahLst/>
              <a:cxnLst/>
              <a:rect l="l" t="t" r="r" b="b"/>
              <a:pathLst>
                <a:path w="121" h="640" extrusionOk="0">
                  <a:moveTo>
                    <a:pt x="1" y="0"/>
                  </a:moveTo>
                  <a:lnTo>
                    <a:pt x="1" y="570"/>
                  </a:lnTo>
                  <a:lnTo>
                    <a:pt x="121" y="640"/>
                  </a:lnTo>
                  <a:lnTo>
                    <a:pt x="121" y="70"/>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45"/>
            <p:cNvSpPr/>
            <p:nvPr/>
          </p:nvSpPr>
          <p:spPr>
            <a:xfrm>
              <a:off x="4663325" y="2683338"/>
              <a:ext cx="3425" cy="1975"/>
            </a:xfrm>
            <a:custGeom>
              <a:avLst/>
              <a:gdLst/>
              <a:ahLst/>
              <a:cxnLst/>
              <a:rect l="l" t="t" r="r" b="b"/>
              <a:pathLst>
                <a:path w="137" h="79" extrusionOk="0">
                  <a:moveTo>
                    <a:pt x="17" y="1"/>
                  </a:moveTo>
                  <a:lnTo>
                    <a:pt x="1" y="9"/>
                  </a:lnTo>
                  <a:lnTo>
                    <a:pt x="121" y="79"/>
                  </a:lnTo>
                  <a:lnTo>
                    <a:pt x="137" y="70"/>
                  </a:lnTo>
                  <a:lnTo>
                    <a:pt x="1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45"/>
            <p:cNvSpPr/>
            <p:nvPr/>
          </p:nvSpPr>
          <p:spPr>
            <a:xfrm>
              <a:off x="4664050" y="2678488"/>
              <a:ext cx="8775" cy="5275"/>
            </a:xfrm>
            <a:custGeom>
              <a:avLst/>
              <a:gdLst/>
              <a:ahLst/>
              <a:cxnLst/>
              <a:rect l="l" t="t" r="r" b="b"/>
              <a:pathLst>
                <a:path w="351" h="211" extrusionOk="0">
                  <a:moveTo>
                    <a:pt x="350" y="0"/>
                  </a:moveTo>
                  <a:lnTo>
                    <a:pt x="1" y="202"/>
                  </a:lnTo>
                  <a:lnTo>
                    <a:pt x="15" y="211"/>
                  </a:lnTo>
                  <a:lnTo>
                    <a:pt x="341" y="21"/>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45"/>
            <p:cNvSpPr/>
            <p:nvPr/>
          </p:nvSpPr>
          <p:spPr>
            <a:xfrm>
              <a:off x="4633500" y="2639988"/>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45"/>
            <p:cNvSpPr/>
            <p:nvPr/>
          </p:nvSpPr>
          <p:spPr>
            <a:xfrm>
              <a:off x="4636500" y="2641438"/>
              <a:ext cx="9125" cy="19525"/>
            </a:xfrm>
            <a:custGeom>
              <a:avLst/>
              <a:gdLst/>
              <a:ahLst/>
              <a:cxnLst/>
              <a:rect l="l" t="t" r="r" b="b"/>
              <a:pathLst>
                <a:path w="365" h="781" extrusionOk="0">
                  <a:moveTo>
                    <a:pt x="365" y="0"/>
                  </a:moveTo>
                  <a:lnTo>
                    <a:pt x="1" y="211"/>
                  </a:lnTo>
                  <a:lnTo>
                    <a:pt x="1" y="780"/>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45"/>
            <p:cNvSpPr/>
            <p:nvPr/>
          </p:nvSpPr>
          <p:spPr>
            <a:xfrm>
              <a:off x="4636150" y="2641213"/>
              <a:ext cx="9475" cy="5500"/>
            </a:xfrm>
            <a:custGeom>
              <a:avLst/>
              <a:gdLst/>
              <a:ahLst/>
              <a:cxnLst/>
              <a:rect l="l" t="t" r="r" b="b"/>
              <a:pathLst>
                <a:path w="379" h="220" extrusionOk="0">
                  <a:moveTo>
                    <a:pt x="365" y="1"/>
                  </a:moveTo>
                  <a:lnTo>
                    <a:pt x="0" y="211"/>
                  </a:lnTo>
                  <a:lnTo>
                    <a:pt x="15"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45"/>
            <p:cNvSpPr/>
            <p:nvPr/>
          </p:nvSpPr>
          <p:spPr>
            <a:xfrm>
              <a:off x="4633500" y="2639688"/>
              <a:ext cx="9475" cy="5500"/>
            </a:xfrm>
            <a:custGeom>
              <a:avLst/>
              <a:gdLst/>
              <a:ahLst/>
              <a:cxnLst/>
              <a:rect l="l" t="t" r="r" b="b"/>
              <a:pathLst>
                <a:path w="379" h="220" extrusionOk="0">
                  <a:moveTo>
                    <a:pt x="364" y="1"/>
                  </a:moveTo>
                  <a:lnTo>
                    <a:pt x="0" y="211"/>
                  </a:lnTo>
                  <a:lnTo>
                    <a:pt x="13" y="220"/>
                  </a:lnTo>
                  <a:lnTo>
                    <a:pt x="379" y="9"/>
                  </a:lnTo>
                  <a:lnTo>
                    <a:pt x="3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45"/>
            <p:cNvSpPr/>
            <p:nvPr/>
          </p:nvSpPr>
          <p:spPr>
            <a:xfrm>
              <a:off x="4633500" y="2644938"/>
              <a:ext cx="3025" cy="16025"/>
            </a:xfrm>
            <a:custGeom>
              <a:avLst/>
              <a:gdLst/>
              <a:ahLst/>
              <a:cxnLst/>
              <a:rect l="l" t="t" r="r" b="b"/>
              <a:pathLst>
                <a:path w="121" h="641" extrusionOk="0">
                  <a:moveTo>
                    <a:pt x="0" y="1"/>
                  </a:moveTo>
                  <a:lnTo>
                    <a:pt x="0" y="571"/>
                  </a:lnTo>
                  <a:lnTo>
                    <a:pt x="121" y="640"/>
                  </a:lnTo>
                  <a:lnTo>
                    <a:pt x="121" y="71"/>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5"/>
            <p:cNvSpPr/>
            <p:nvPr/>
          </p:nvSpPr>
          <p:spPr>
            <a:xfrm>
              <a:off x="4633500" y="2644738"/>
              <a:ext cx="3425" cy="1975"/>
            </a:xfrm>
            <a:custGeom>
              <a:avLst/>
              <a:gdLst/>
              <a:ahLst/>
              <a:cxnLst/>
              <a:rect l="l" t="t" r="r" b="b"/>
              <a:pathLst>
                <a:path w="137" h="79" extrusionOk="0">
                  <a:moveTo>
                    <a:pt x="16" y="0"/>
                  </a:moveTo>
                  <a:lnTo>
                    <a:pt x="0" y="9"/>
                  </a:lnTo>
                  <a:lnTo>
                    <a:pt x="121" y="79"/>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45"/>
            <p:cNvSpPr/>
            <p:nvPr/>
          </p:nvSpPr>
          <p:spPr>
            <a:xfrm>
              <a:off x="4634225" y="2639913"/>
              <a:ext cx="8750" cy="5250"/>
            </a:xfrm>
            <a:custGeom>
              <a:avLst/>
              <a:gdLst/>
              <a:ahLst/>
              <a:cxnLst/>
              <a:rect l="l" t="t" r="r" b="b"/>
              <a:pathLst>
                <a:path w="350" h="210" extrusionOk="0">
                  <a:moveTo>
                    <a:pt x="350" y="0"/>
                  </a:moveTo>
                  <a:lnTo>
                    <a:pt x="0" y="201"/>
                  </a:lnTo>
                  <a:lnTo>
                    <a:pt x="15" y="209"/>
                  </a:lnTo>
                  <a:lnTo>
                    <a:pt x="341" y="19"/>
                  </a:lnTo>
                  <a:lnTo>
                    <a:pt x="350" y="24"/>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45"/>
            <p:cNvSpPr/>
            <p:nvPr/>
          </p:nvSpPr>
          <p:spPr>
            <a:xfrm>
              <a:off x="4636500" y="2641713"/>
              <a:ext cx="11625" cy="6750"/>
            </a:xfrm>
            <a:custGeom>
              <a:avLst/>
              <a:gdLst/>
              <a:ahLst/>
              <a:cxnLst/>
              <a:rect l="l" t="t" r="r" b="b"/>
              <a:pathLst>
                <a:path w="465" h="270" extrusionOk="0">
                  <a:moveTo>
                    <a:pt x="344" y="1"/>
                  </a:moveTo>
                  <a:lnTo>
                    <a:pt x="1" y="200"/>
                  </a:lnTo>
                  <a:lnTo>
                    <a:pt x="121" y="269"/>
                  </a:lnTo>
                  <a:lnTo>
                    <a:pt x="465" y="71"/>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45"/>
            <p:cNvSpPr/>
            <p:nvPr/>
          </p:nvSpPr>
          <p:spPr>
            <a:xfrm>
              <a:off x="4639500" y="2643163"/>
              <a:ext cx="9125" cy="19550"/>
            </a:xfrm>
            <a:custGeom>
              <a:avLst/>
              <a:gdLst/>
              <a:ahLst/>
              <a:cxnLst/>
              <a:rect l="l" t="t" r="r" b="b"/>
              <a:pathLst>
                <a:path w="365" h="782" extrusionOk="0">
                  <a:moveTo>
                    <a:pt x="365" y="1"/>
                  </a:moveTo>
                  <a:lnTo>
                    <a:pt x="1" y="211"/>
                  </a:lnTo>
                  <a:lnTo>
                    <a:pt x="1" y="781"/>
                  </a:lnTo>
                  <a:lnTo>
                    <a:pt x="365" y="569"/>
                  </a:lnTo>
                  <a:lnTo>
                    <a:pt x="3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45"/>
            <p:cNvSpPr/>
            <p:nvPr/>
          </p:nvSpPr>
          <p:spPr>
            <a:xfrm>
              <a:off x="4639150" y="2642963"/>
              <a:ext cx="9475" cy="5500"/>
            </a:xfrm>
            <a:custGeom>
              <a:avLst/>
              <a:gdLst/>
              <a:ahLst/>
              <a:cxnLst/>
              <a:rect l="l" t="t" r="r" b="b"/>
              <a:pathLst>
                <a:path w="379" h="220" extrusionOk="0">
                  <a:moveTo>
                    <a:pt x="364" y="0"/>
                  </a:moveTo>
                  <a:lnTo>
                    <a:pt x="0" y="210"/>
                  </a:lnTo>
                  <a:lnTo>
                    <a:pt x="15"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5"/>
            <p:cNvSpPr/>
            <p:nvPr/>
          </p:nvSpPr>
          <p:spPr>
            <a:xfrm>
              <a:off x="4636500" y="2641438"/>
              <a:ext cx="9500" cy="5500"/>
            </a:xfrm>
            <a:custGeom>
              <a:avLst/>
              <a:gdLst/>
              <a:ahLst/>
              <a:cxnLst/>
              <a:rect l="l" t="t" r="r" b="b"/>
              <a:pathLst>
                <a:path w="380" h="220" extrusionOk="0">
                  <a:moveTo>
                    <a:pt x="365" y="0"/>
                  </a:moveTo>
                  <a:lnTo>
                    <a:pt x="1" y="211"/>
                  </a:lnTo>
                  <a:lnTo>
                    <a:pt x="14" y="219"/>
                  </a:lnTo>
                  <a:lnTo>
                    <a:pt x="379" y="8"/>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45"/>
            <p:cNvSpPr/>
            <p:nvPr/>
          </p:nvSpPr>
          <p:spPr>
            <a:xfrm>
              <a:off x="4636500" y="2646688"/>
              <a:ext cx="3025" cy="16025"/>
            </a:xfrm>
            <a:custGeom>
              <a:avLst/>
              <a:gdLst/>
              <a:ahLst/>
              <a:cxnLst/>
              <a:rect l="l" t="t" r="r" b="b"/>
              <a:pathLst>
                <a:path w="121" h="641" extrusionOk="0">
                  <a:moveTo>
                    <a:pt x="1" y="1"/>
                  </a:moveTo>
                  <a:lnTo>
                    <a:pt x="1" y="570"/>
                  </a:lnTo>
                  <a:lnTo>
                    <a:pt x="121" y="640"/>
                  </a:lnTo>
                  <a:lnTo>
                    <a:pt x="121" y="7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45"/>
            <p:cNvSpPr/>
            <p:nvPr/>
          </p:nvSpPr>
          <p:spPr>
            <a:xfrm>
              <a:off x="4636500" y="2646463"/>
              <a:ext cx="3425" cy="2000"/>
            </a:xfrm>
            <a:custGeom>
              <a:avLst/>
              <a:gdLst/>
              <a:ahLst/>
              <a:cxnLst/>
              <a:rect l="l" t="t" r="r" b="b"/>
              <a:pathLst>
                <a:path w="137" h="80" extrusionOk="0">
                  <a:moveTo>
                    <a:pt x="17" y="1"/>
                  </a:moveTo>
                  <a:lnTo>
                    <a:pt x="1" y="10"/>
                  </a:lnTo>
                  <a:lnTo>
                    <a:pt x="121" y="79"/>
                  </a:lnTo>
                  <a:lnTo>
                    <a:pt x="137" y="70"/>
                  </a:lnTo>
                  <a:lnTo>
                    <a:pt x="17"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45"/>
            <p:cNvSpPr/>
            <p:nvPr/>
          </p:nvSpPr>
          <p:spPr>
            <a:xfrm>
              <a:off x="4637225" y="2641613"/>
              <a:ext cx="8775" cy="5275"/>
            </a:xfrm>
            <a:custGeom>
              <a:avLst/>
              <a:gdLst/>
              <a:ahLst/>
              <a:cxnLst/>
              <a:rect l="l" t="t" r="r" b="b"/>
              <a:pathLst>
                <a:path w="351" h="211" extrusionOk="0">
                  <a:moveTo>
                    <a:pt x="350" y="1"/>
                  </a:moveTo>
                  <a:lnTo>
                    <a:pt x="1" y="202"/>
                  </a:lnTo>
                  <a:lnTo>
                    <a:pt x="15" y="211"/>
                  </a:lnTo>
                  <a:lnTo>
                    <a:pt x="341" y="21"/>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45"/>
            <p:cNvSpPr/>
            <p:nvPr/>
          </p:nvSpPr>
          <p:spPr>
            <a:xfrm>
              <a:off x="4639500" y="2643463"/>
              <a:ext cx="11625" cy="6725"/>
            </a:xfrm>
            <a:custGeom>
              <a:avLst/>
              <a:gdLst/>
              <a:ahLst/>
              <a:cxnLst/>
              <a:rect l="l" t="t" r="r" b="b"/>
              <a:pathLst>
                <a:path w="465" h="269" extrusionOk="0">
                  <a:moveTo>
                    <a:pt x="345" y="1"/>
                  </a:moveTo>
                  <a:lnTo>
                    <a:pt x="1" y="199"/>
                  </a:lnTo>
                  <a:lnTo>
                    <a:pt x="120" y="269"/>
                  </a:lnTo>
                  <a:lnTo>
                    <a:pt x="465" y="70"/>
                  </a:lnTo>
                  <a:lnTo>
                    <a:pt x="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45"/>
            <p:cNvSpPr/>
            <p:nvPr/>
          </p:nvSpPr>
          <p:spPr>
            <a:xfrm>
              <a:off x="4642475" y="2644913"/>
              <a:ext cx="9175" cy="19525"/>
            </a:xfrm>
            <a:custGeom>
              <a:avLst/>
              <a:gdLst/>
              <a:ahLst/>
              <a:cxnLst/>
              <a:rect l="l" t="t" r="r" b="b"/>
              <a:pathLst>
                <a:path w="367" h="781" extrusionOk="0">
                  <a:moveTo>
                    <a:pt x="366" y="1"/>
                  </a:moveTo>
                  <a:lnTo>
                    <a:pt x="1" y="211"/>
                  </a:lnTo>
                  <a:lnTo>
                    <a:pt x="1" y="781"/>
                  </a:lnTo>
                  <a:lnTo>
                    <a:pt x="366" y="570"/>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45"/>
            <p:cNvSpPr/>
            <p:nvPr/>
          </p:nvSpPr>
          <p:spPr>
            <a:xfrm>
              <a:off x="4642150" y="2644688"/>
              <a:ext cx="9500" cy="5500"/>
            </a:xfrm>
            <a:custGeom>
              <a:avLst/>
              <a:gdLst/>
              <a:ahLst/>
              <a:cxnLst/>
              <a:rect l="l" t="t" r="r" b="b"/>
              <a:pathLst>
                <a:path w="380" h="220" extrusionOk="0">
                  <a:moveTo>
                    <a:pt x="365" y="1"/>
                  </a:moveTo>
                  <a:lnTo>
                    <a:pt x="1" y="211"/>
                  </a:lnTo>
                  <a:lnTo>
                    <a:pt x="14" y="220"/>
                  </a:lnTo>
                  <a:lnTo>
                    <a:pt x="379" y="10"/>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45"/>
            <p:cNvSpPr/>
            <p:nvPr/>
          </p:nvSpPr>
          <p:spPr>
            <a:xfrm>
              <a:off x="4639500" y="2643163"/>
              <a:ext cx="9500" cy="5500"/>
            </a:xfrm>
            <a:custGeom>
              <a:avLst/>
              <a:gdLst/>
              <a:ahLst/>
              <a:cxnLst/>
              <a:rect l="l" t="t" r="r" b="b"/>
              <a:pathLst>
                <a:path w="380" h="220" extrusionOk="0">
                  <a:moveTo>
                    <a:pt x="365" y="1"/>
                  </a:moveTo>
                  <a:lnTo>
                    <a:pt x="1" y="211"/>
                  </a:lnTo>
                  <a:lnTo>
                    <a:pt x="14" y="220"/>
                  </a:lnTo>
                  <a:lnTo>
                    <a:pt x="379" y="10"/>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45"/>
            <p:cNvSpPr/>
            <p:nvPr/>
          </p:nvSpPr>
          <p:spPr>
            <a:xfrm>
              <a:off x="4639500" y="2648438"/>
              <a:ext cx="3000" cy="16000"/>
            </a:xfrm>
            <a:custGeom>
              <a:avLst/>
              <a:gdLst/>
              <a:ahLst/>
              <a:cxnLst/>
              <a:rect l="l" t="t" r="r" b="b"/>
              <a:pathLst>
                <a:path w="120" h="640" extrusionOk="0">
                  <a:moveTo>
                    <a:pt x="1" y="0"/>
                  </a:moveTo>
                  <a:lnTo>
                    <a:pt x="1" y="570"/>
                  </a:lnTo>
                  <a:lnTo>
                    <a:pt x="120" y="640"/>
                  </a:lnTo>
                  <a:lnTo>
                    <a:pt x="120" y="70"/>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45"/>
            <p:cNvSpPr/>
            <p:nvPr/>
          </p:nvSpPr>
          <p:spPr>
            <a:xfrm>
              <a:off x="4639500" y="2648213"/>
              <a:ext cx="3400" cy="1975"/>
            </a:xfrm>
            <a:custGeom>
              <a:avLst/>
              <a:gdLst/>
              <a:ahLst/>
              <a:cxnLst/>
              <a:rect l="l" t="t" r="r" b="b"/>
              <a:pathLst>
                <a:path w="136" h="79" extrusionOk="0">
                  <a:moveTo>
                    <a:pt x="17" y="0"/>
                  </a:moveTo>
                  <a:lnTo>
                    <a:pt x="1" y="9"/>
                  </a:lnTo>
                  <a:lnTo>
                    <a:pt x="120" y="79"/>
                  </a:lnTo>
                  <a:lnTo>
                    <a:pt x="136" y="70"/>
                  </a:lnTo>
                  <a:lnTo>
                    <a:pt x="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45"/>
            <p:cNvSpPr/>
            <p:nvPr/>
          </p:nvSpPr>
          <p:spPr>
            <a:xfrm>
              <a:off x="4640225" y="2643388"/>
              <a:ext cx="8775" cy="5250"/>
            </a:xfrm>
            <a:custGeom>
              <a:avLst/>
              <a:gdLst/>
              <a:ahLst/>
              <a:cxnLst/>
              <a:rect l="l" t="t" r="r" b="b"/>
              <a:pathLst>
                <a:path w="351" h="210" extrusionOk="0">
                  <a:moveTo>
                    <a:pt x="350" y="1"/>
                  </a:moveTo>
                  <a:lnTo>
                    <a:pt x="1" y="201"/>
                  </a:lnTo>
                  <a:lnTo>
                    <a:pt x="15" y="209"/>
                  </a:lnTo>
                  <a:lnTo>
                    <a:pt x="342" y="19"/>
                  </a:lnTo>
                  <a:lnTo>
                    <a:pt x="350" y="24"/>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45"/>
            <p:cNvSpPr/>
            <p:nvPr/>
          </p:nvSpPr>
          <p:spPr>
            <a:xfrm>
              <a:off x="4642475" y="2645238"/>
              <a:ext cx="11625" cy="6725"/>
            </a:xfrm>
            <a:custGeom>
              <a:avLst/>
              <a:gdLst/>
              <a:ahLst/>
              <a:cxnLst/>
              <a:rect l="l" t="t" r="r" b="b"/>
              <a:pathLst>
                <a:path w="465" h="269" extrusionOk="0">
                  <a:moveTo>
                    <a:pt x="346" y="1"/>
                  </a:moveTo>
                  <a:lnTo>
                    <a:pt x="1" y="199"/>
                  </a:lnTo>
                  <a:lnTo>
                    <a:pt x="121" y="269"/>
                  </a:lnTo>
                  <a:lnTo>
                    <a:pt x="465" y="70"/>
                  </a:lnTo>
                  <a:lnTo>
                    <a:pt x="3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45"/>
            <p:cNvSpPr/>
            <p:nvPr/>
          </p:nvSpPr>
          <p:spPr>
            <a:xfrm>
              <a:off x="4645500" y="2646663"/>
              <a:ext cx="9150" cy="19525"/>
            </a:xfrm>
            <a:custGeom>
              <a:avLst/>
              <a:gdLst/>
              <a:ahLst/>
              <a:cxnLst/>
              <a:rect l="l" t="t" r="r" b="b"/>
              <a:pathLst>
                <a:path w="366" h="781" extrusionOk="0">
                  <a:moveTo>
                    <a:pt x="366" y="0"/>
                  </a:moveTo>
                  <a:lnTo>
                    <a:pt x="0" y="212"/>
                  </a:lnTo>
                  <a:lnTo>
                    <a:pt x="0" y="780"/>
                  </a:lnTo>
                  <a:lnTo>
                    <a:pt x="366" y="570"/>
                  </a:lnTo>
                  <a:lnTo>
                    <a:pt x="36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45"/>
            <p:cNvSpPr/>
            <p:nvPr/>
          </p:nvSpPr>
          <p:spPr>
            <a:xfrm>
              <a:off x="4645175" y="2646463"/>
              <a:ext cx="9475" cy="5500"/>
            </a:xfrm>
            <a:custGeom>
              <a:avLst/>
              <a:gdLst/>
              <a:ahLst/>
              <a:cxnLst/>
              <a:rect l="l" t="t" r="r" b="b"/>
              <a:pathLst>
                <a:path w="379" h="220" extrusionOk="0">
                  <a:moveTo>
                    <a:pt x="364" y="1"/>
                  </a:moveTo>
                  <a:lnTo>
                    <a:pt x="0" y="211"/>
                  </a:lnTo>
                  <a:lnTo>
                    <a:pt x="13" y="220"/>
                  </a:lnTo>
                  <a:lnTo>
                    <a:pt x="379" y="8"/>
                  </a:lnTo>
                  <a:lnTo>
                    <a:pt x="3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45"/>
            <p:cNvSpPr/>
            <p:nvPr/>
          </p:nvSpPr>
          <p:spPr>
            <a:xfrm>
              <a:off x="4642475" y="2644913"/>
              <a:ext cx="9525" cy="5500"/>
            </a:xfrm>
            <a:custGeom>
              <a:avLst/>
              <a:gdLst/>
              <a:ahLst/>
              <a:cxnLst/>
              <a:rect l="l" t="t" r="r" b="b"/>
              <a:pathLst>
                <a:path w="381" h="220" extrusionOk="0">
                  <a:moveTo>
                    <a:pt x="366" y="1"/>
                  </a:moveTo>
                  <a:lnTo>
                    <a:pt x="1" y="212"/>
                  </a:lnTo>
                  <a:lnTo>
                    <a:pt x="15" y="219"/>
                  </a:lnTo>
                  <a:lnTo>
                    <a:pt x="381"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45"/>
            <p:cNvSpPr/>
            <p:nvPr/>
          </p:nvSpPr>
          <p:spPr>
            <a:xfrm>
              <a:off x="4642475" y="2650213"/>
              <a:ext cx="3050" cy="15975"/>
            </a:xfrm>
            <a:custGeom>
              <a:avLst/>
              <a:gdLst/>
              <a:ahLst/>
              <a:cxnLst/>
              <a:rect l="l" t="t" r="r" b="b"/>
              <a:pathLst>
                <a:path w="122" h="639" extrusionOk="0">
                  <a:moveTo>
                    <a:pt x="1" y="0"/>
                  </a:moveTo>
                  <a:lnTo>
                    <a:pt x="1" y="569"/>
                  </a:lnTo>
                  <a:lnTo>
                    <a:pt x="121" y="638"/>
                  </a:lnTo>
                  <a:lnTo>
                    <a:pt x="121" y="70"/>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45"/>
            <p:cNvSpPr/>
            <p:nvPr/>
          </p:nvSpPr>
          <p:spPr>
            <a:xfrm>
              <a:off x="4642475" y="2649963"/>
              <a:ext cx="3450" cy="2000"/>
            </a:xfrm>
            <a:custGeom>
              <a:avLst/>
              <a:gdLst/>
              <a:ahLst/>
              <a:cxnLst/>
              <a:rect l="l" t="t" r="r" b="b"/>
              <a:pathLst>
                <a:path w="138" h="80" extrusionOk="0">
                  <a:moveTo>
                    <a:pt x="17" y="0"/>
                  </a:moveTo>
                  <a:lnTo>
                    <a:pt x="1" y="10"/>
                  </a:lnTo>
                  <a:lnTo>
                    <a:pt x="121" y="80"/>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45"/>
            <p:cNvSpPr/>
            <p:nvPr/>
          </p:nvSpPr>
          <p:spPr>
            <a:xfrm>
              <a:off x="4643250" y="2645138"/>
              <a:ext cx="8750" cy="5250"/>
            </a:xfrm>
            <a:custGeom>
              <a:avLst/>
              <a:gdLst/>
              <a:ahLst/>
              <a:cxnLst/>
              <a:rect l="l" t="t" r="r" b="b"/>
              <a:pathLst>
                <a:path w="350" h="210" extrusionOk="0">
                  <a:moveTo>
                    <a:pt x="350" y="0"/>
                  </a:moveTo>
                  <a:lnTo>
                    <a:pt x="0" y="200"/>
                  </a:lnTo>
                  <a:lnTo>
                    <a:pt x="15" y="209"/>
                  </a:lnTo>
                  <a:lnTo>
                    <a:pt x="341" y="19"/>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45"/>
            <p:cNvSpPr/>
            <p:nvPr/>
          </p:nvSpPr>
          <p:spPr>
            <a:xfrm>
              <a:off x="4651575" y="2650288"/>
              <a:ext cx="11625" cy="6725"/>
            </a:xfrm>
            <a:custGeom>
              <a:avLst/>
              <a:gdLst/>
              <a:ahLst/>
              <a:cxnLst/>
              <a:rect l="l" t="t" r="r" b="b"/>
              <a:pathLst>
                <a:path w="465" h="269" extrusionOk="0">
                  <a:moveTo>
                    <a:pt x="346" y="0"/>
                  </a:moveTo>
                  <a:lnTo>
                    <a:pt x="1" y="199"/>
                  </a:lnTo>
                  <a:lnTo>
                    <a:pt x="121" y="268"/>
                  </a:lnTo>
                  <a:lnTo>
                    <a:pt x="465" y="70"/>
                  </a:lnTo>
                  <a:lnTo>
                    <a:pt x="3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5"/>
            <p:cNvSpPr/>
            <p:nvPr/>
          </p:nvSpPr>
          <p:spPr>
            <a:xfrm>
              <a:off x="4654600" y="2651738"/>
              <a:ext cx="9150" cy="19525"/>
            </a:xfrm>
            <a:custGeom>
              <a:avLst/>
              <a:gdLst/>
              <a:ahLst/>
              <a:cxnLst/>
              <a:rect l="l" t="t" r="r" b="b"/>
              <a:pathLst>
                <a:path w="366" h="781" extrusionOk="0">
                  <a:moveTo>
                    <a:pt x="366" y="0"/>
                  </a:moveTo>
                  <a:lnTo>
                    <a:pt x="0" y="210"/>
                  </a:lnTo>
                  <a:lnTo>
                    <a:pt x="0" y="780"/>
                  </a:lnTo>
                  <a:lnTo>
                    <a:pt x="366" y="570"/>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45"/>
            <p:cNvSpPr/>
            <p:nvPr/>
          </p:nvSpPr>
          <p:spPr>
            <a:xfrm>
              <a:off x="4654275" y="2651513"/>
              <a:ext cx="9475" cy="5500"/>
            </a:xfrm>
            <a:custGeom>
              <a:avLst/>
              <a:gdLst/>
              <a:ahLst/>
              <a:cxnLst/>
              <a:rect l="l" t="t" r="r" b="b"/>
              <a:pathLst>
                <a:path w="379" h="220" extrusionOk="0">
                  <a:moveTo>
                    <a:pt x="364" y="0"/>
                  </a:moveTo>
                  <a:lnTo>
                    <a:pt x="0" y="212"/>
                  </a:lnTo>
                  <a:lnTo>
                    <a:pt x="13" y="219"/>
                  </a:lnTo>
                  <a:lnTo>
                    <a:pt x="379" y="9"/>
                  </a:lnTo>
                  <a:lnTo>
                    <a:pt x="3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45"/>
            <p:cNvSpPr/>
            <p:nvPr/>
          </p:nvSpPr>
          <p:spPr>
            <a:xfrm>
              <a:off x="4651575" y="2649988"/>
              <a:ext cx="9525" cy="5500"/>
            </a:xfrm>
            <a:custGeom>
              <a:avLst/>
              <a:gdLst/>
              <a:ahLst/>
              <a:cxnLst/>
              <a:rect l="l" t="t" r="r" b="b"/>
              <a:pathLst>
                <a:path w="381" h="220" extrusionOk="0">
                  <a:moveTo>
                    <a:pt x="366" y="1"/>
                  </a:moveTo>
                  <a:lnTo>
                    <a:pt x="1" y="211"/>
                  </a:lnTo>
                  <a:lnTo>
                    <a:pt x="15" y="219"/>
                  </a:lnTo>
                  <a:lnTo>
                    <a:pt x="381"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45"/>
            <p:cNvSpPr/>
            <p:nvPr/>
          </p:nvSpPr>
          <p:spPr>
            <a:xfrm>
              <a:off x="4651575" y="2655238"/>
              <a:ext cx="3050" cy="16025"/>
            </a:xfrm>
            <a:custGeom>
              <a:avLst/>
              <a:gdLst/>
              <a:ahLst/>
              <a:cxnLst/>
              <a:rect l="l" t="t" r="r" b="b"/>
              <a:pathLst>
                <a:path w="122" h="641" extrusionOk="0">
                  <a:moveTo>
                    <a:pt x="1" y="1"/>
                  </a:moveTo>
                  <a:lnTo>
                    <a:pt x="1" y="571"/>
                  </a:lnTo>
                  <a:lnTo>
                    <a:pt x="121" y="640"/>
                  </a:lnTo>
                  <a:lnTo>
                    <a:pt x="121" y="7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45"/>
            <p:cNvSpPr/>
            <p:nvPr/>
          </p:nvSpPr>
          <p:spPr>
            <a:xfrm>
              <a:off x="4651575" y="2655038"/>
              <a:ext cx="3450" cy="1975"/>
            </a:xfrm>
            <a:custGeom>
              <a:avLst/>
              <a:gdLst/>
              <a:ahLst/>
              <a:cxnLst/>
              <a:rect l="l" t="t" r="r" b="b"/>
              <a:pathLst>
                <a:path w="138" h="79" extrusionOk="0">
                  <a:moveTo>
                    <a:pt x="17" y="0"/>
                  </a:moveTo>
                  <a:lnTo>
                    <a:pt x="1" y="9"/>
                  </a:lnTo>
                  <a:lnTo>
                    <a:pt x="121" y="78"/>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45"/>
            <p:cNvSpPr/>
            <p:nvPr/>
          </p:nvSpPr>
          <p:spPr>
            <a:xfrm>
              <a:off x="4652350" y="2650213"/>
              <a:ext cx="8750" cy="5250"/>
            </a:xfrm>
            <a:custGeom>
              <a:avLst/>
              <a:gdLst/>
              <a:ahLst/>
              <a:cxnLst/>
              <a:rect l="l" t="t" r="r" b="b"/>
              <a:pathLst>
                <a:path w="350" h="210" extrusionOk="0">
                  <a:moveTo>
                    <a:pt x="350" y="0"/>
                  </a:moveTo>
                  <a:lnTo>
                    <a:pt x="0" y="200"/>
                  </a:lnTo>
                  <a:lnTo>
                    <a:pt x="15" y="209"/>
                  </a:lnTo>
                  <a:lnTo>
                    <a:pt x="341" y="19"/>
                  </a:lnTo>
                  <a:lnTo>
                    <a:pt x="350" y="23"/>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45"/>
            <p:cNvSpPr/>
            <p:nvPr/>
          </p:nvSpPr>
          <p:spPr>
            <a:xfrm>
              <a:off x="4654600" y="2652013"/>
              <a:ext cx="11625" cy="6725"/>
            </a:xfrm>
            <a:custGeom>
              <a:avLst/>
              <a:gdLst/>
              <a:ahLst/>
              <a:cxnLst/>
              <a:rect l="l" t="t" r="r" b="b"/>
              <a:pathLst>
                <a:path w="465" h="269" extrusionOk="0">
                  <a:moveTo>
                    <a:pt x="344" y="1"/>
                  </a:moveTo>
                  <a:lnTo>
                    <a:pt x="0" y="199"/>
                  </a:lnTo>
                  <a:lnTo>
                    <a:pt x="121"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45"/>
            <p:cNvSpPr/>
            <p:nvPr/>
          </p:nvSpPr>
          <p:spPr>
            <a:xfrm>
              <a:off x="4657600" y="2653463"/>
              <a:ext cx="9150" cy="19525"/>
            </a:xfrm>
            <a:custGeom>
              <a:avLst/>
              <a:gdLst/>
              <a:ahLst/>
              <a:cxnLst/>
              <a:rect l="l" t="t" r="r" b="b"/>
              <a:pathLst>
                <a:path w="366" h="781" extrusionOk="0">
                  <a:moveTo>
                    <a:pt x="366" y="1"/>
                  </a:moveTo>
                  <a:lnTo>
                    <a:pt x="1" y="211"/>
                  </a:lnTo>
                  <a:lnTo>
                    <a:pt x="1" y="781"/>
                  </a:lnTo>
                  <a:lnTo>
                    <a:pt x="366" y="571"/>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45"/>
            <p:cNvSpPr/>
            <p:nvPr/>
          </p:nvSpPr>
          <p:spPr>
            <a:xfrm>
              <a:off x="4657275" y="2653263"/>
              <a:ext cx="9475" cy="5475"/>
            </a:xfrm>
            <a:custGeom>
              <a:avLst/>
              <a:gdLst/>
              <a:ahLst/>
              <a:cxnLst/>
              <a:rect l="l" t="t" r="r" b="b"/>
              <a:pathLst>
                <a:path w="379" h="219" extrusionOk="0">
                  <a:moveTo>
                    <a:pt x="364" y="0"/>
                  </a:moveTo>
                  <a:lnTo>
                    <a:pt x="0" y="212"/>
                  </a:lnTo>
                  <a:lnTo>
                    <a:pt x="14"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45"/>
            <p:cNvSpPr/>
            <p:nvPr/>
          </p:nvSpPr>
          <p:spPr>
            <a:xfrm>
              <a:off x="4654600" y="2651738"/>
              <a:ext cx="9525" cy="5500"/>
            </a:xfrm>
            <a:custGeom>
              <a:avLst/>
              <a:gdLst/>
              <a:ahLst/>
              <a:cxnLst/>
              <a:rect l="l" t="t" r="r" b="b"/>
              <a:pathLst>
                <a:path w="381" h="220" extrusionOk="0">
                  <a:moveTo>
                    <a:pt x="366" y="0"/>
                  </a:moveTo>
                  <a:lnTo>
                    <a:pt x="0" y="210"/>
                  </a:lnTo>
                  <a:lnTo>
                    <a:pt x="15" y="219"/>
                  </a:lnTo>
                  <a:lnTo>
                    <a:pt x="380" y="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45"/>
            <p:cNvSpPr/>
            <p:nvPr/>
          </p:nvSpPr>
          <p:spPr>
            <a:xfrm>
              <a:off x="4654600" y="2656988"/>
              <a:ext cx="3025" cy="16000"/>
            </a:xfrm>
            <a:custGeom>
              <a:avLst/>
              <a:gdLst/>
              <a:ahLst/>
              <a:cxnLst/>
              <a:rect l="l" t="t" r="r" b="b"/>
              <a:pathLst>
                <a:path w="121" h="640" extrusionOk="0">
                  <a:moveTo>
                    <a:pt x="0" y="0"/>
                  </a:moveTo>
                  <a:lnTo>
                    <a:pt x="0" y="570"/>
                  </a:lnTo>
                  <a:lnTo>
                    <a:pt x="121" y="640"/>
                  </a:lnTo>
                  <a:lnTo>
                    <a:pt x="121" y="7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45"/>
            <p:cNvSpPr/>
            <p:nvPr/>
          </p:nvSpPr>
          <p:spPr>
            <a:xfrm>
              <a:off x="4654600" y="2656763"/>
              <a:ext cx="3425" cy="1975"/>
            </a:xfrm>
            <a:custGeom>
              <a:avLst/>
              <a:gdLst/>
              <a:ahLst/>
              <a:cxnLst/>
              <a:rect l="l" t="t" r="r" b="b"/>
              <a:pathLst>
                <a:path w="137" h="79" extrusionOk="0">
                  <a:moveTo>
                    <a:pt x="16" y="1"/>
                  </a:moveTo>
                  <a:lnTo>
                    <a:pt x="0" y="9"/>
                  </a:lnTo>
                  <a:lnTo>
                    <a:pt x="121" y="79"/>
                  </a:lnTo>
                  <a:lnTo>
                    <a:pt x="136" y="70"/>
                  </a:lnTo>
                  <a:lnTo>
                    <a:pt x="1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45"/>
            <p:cNvSpPr/>
            <p:nvPr/>
          </p:nvSpPr>
          <p:spPr>
            <a:xfrm>
              <a:off x="4655350" y="2651938"/>
              <a:ext cx="8775" cy="5250"/>
            </a:xfrm>
            <a:custGeom>
              <a:avLst/>
              <a:gdLst/>
              <a:ahLst/>
              <a:cxnLst/>
              <a:rect l="l" t="t" r="r" b="b"/>
              <a:pathLst>
                <a:path w="351" h="210" extrusionOk="0">
                  <a:moveTo>
                    <a:pt x="350" y="1"/>
                  </a:moveTo>
                  <a:lnTo>
                    <a:pt x="1" y="201"/>
                  </a:lnTo>
                  <a:lnTo>
                    <a:pt x="15" y="210"/>
                  </a:lnTo>
                  <a:lnTo>
                    <a:pt x="341" y="20"/>
                  </a:lnTo>
                  <a:lnTo>
                    <a:pt x="350" y="24"/>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45"/>
            <p:cNvSpPr/>
            <p:nvPr/>
          </p:nvSpPr>
          <p:spPr>
            <a:xfrm>
              <a:off x="4588000" y="2647388"/>
              <a:ext cx="28400" cy="21250"/>
            </a:xfrm>
            <a:custGeom>
              <a:avLst/>
              <a:gdLst/>
              <a:ahLst/>
              <a:cxnLst/>
              <a:rect l="l" t="t" r="r" b="b"/>
              <a:pathLst>
                <a:path w="1136" h="850" extrusionOk="0">
                  <a:moveTo>
                    <a:pt x="0" y="0"/>
                  </a:moveTo>
                  <a:lnTo>
                    <a:pt x="0" y="194"/>
                  </a:lnTo>
                  <a:lnTo>
                    <a:pt x="1136" y="850"/>
                  </a:lnTo>
                  <a:lnTo>
                    <a:pt x="1136" y="6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45"/>
            <p:cNvSpPr/>
            <p:nvPr/>
          </p:nvSpPr>
          <p:spPr>
            <a:xfrm>
              <a:off x="4616375" y="2658288"/>
              <a:ext cx="9575" cy="10350"/>
            </a:xfrm>
            <a:custGeom>
              <a:avLst/>
              <a:gdLst/>
              <a:ahLst/>
              <a:cxnLst/>
              <a:rect l="l" t="t" r="r" b="b"/>
              <a:pathLst>
                <a:path w="383" h="414" extrusionOk="0">
                  <a:moveTo>
                    <a:pt x="382" y="1"/>
                  </a:moveTo>
                  <a:lnTo>
                    <a:pt x="1" y="220"/>
                  </a:lnTo>
                  <a:lnTo>
                    <a:pt x="1" y="414"/>
                  </a:lnTo>
                  <a:lnTo>
                    <a:pt x="382" y="195"/>
                  </a:lnTo>
                  <a:lnTo>
                    <a:pt x="38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45"/>
            <p:cNvSpPr/>
            <p:nvPr/>
          </p:nvSpPr>
          <p:spPr>
            <a:xfrm>
              <a:off x="4588000" y="2641913"/>
              <a:ext cx="37950" cy="21875"/>
            </a:xfrm>
            <a:custGeom>
              <a:avLst/>
              <a:gdLst/>
              <a:ahLst/>
              <a:cxnLst/>
              <a:rect l="l" t="t" r="r" b="b"/>
              <a:pathLst>
                <a:path w="1518" h="875" extrusionOk="0">
                  <a:moveTo>
                    <a:pt x="382" y="0"/>
                  </a:moveTo>
                  <a:lnTo>
                    <a:pt x="0" y="219"/>
                  </a:lnTo>
                  <a:lnTo>
                    <a:pt x="1136" y="875"/>
                  </a:lnTo>
                  <a:lnTo>
                    <a:pt x="1517" y="656"/>
                  </a:lnTo>
                  <a:lnTo>
                    <a:pt x="38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5"/>
            <p:cNvSpPr/>
            <p:nvPr/>
          </p:nvSpPr>
          <p:spPr>
            <a:xfrm>
              <a:off x="4589350" y="2649013"/>
              <a:ext cx="11825" cy="10100"/>
            </a:xfrm>
            <a:custGeom>
              <a:avLst/>
              <a:gdLst/>
              <a:ahLst/>
              <a:cxnLst/>
              <a:rect l="l" t="t" r="r" b="b"/>
              <a:pathLst>
                <a:path w="473" h="404" extrusionOk="0">
                  <a:moveTo>
                    <a:pt x="0" y="0"/>
                  </a:moveTo>
                  <a:lnTo>
                    <a:pt x="0" y="129"/>
                  </a:lnTo>
                  <a:lnTo>
                    <a:pt x="473" y="403"/>
                  </a:lnTo>
                  <a:lnTo>
                    <a:pt x="473" y="27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45"/>
            <p:cNvSpPr/>
            <p:nvPr/>
          </p:nvSpPr>
          <p:spPr>
            <a:xfrm>
              <a:off x="4586150" y="2665638"/>
              <a:ext cx="28400" cy="24175"/>
            </a:xfrm>
            <a:custGeom>
              <a:avLst/>
              <a:gdLst/>
              <a:ahLst/>
              <a:cxnLst/>
              <a:rect l="l" t="t" r="r" b="b"/>
              <a:pathLst>
                <a:path w="1136" h="967" extrusionOk="0">
                  <a:moveTo>
                    <a:pt x="0" y="1"/>
                  </a:moveTo>
                  <a:lnTo>
                    <a:pt x="0" y="311"/>
                  </a:lnTo>
                  <a:lnTo>
                    <a:pt x="1136" y="967"/>
                  </a:lnTo>
                  <a:lnTo>
                    <a:pt x="1136" y="656"/>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45"/>
            <p:cNvSpPr/>
            <p:nvPr/>
          </p:nvSpPr>
          <p:spPr>
            <a:xfrm>
              <a:off x="4593875" y="2672388"/>
              <a:ext cx="11825" cy="10075"/>
            </a:xfrm>
            <a:custGeom>
              <a:avLst/>
              <a:gdLst/>
              <a:ahLst/>
              <a:cxnLst/>
              <a:rect l="l" t="t" r="r" b="b"/>
              <a:pathLst>
                <a:path w="473" h="403" extrusionOk="0">
                  <a:moveTo>
                    <a:pt x="0" y="1"/>
                  </a:moveTo>
                  <a:lnTo>
                    <a:pt x="0" y="130"/>
                  </a:lnTo>
                  <a:lnTo>
                    <a:pt x="473" y="402"/>
                  </a:lnTo>
                  <a:lnTo>
                    <a:pt x="473" y="273"/>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45"/>
            <p:cNvSpPr/>
            <p:nvPr/>
          </p:nvSpPr>
          <p:spPr>
            <a:xfrm>
              <a:off x="4614525" y="2676563"/>
              <a:ext cx="9575" cy="13250"/>
            </a:xfrm>
            <a:custGeom>
              <a:avLst/>
              <a:gdLst/>
              <a:ahLst/>
              <a:cxnLst/>
              <a:rect l="l" t="t" r="r" b="b"/>
              <a:pathLst>
                <a:path w="383" h="530" extrusionOk="0">
                  <a:moveTo>
                    <a:pt x="382" y="0"/>
                  </a:moveTo>
                  <a:lnTo>
                    <a:pt x="1" y="219"/>
                  </a:lnTo>
                  <a:lnTo>
                    <a:pt x="1" y="530"/>
                  </a:lnTo>
                  <a:lnTo>
                    <a:pt x="382" y="309"/>
                  </a:lnTo>
                  <a:lnTo>
                    <a:pt x="38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45"/>
            <p:cNvSpPr/>
            <p:nvPr/>
          </p:nvSpPr>
          <p:spPr>
            <a:xfrm>
              <a:off x="4586150" y="2660163"/>
              <a:ext cx="37950" cy="21900"/>
            </a:xfrm>
            <a:custGeom>
              <a:avLst/>
              <a:gdLst/>
              <a:ahLst/>
              <a:cxnLst/>
              <a:rect l="l" t="t" r="r" b="b"/>
              <a:pathLst>
                <a:path w="1518" h="876" extrusionOk="0">
                  <a:moveTo>
                    <a:pt x="382" y="1"/>
                  </a:moveTo>
                  <a:lnTo>
                    <a:pt x="0" y="220"/>
                  </a:lnTo>
                  <a:lnTo>
                    <a:pt x="1136" y="875"/>
                  </a:lnTo>
                  <a:lnTo>
                    <a:pt x="1517" y="656"/>
                  </a:lnTo>
                  <a:lnTo>
                    <a:pt x="38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45"/>
            <p:cNvSpPr/>
            <p:nvPr/>
          </p:nvSpPr>
          <p:spPr>
            <a:xfrm>
              <a:off x="4588075" y="2669038"/>
              <a:ext cx="3750" cy="5400"/>
            </a:xfrm>
            <a:custGeom>
              <a:avLst/>
              <a:gdLst/>
              <a:ahLst/>
              <a:cxnLst/>
              <a:rect l="l" t="t" r="r" b="b"/>
              <a:pathLst>
                <a:path w="150" h="216" extrusionOk="0">
                  <a:moveTo>
                    <a:pt x="45" y="1"/>
                  </a:moveTo>
                  <a:cubicBezTo>
                    <a:pt x="19" y="1"/>
                    <a:pt x="0" y="25"/>
                    <a:pt x="0" y="65"/>
                  </a:cubicBezTo>
                  <a:cubicBezTo>
                    <a:pt x="0" y="120"/>
                    <a:pt x="34" y="184"/>
                    <a:pt x="74" y="207"/>
                  </a:cubicBezTo>
                  <a:cubicBezTo>
                    <a:pt x="85" y="213"/>
                    <a:pt x="95" y="216"/>
                    <a:pt x="104" y="216"/>
                  </a:cubicBezTo>
                  <a:cubicBezTo>
                    <a:pt x="131" y="216"/>
                    <a:pt x="150" y="192"/>
                    <a:pt x="150" y="151"/>
                  </a:cubicBezTo>
                  <a:cubicBezTo>
                    <a:pt x="150" y="97"/>
                    <a:pt x="116" y="33"/>
                    <a:pt x="74" y="10"/>
                  </a:cubicBezTo>
                  <a:cubicBezTo>
                    <a:pt x="64" y="4"/>
                    <a:pt x="54" y="1"/>
                    <a:pt x="4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45"/>
            <p:cNvSpPr/>
            <p:nvPr/>
          </p:nvSpPr>
          <p:spPr>
            <a:xfrm>
              <a:off x="4608300" y="2681088"/>
              <a:ext cx="3725" cy="5400"/>
            </a:xfrm>
            <a:custGeom>
              <a:avLst/>
              <a:gdLst/>
              <a:ahLst/>
              <a:cxnLst/>
              <a:rect l="l" t="t" r="r" b="b"/>
              <a:pathLst>
                <a:path w="149" h="216" extrusionOk="0">
                  <a:moveTo>
                    <a:pt x="44" y="0"/>
                  </a:moveTo>
                  <a:cubicBezTo>
                    <a:pt x="18" y="0"/>
                    <a:pt x="0" y="25"/>
                    <a:pt x="0" y="64"/>
                  </a:cubicBezTo>
                  <a:cubicBezTo>
                    <a:pt x="0" y="120"/>
                    <a:pt x="34" y="183"/>
                    <a:pt x="74" y="207"/>
                  </a:cubicBezTo>
                  <a:cubicBezTo>
                    <a:pt x="85" y="213"/>
                    <a:pt x="95" y="216"/>
                    <a:pt x="104" y="216"/>
                  </a:cubicBezTo>
                  <a:cubicBezTo>
                    <a:pt x="130" y="216"/>
                    <a:pt x="148" y="191"/>
                    <a:pt x="148" y="151"/>
                  </a:cubicBezTo>
                  <a:cubicBezTo>
                    <a:pt x="148" y="96"/>
                    <a:pt x="115" y="33"/>
                    <a:pt x="74" y="9"/>
                  </a:cubicBezTo>
                  <a:cubicBezTo>
                    <a:pt x="64" y="3"/>
                    <a:pt x="53" y="0"/>
                    <a:pt x="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45"/>
            <p:cNvSpPr/>
            <p:nvPr/>
          </p:nvSpPr>
          <p:spPr>
            <a:xfrm>
              <a:off x="4492925" y="2571313"/>
              <a:ext cx="11975" cy="6925"/>
            </a:xfrm>
            <a:custGeom>
              <a:avLst/>
              <a:gdLst/>
              <a:ahLst/>
              <a:cxnLst/>
              <a:rect l="l" t="t" r="r" b="b"/>
              <a:pathLst>
                <a:path w="479" h="277" extrusionOk="0">
                  <a:moveTo>
                    <a:pt x="448" y="1"/>
                  </a:moveTo>
                  <a:lnTo>
                    <a:pt x="448" y="21"/>
                  </a:lnTo>
                  <a:lnTo>
                    <a:pt x="7" y="234"/>
                  </a:lnTo>
                  <a:cubicBezTo>
                    <a:pt x="7" y="234"/>
                    <a:pt x="1" y="277"/>
                    <a:pt x="36" y="277"/>
                  </a:cubicBezTo>
                  <a:cubicBezTo>
                    <a:pt x="39" y="277"/>
                    <a:pt x="41" y="277"/>
                    <a:pt x="43" y="276"/>
                  </a:cubicBezTo>
                  <a:cubicBezTo>
                    <a:pt x="85" y="271"/>
                    <a:pt x="471" y="28"/>
                    <a:pt x="471" y="28"/>
                  </a:cubicBezTo>
                  <a:lnTo>
                    <a:pt x="478" y="20"/>
                  </a:lnTo>
                  <a:lnTo>
                    <a:pt x="44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45"/>
            <p:cNvSpPr/>
            <p:nvPr/>
          </p:nvSpPr>
          <p:spPr>
            <a:xfrm>
              <a:off x="4492250" y="2567838"/>
              <a:ext cx="11875" cy="9925"/>
            </a:xfrm>
            <a:custGeom>
              <a:avLst/>
              <a:gdLst/>
              <a:ahLst/>
              <a:cxnLst/>
              <a:rect l="l" t="t" r="r" b="b"/>
              <a:pathLst>
                <a:path w="475" h="397" extrusionOk="0">
                  <a:moveTo>
                    <a:pt x="475" y="1"/>
                  </a:moveTo>
                  <a:lnTo>
                    <a:pt x="60" y="240"/>
                  </a:lnTo>
                  <a:cubicBezTo>
                    <a:pt x="24" y="262"/>
                    <a:pt x="1" y="301"/>
                    <a:pt x="1" y="343"/>
                  </a:cubicBezTo>
                  <a:cubicBezTo>
                    <a:pt x="1" y="375"/>
                    <a:pt x="26" y="397"/>
                    <a:pt x="53" y="397"/>
                  </a:cubicBezTo>
                  <a:cubicBezTo>
                    <a:pt x="62" y="397"/>
                    <a:pt x="72" y="394"/>
                    <a:pt x="80" y="389"/>
                  </a:cubicBezTo>
                  <a:lnTo>
                    <a:pt x="475" y="162"/>
                  </a:lnTo>
                  <a:lnTo>
                    <a:pt x="4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45"/>
            <p:cNvSpPr/>
            <p:nvPr/>
          </p:nvSpPr>
          <p:spPr>
            <a:xfrm>
              <a:off x="4477925" y="2559913"/>
              <a:ext cx="26975" cy="18325"/>
            </a:xfrm>
            <a:custGeom>
              <a:avLst/>
              <a:gdLst/>
              <a:ahLst/>
              <a:cxnLst/>
              <a:rect l="l" t="t" r="r" b="b"/>
              <a:pathLst>
                <a:path w="1079" h="733" extrusionOk="0">
                  <a:moveTo>
                    <a:pt x="494" y="0"/>
                  </a:moveTo>
                  <a:lnTo>
                    <a:pt x="62" y="251"/>
                  </a:lnTo>
                  <a:cubicBezTo>
                    <a:pt x="24" y="271"/>
                    <a:pt x="1" y="310"/>
                    <a:pt x="2" y="354"/>
                  </a:cubicBezTo>
                  <a:cubicBezTo>
                    <a:pt x="2" y="370"/>
                    <a:pt x="8" y="384"/>
                    <a:pt x="21" y="395"/>
                  </a:cubicBezTo>
                  <a:cubicBezTo>
                    <a:pt x="26" y="399"/>
                    <a:pt x="31" y="402"/>
                    <a:pt x="37" y="403"/>
                  </a:cubicBezTo>
                  <a:lnTo>
                    <a:pt x="606" y="732"/>
                  </a:lnTo>
                  <a:lnTo>
                    <a:pt x="598" y="676"/>
                  </a:lnTo>
                  <a:lnTo>
                    <a:pt x="635" y="608"/>
                  </a:lnTo>
                  <a:lnTo>
                    <a:pt x="1078" y="338"/>
                  </a:lnTo>
                  <a:lnTo>
                    <a:pt x="49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45"/>
            <p:cNvSpPr/>
            <p:nvPr/>
          </p:nvSpPr>
          <p:spPr>
            <a:xfrm>
              <a:off x="4477925" y="2566163"/>
              <a:ext cx="16250" cy="12075"/>
            </a:xfrm>
            <a:custGeom>
              <a:avLst/>
              <a:gdLst/>
              <a:ahLst/>
              <a:cxnLst/>
              <a:rect l="l" t="t" r="r" b="b"/>
              <a:pathLst>
                <a:path w="650" h="483" extrusionOk="0">
                  <a:moveTo>
                    <a:pt x="62" y="1"/>
                  </a:moveTo>
                  <a:cubicBezTo>
                    <a:pt x="24" y="21"/>
                    <a:pt x="1" y="60"/>
                    <a:pt x="1" y="104"/>
                  </a:cubicBezTo>
                  <a:cubicBezTo>
                    <a:pt x="1" y="120"/>
                    <a:pt x="8" y="134"/>
                    <a:pt x="20" y="145"/>
                  </a:cubicBezTo>
                  <a:cubicBezTo>
                    <a:pt x="26" y="149"/>
                    <a:pt x="31" y="152"/>
                    <a:pt x="37" y="153"/>
                  </a:cubicBezTo>
                  <a:lnTo>
                    <a:pt x="606" y="482"/>
                  </a:lnTo>
                  <a:lnTo>
                    <a:pt x="598" y="426"/>
                  </a:lnTo>
                  <a:lnTo>
                    <a:pt x="635" y="358"/>
                  </a:lnTo>
                  <a:lnTo>
                    <a:pt x="649" y="349"/>
                  </a:lnTo>
                  <a:lnTo>
                    <a:pt x="646" y="337"/>
                  </a:lnTo>
                  <a:lnTo>
                    <a:pt x="6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45"/>
            <p:cNvSpPr/>
            <p:nvPr/>
          </p:nvSpPr>
          <p:spPr>
            <a:xfrm>
              <a:off x="4492550" y="2568388"/>
              <a:ext cx="12350" cy="10175"/>
            </a:xfrm>
            <a:custGeom>
              <a:avLst/>
              <a:gdLst/>
              <a:ahLst/>
              <a:cxnLst/>
              <a:rect l="l" t="t" r="r" b="b"/>
              <a:pathLst>
                <a:path w="494" h="407" extrusionOk="0">
                  <a:moveTo>
                    <a:pt x="493" y="0"/>
                  </a:moveTo>
                  <a:lnTo>
                    <a:pt x="60" y="250"/>
                  </a:lnTo>
                  <a:cubicBezTo>
                    <a:pt x="24" y="272"/>
                    <a:pt x="0" y="311"/>
                    <a:pt x="0" y="353"/>
                  </a:cubicBezTo>
                  <a:cubicBezTo>
                    <a:pt x="0" y="385"/>
                    <a:pt x="26" y="406"/>
                    <a:pt x="54" y="406"/>
                  </a:cubicBezTo>
                  <a:cubicBezTo>
                    <a:pt x="62" y="406"/>
                    <a:pt x="72" y="404"/>
                    <a:pt x="80" y="399"/>
                  </a:cubicBezTo>
                  <a:lnTo>
                    <a:pt x="493" y="161"/>
                  </a:lnTo>
                  <a:lnTo>
                    <a:pt x="493" y="137"/>
                  </a:lnTo>
                  <a:lnTo>
                    <a:pt x="450" y="161"/>
                  </a:lnTo>
                  <a:lnTo>
                    <a:pt x="70" y="382"/>
                  </a:lnTo>
                  <a:cubicBezTo>
                    <a:pt x="65" y="384"/>
                    <a:pt x="60" y="386"/>
                    <a:pt x="55" y="386"/>
                  </a:cubicBezTo>
                  <a:cubicBezTo>
                    <a:pt x="38" y="386"/>
                    <a:pt x="22" y="372"/>
                    <a:pt x="22" y="353"/>
                  </a:cubicBezTo>
                  <a:cubicBezTo>
                    <a:pt x="22" y="318"/>
                    <a:pt x="41" y="286"/>
                    <a:pt x="71" y="267"/>
                  </a:cubicBezTo>
                  <a:lnTo>
                    <a:pt x="427" y="63"/>
                  </a:lnTo>
                  <a:lnTo>
                    <a:pt x="493" y="25"/>
                  </a:lnTo>
                  <a:lnTo>
                    <a:pt x="49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45"/>
            <p:cNvSpPr/>
            <p:nvPr/>
          </p:nvSpPr>
          <p:spPr>
            <a:xfrm>
              <a:off x="4496525" y="2550288"/>
              <a:ext cx="10575" cy="12725"/>
            </a:xfrm>
            <a:custGeom>
              <a:avLst/>
              <a:gdLst/>
              <a:ahLst/>
              <a:cxnLst/>
              <a:rect l="l" t="t" r="r" b="b"/>
              <a:pathLst>
                <a:path w="423" h="509" extrusionOk="0">
                  <a:moveTo>
                    <a:pt x="2" y="1"/>
                  </a:moveTo>
                  <a:lnTo>
                    <a:pt x="2" y="366"/>
                  </a:lnTo>
                  <a:cubicBezTo>
                    <a:pt x="1" y="401"/>
                    <a:pt x="27" y="437"/>
                    <a:pt x="75" y="466"/>
                  </a:cubicBezTo>
                  <a:cubicBezTo>
                    <a:pt x="123" y="494"/>
                    <a:pt x="185" y="509"/>
                    <a:pt x="244" y="509"/>
                  </a:cubicBezTo>
                  <a:cubicBezTo>
                    <a:pt x="292" y="509"/>
                    <a:pt x="337" y="499"/>
                    <a:pt x="372" y="479"/>
                  </a:cubicBezTo>
                  <a:cubicBezTo>
                    <a:pt x="407" y="459"/>
                    <a:pt x="423" y="433"/>
                    <a:pt x="423" y="405"/>
                  </a:cubicBezTo>
                  <a:lnTo>
                    <a:pt x="423" y="41"/>
                  </a:lnTo>
                  <a:lnTo>
                    <a:pt x="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45"/>
            <p:cNvSpPr/>
            <p:nvPr/>
          </p:nvSpPr>
          <p:spPr>
            <a:xfrm>
              <a:off x="4496000" y="2547763"/>
              <a:ext cx="11725" cy="6100"/>
            </a:xfrm>
            <a:custGeom>
              <a:avLst/>
              <a:gdLst/>
              <a:ahLst/>
              <a:cxnLst/>
              <a:rect l="l" t="t" r="r" b="b"/>
              <a:pathLst>
                <a:path w="469" h="244" extrusionOk="0">
                  <a:moveTo>
                    <a:pt x="205" y="0"/>
                  </a:moveTo>
                  <a:cubicBezTo>
                    <a:pt x="156" y="0"/>
                    <a:pt x="110" y="10"/>
                    <a:pt x="75" y="31"/>
                  </a:cubicBezTo>
                  <a:cubicBezTo>
                    <a:pt x="0" y="74"/>
                    <a:pt x="9" y="151"/>
                    <a:pt x="97" y="202"/>
                  </a:cubicBezTo>
                  <a:cubicBezTo>
                    <a:pt x="145" y="229"/>
                    <a:pt x="207" y="243"/>
                    <a:pt x="265" y="243"/>
                  </a:cubicBezTo>
                  <a:cubicBezTo>
                    <a:pt x="313" y="243"/>
                    <a:pt x="359" y="234"/>
                    <a:pt x="393" y="213"/>
                  </a:cubicBezTo>
                  <a:cubicBezTo>
                    <a:pt x="468" y="170"/>
                    <a:pt x="460" y="93"/>
                    <a:pt x="371" y="42"/>
                  </a:cubicBezTo>
                  <a:cubicBezTo>
                    <a:pt x="324" y="15"/>
                    <a:pt x="263" y="0"/>
                    <a:pt x="20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45"/>
            <p:cNvSpPr/>
            <p:nvPr/>
          </p:nvSpPr>
          <p:spPr>
            <a:xfrm>
              <a:off x="4496850" y="2548213"/>
              <a:ext cx="10000" cy="5175"/>
            </a:xfrm>
            <a:custGeom>
              <a:avLst/>
              <a:gdLst/>
              <a:ahLst/>
              <a:cxnLst/>
              <a:rect l="l" t="t" r="r" b="b"/>
              <a:pathLst>
                <a:path w="400" h="207" extrusionOk="0">
                  <a:moveTo>
                    <a:pt x="174" y="1"/>
                  </a:moveTo>
                  <a:cubicBezTo>
                    <a:pt x="134" y="1"/>
                    <a:pt x="95" y="9"/>
                    <a:pt x="66" y="26"/>
                  </a:cubicBezTo>
                  <a:cubicBezTo>
                    <a:pt x="1" y="64"/>
                    <a:pt x="10" y="129"/>
                    <a:pt x="84" y="171"/>
                  </a:cubicBezTo>
                  <a:cubicBezTo>
                    <a:pt x="124" y="194"/>
                    <a:pt x="175" y="206"/>
                    <a:pt x="224" y="206"/>
                  </a:cubicBezTo>
                  <a:cubicBezTo>
                    <a:pt x="265" y="206"/>
                    <a:pt x="305" y="198"/>
                    <a:pt x="334" y="181"/>
                  </a:cubicBezTo>
                  <a:cubicBezTo>
                    <a:pt x="400" y="145"/>
                    <a:pt x="391" y="79"/>
                    <a:pt x="317" y="36"/>
                  </a:cubicBezTo>
                  <a:cubicBezTo>
                    <a:pt x="276" y="13"/>
                    <a:pt x="224" y="1"/>
                    <a:pt x="17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45"/>
            <p:cNvSpPr/>
            <p:nvPr/>
          </p:nvSpPr>
          <p:spPr>
            <a:xfrm>
              <a:off x="4497725" y="2550138"/>
              <a:ext cx="8250" cy="3250"/>
            </a:xfrm>
            <a:custGeom>
              <a:avLst/>
              <a:gdLst/>
              <a:ahLst/>
              <a:cxnLst/>
              <a:rect l="l" t="t" r="r" b="b"/>
              <a:pathLst>
                <a:path w="330" h="130" extrusionOk="0">
                  <a:moveTo>
                    <a:pt x="139" y="1"/>
                  </a:moveTo>
                  <a:cubicBezTo>
                    <a:pt x="99" y="1"/>
                    <a:pt x="60" y="9"/>
                    <a:pt x="31" y="26"/>
                  </a:cubicBezTo>
                  <a:cubicBezTo>
                    <a:pt x="20" y="31"/>
                    <a:pt x="9" y="42"/>
                    <a:pt x="1" y="52"/>
                  </a:cubicBezTo>
                  <a:cubicBezTo>
                    <a:pt x="14" y="69"/>
                    <a:pt x="30" y="84"/>
                    <a:pt x="49" y="94"/>
                  </a:cubicBezTo>
                  <a:cubicBezTo>
                    <a:pt x="89" y="118"/>
                    <a:pt x="141" y="130"/>
                    <a:pt x="190" y="130"/>
                  </a:cubicBezTo>
                  <a:cubicBezTo>
                    <a:pt x="231" y="130"/>
                    <a:pt x="270" y="121"/>
                    <a:pt x="299" y="104"/>
                  </a:cubicBezTo>
                  <a:cubicBezTo>
                    <a:pt x="311" y="98"/>
                    <a:pt x="323" y="89"/>
                    <a:pt x="330" y="79"/>
                  </a:cubicBezTo>
                  <a:cubicBezTo>
                    <a:pt x="317" y="60"/>
                    <a:pt x="301" y="46"/>
                    <a:pt x="282" y="36"/>
                  </a:cubicBezTo>
                  <a:cubicBezTo>
                    <a:pt x="241" y="13"/>
                    <a:pt x="189" y="1"/>
                    <a:pt x="139"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45"/>
            <p:cNvSpPr/>
            <p:nvPr/>
          </p:nvSpPr>
          <p:spPr>
            <a:xfrm>
              <a:off x="4504500" y="2554038"/>
              <a:ext cx="4100" cy="6975"/>
            </a:xfrm>
            <a:custGeom>
              <a:avLst/>
              <a:gdLst/>
              <a:ahLst/>
              <a:cxnLst/>
              <a:rect l="l" t="t" r="r" b="b"/>
              <a:pathLst>
                <a:path w="164" h="279" extrusionOk="0">
                  <a:moveTo>
                    <a:pt x="55" y="0"/>
                  </a:moveTo>
                  <a:cubicBezTo>
                    <a:pt x="21" y="0"/>
                    <a:pt x="1" y="51"/>
                    <a:pt x="37" y="71"/>
                  </a:cubicBezTo>
                  <a:cubicBezTo>
                    <a:pt x="68" y="90"/>
                    <a:pt x="86" y="122"/>
                    <a:pt x="86" y="158"/>
                  </a:cubicBezTo>
                  <a:lnTo>
                    <a:pt x="86" y="195"/>
                  </a:lnTo>
                  <a:cubicBezTo>
                    <a:pt x="86" y="197"/>
                    <a:pt x="85" y="200"/>
                    <a:pt x="84" y="202"/>
                  </a:cubicBezTo>
                  <a:cubicBezTo>
                    <a:pt x="82" y="202"/>
                    <a:pt x="81" y="203"/>
                    <a:pt x="79" y="203"/>
                  </a:cubicBezTo>
                  <a:cubicBezTo>
                    <a:pt x="78" y="203"/>
                    <a:pt x="76" y="202"/>
                    <a:pt x="75" y="202"/>
                  </a:cubicBezTo>
                  <a:cubicBezTo>
                    <a:pt x="68" y="198"/>
                    <a:pt x="62" y="196"/>
                    <a:pt x="55" y="196"/>
                  </a:cubicBezTo>
                  <a:cubicBezTo>
                    <a:pt x="22" y="196"/>
                    <a:pt x="0" y="246"/>
                    <a:pt x="37" y="267"/>
                  </a:cubicBezTo>
                  <a:cubicBezTo>
                    <a:pt x="50" y="274"/>
                    <a:pt x="65" y="279"/>
                    <a:pt x="79" y="279"/>
                  </a:cubicBezTo>
                  <a:cubicBezTo>
                    <a:pt x="126" y="279"/>
                    <a:pt x="162" y="241"/>
                    <a:pt x="163" y="195"/>
                  </a:cubicBezTo>
                  <a:lnTo>
                    <a:pt x="163" y="158"/>
                  </a:lnTo>
                  <a:cubicBezTo>
                    <a:pt x="162" y="96"/>
                    <a:pt x="128" y="38"/>
                    <a:pt x="75" y="6"/>
                  </a:cubicBezTo>
                  <a:cubicBezTo>
                    <a:pt x="68" y="2"/>
                    <a:pt x="61" y="0"/>
                    <a:pt x="5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45"/>
            <p:cNvSpPr/>
            <p:nvPr/>
          </p:nvSpPr>
          <p:spPr>
            <a:xfrm>
              <a:off x="4538475" y="2613013"/>
              <a:ext cx="24650" cy="47075"/>
            </a:xfrm>
            <a:custGeom>
              <a:avLst/>
              <a:gdLst/>
              <a:ahLst/>
              <a:cxnLst/>
              <a:rect l="l" t="t" r="r" b="b"/>
              <a:pathLst>
                <a:path w="986" h="1883" extrusionOk="0">
                  <a:moveTo>
                    <a:pt x="1" y="0"/>
                  </a:moveTo>
                  <a:lnTo>
                    <a:pt x="1" y="1314"/>
                  </a:lnTo>
                  <a:lnTo>
                    <a:pt x="985" y="1883"/>
                  </a:lnTo>
                  <a:lnTo>
                    <a:pt x="985" y="569"/>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45"/>
            <p:cNvSpPr/>
            <p:nvPr/>
          </p:nvSpPr>
          <p:spPr>
            <a:xfrm>
              <a:off x="4563100" y="2613013"/>
              <a:ext cx="24625" cy="47075"/>
            </a:xfrm>
            <a:custGeom>
              <a:avLst/>
              <a:gdLst/>
              <a:ahLst/>
              <a:cxnLst/>
              <a:rect l="l" t="t" r="r" b="b"/>
              <a:pathLst>
                <a:path w="985" h="1883" extrusionOk="0">
                  <a:moveTo>
                    <a:pt x="985" y="0"/>
                  </a:moveTo>
                  <a:lnTo>
                    <a:pt x="0" y="569"/>
                  </a:lnTo>
                  <a:lnTo>
                    <a:pt x="0" y="1883"/>
                  </a:lnTo>
                  <a:lnTo>
                    <a:pt x="985" y="1314"/>
                  </a:lnTo>
                  <a:lnTo>
                    <a:pt x="98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45"/>
            <p:cNvSpPr/>
            <p:nvPr/>
          </p:nvSpPr>
          <p:spPr>
            <a:xfrm>
              <a:off x="4556925" y="2647263"/>
              <a:ext cx="4775" cy="7500"/>
            </a:xfrm>
            <a:custGeom>
              <a:avLst/>
              <a:gdLst/>
              <a:ahLst/>
              <a:cxnLst/>
              <a:rect l="l" t="t" r="r" b="b"/>
              <a:pathLst>
                <a:path w="191" h="300" extrusionOk="0">
                  <a:moveTo>
                    <a:pt x="95" y="1"/>
                  </a:moveTo>
                  <a:lnTo>
                    <a:pt x="1" y="127"/>
                  </a:lnTo>
                  <a:lnTo>
                    <a:pt x="47" y="154"/>
                  </a:lnTo>
                  <a:lnTo>
                    <a:pt x="47" y="243"/>
                  </a:lnTo>
                  <a:lnTo>
                    <a:pt x="144" y="299"/>
                  </a:lnTo>
                  <a:lnTo>
                    <a:pt x="144" y="210"/>
                  </a:lnTo>
                  <a:lnTo>
                    <a:pt x="191" y="237"/>
                  </a:lnTo>
                  <a:lnTo>
                    <a:pt x="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45"/>
            <p:cNvSpPr/>
            <p:nvPr/>
          </p:nvSpPr>
          <p:spPr>
            <a:xfrm>
              <a:off x="4558100" y="2653863"/>
              <a:ext cx="2450" cy="2500"/>
            </a:xfrm>
            <a:custGeom>
              <a:avLst/>
              <a:gdLst/>
              <a:ahLst/>
              <a:cxnLst/>
              <a:rect l="l" t="t" r="r" b="b"/>
              <a:pathLst>
                <a:path w="98" h="100" extrusionOk="0">
                  <a:moveTo>
                    <a:pt x="0" y="1"/>
                  </a:moveTo>
                  <a:lnTo>
                    <a:pt x="0" y="43"/>
                  </a:lnTo>
                  <a:lnTo>
                    <a:pt x="97" y="99"/>
                  </a:lnTo>
                  <a:lnTo>
                    <a:pt x="97" y="56"/>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45"/>
            <p:cNvSpPr/>
            <p:nvPr/>
          </p:nvSpPr>
          <p:spPr>
            <a:xfrm>
              <a:off x="4538475" y="2598813"/>
              <a:ext cx="49250" cy="28425"/>
            </a:xfrm>
            <a:custGeom>
              <a:avLst/>
              <a:gdLst/>
              <a:ahLst/>
              <a:cxnLst/>
              <a:rect l="l" t="t" r="r" b="b"/>
              <a:pathLst>
                <a:path w="1970" h="1137" extrusionOk="0">
                  <a:moveTo>
                    <a:pt x="985" y="0"/>
                  </a:moveTo>
                  <a:lnTo>
                    <a:pt x="1" y="568"/>
                  </a:lnTo>
                  <a:lnTo>
                    <a:pt x="985" y="1137"/>
                  </a:lnTo>
                  <a:lnTo>
                    <a:pt x="1970" y="568"/>
                  </a:lnTo>
                  <a:lnTo>
                    <a:pt x="98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45"/>
            <p:cNvSpPr/>
            <p:nvPr/>
          </p:nvSpPr>
          <p:spPr>
            <a:xfrm>
              <a:off x="4550775" y="2604963"/>
              <a:ext cx="26225" cy="15175"/>
            </a:xfrm>
            <a:custGeom>
              <a:avLst/>
              <a:gdLst/>
              <a:ahLst/>
              <a:cxnLst/>
              <a:rect l="l" t="t" r="r" b="b"/>
              <a:pathLst>
                <a:path w="1049" h="607" extrusionOk="0">
                  <a:moveTo>
                    <a:pt x="64" y="1"/>
                  </a:moveTo>
                  <a:lnTo>
                    <a:pt x="0" y="38"/>
                  </a:lnTo>
                  <a:lnTo>
                    <a:pt x="986" y="607"/>
                  </a:lnTo>
                  <a:lnTo>
                    <a:pt x="1049" y="570"/>
                  </a:lnTo>
                  <a:lnTo>
                    <a:pt x="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45"/>
            <p:cNvSpPr/>
            <p:nvPr/>
          </p:nvSpPr>
          <p:spPr>
            <a:xfrm>
              <a:off x="4295950" y="2726288"/>
              <a:ext cx="192925" cy="110725"/>
            </a:xfrm>
            <a:custGeom>
              <a:avLst/>
              <a:gdLst/>
              <a:ahLst/>
              <a:cxnLst/>
              <a:rect l="l" t="t" r="r" b="b"/>
              <a:pathLst>
                <a:path w="7717" h="4429" extrusionOk="0">
                  <a:moveTo>
                    <a:pt x="1" y="1"/>
                  </a:moveTo>
                  <a:lnTo>
                    <a:pt x="1" y="1165"/>
                  </a:lnTo>
                  <a:lnTo>
                    <a:pt x="1" y="1181"/>
                  </a:lnTo>
                  <a:cubicBezTo>
                    <a:pt x="5" y="1258"/>
                    <a:pt x="50" y="1329"/>
                    <a:pt x="117" y="1367"/>
                  </a:cubicBezTo>
                  <a:lnTo>
                    <a:pt x="5299" y="4347"/>
                  </a:lnTo>
                  <a:cubicBezTo>
                    <a:pt x="5393" y="4401"/>
                    <a:pt x="5499" y="4428"/>
                    <a:pt x="5604" y="4428"/>
                  </a:cubicBezTo>
                  <a:cubicBezTo>
                    <a:pt x="5709" y="4428"/>
                    <a:pt x="5814" y="4401"/>
                    <a:pt x="5908" y="4347"/>
                  </a:cubicBezTo>
                  <a:lnTo>
                    <a:pt x="6469" y="4022"/>
                  </a:lnTo>
                  <a:lnTo>
                    <a:pt x="7586" y="3369"/>
                  </a:lnTo>
                  <a:cubicBezTo>
                    <a:pt x="7667" y="3324"/>
                    <a:pt x="7716" y="3239"/>
                    <a:pt x="7716" y="3146"/>
                  </a:cubicBezTo>
                  <a:lnTo>
                    <a:pt x="7716" y="1977"/>
                  </a:lnTo>
                  <a:lnTo>
                    <a:pt x="5408" y="2666"/>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45"/>
            <p:cNvSpPr/>
            <p:nvPr/>
          </p:nvSpPr>
          <p:spPr>
            <a:xfrm>
              <a:off x="4294925" y="2694288"/>
              <a:ext cx="195000" cy="113475"/>
            </a:xfrm>
            <a:custGeom>
              <a:avLst/>
              <a:gdLst/>
              <a:ahLst/>
              <a:cxnLst/>
              <a:rect l="l" t="t" r="r" b="b"/>
              <a:pathLst>
                <a:path w="7800" h="4539" extrusionOk="0">
                  <a:moveTo>
                    <a:pt x="2173" y="0"/>
                  </a:moveTo>
                  <a:cubicBezTo>
                    <a:pt x="2063" y="0"/>
                    <a:pt x="1953" y="29"/>
                    <a:pt x="1854" y="86"/>
                  </a:cubicBezTo>
                  <a:lnTo>
                    <a:pt x="672" y="776"/>
                  </a:lnTo>
                  <a:lnTo>
                    <a:pt x="158" y="1074"/>
                  </a:lnTo>
                  <a:cubicBezTo>
                    <a:pt x="1" y="1163"/>
                    <a:pt x="1" y="1388"/>
                    <a:pt x="158" y="1478"/>
                  </a:cubicBezTo>
                  <a:lnTo>
                    <a:pt x="5340" y="4458"/>
                  </a:lnTo>
                  <a:cubicBezTo>
                    <a:pt x="5434" y="4512"/>
                    <a:pt x="5540" y="4538"/>
                    <a:pt x="5645" y="4538"/>
                  </a:cubicBezTo>
                  <a:cubicBezTo>
                    <a:pt x="5750" y="4538"/>
                    <a:pt x="5855" y="4512"/>
                    <a:pt x="5949" y="4458"/>
                  </a:cubicBezTo>
                  <a:lnTo>
                    <a:pt x="6510" y="4133"/>
                  </a:lnTo>
                  <a:lnTo>
                    <a:pt x="7627" y="3481"/>
                  </a:lnTo>
                  <a:cubicBezTo>
                    <a:pt x="7799" y="3381"/>
                    <a:pt x="7799" y="3131"/>
                    <a:pt x="7627" y="3033"/>
                  </a:cubicBezTo>
                  <a:lnTo>
                    <a:pt x="7467" y="2941"/>
                  </a:lnTo>
                  <a:cubicBezTo>
                    <a:pt x="7369" y="2884"/>
                    <a:pt x="7259" y="2855"/>
                    <a:pt x="7148" y="2855"/>
                  </a:cubicBezTo>
                  <a:cubicBezTo>
                    <a:pt x="7038" y="2855"/>
                    <a:pt x="6928" y="2884"/>
                    <a:pt x="6829" y="2941"/>
                  </a:cubicBezTo>
                  <a:lnTo>
                    <a:pt x="5645" y="3633"/>
                  </a:lnTo>
                  <a:lnTo>
                    <a:pt x="5646" y="3636"/>
                  </a:lnTo>
                  <a:lnTo>
                    <a:pt x="5646" y="3636"/>
                  </a:lnTo>
                  <a:lnTo>
                    <a:pt x="1540" y="1275"/>
                  </a:lnTo>
                  <a:lnTo>
                    <a:pt x="2652" y="625"/>
                  </a:lnTo>
                  <a:cubicBezTo>
                    <a:pt x="2824" y="525"/>
                    <a:pt x="2824" y="277"/>
                    <a:pt x="2652" y="177"/>
                  </a:cubicBezTo>
                  <a:lnTo>
                    <a:pt x="2492" y="86"/>
                  </a:lnTo>
                  <a:cubicBezTo>
                    <a:pt x="2394" y="29"/>
                    <a:pt x="2283" y="0"/>
                    <a:pt x="217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45"/>
            <p:cNvSpPr/>
            <p:nvPr/>
          </p:nvSpPr>
          <p:spPr>
            <a:xfrm>
              <a:off x="4324525" y="2672363"/>
              <a:ext cx="39900" cy="40450"/>
            </a:xfrm>
            <a:custGeom>
              <a:avLst/>
              <a:gdLst/>
              <a:ahLst/>
              <a:cxnLst/>
              <a:rect l="l" t="t" r="r" b="b"/>
              <a:pathLst>
                <a:path w="1596" h="1618" extrusionOk="0">
                  <a:moveTo>
                    <a:pt x="1595" y="0"/>
                  </a:moveTo>
                  <a:lnTo>
                    <a:pt x="0" y="651"/>
                  </a:lnTo>
                  <a:lnTo>
                    <a:pt x="402" y="1617"/>
                  </a:lnTo>
                  <a:lnTo>
                    <a:pt x="1595" y="1302"/>
                  </a:lnTo>
                  <a:lnTo>
                    <a:pt x="15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45"/>
            <p:cNvSpPr/>
            <p:nvPr/>
          </p:nvSpPr>
          <p:spPr>
            <a:xfrm>
              <a:off x="4321550" y="2700563"/>
              <a:ext cx="160075" cy="89125"/>
            </a:xfrm>
            <a:custGeom>
              <a:avLst/>
              <a:gdLst/>
              <a:ahLst/>
              <a:cxnLst/>
              <a:rect l="l" t="t" r="r" b="b"/>
              <a:pathLst>
                <a:path w="6403" h="3565" extrusionOk="0">
                  <a:moveTo>
                    <a:pt x="1714" y="0"/>
                  </a:moveTo>
                  <a:lnTo>
                    <a:pt x="0" y="991"/>
                  </a:lnTo>
                  <a:lnTo>
                    <a:pt x="4195" y="3565"/>
                  </a:lnTo>
                  <a:lnTo>
                    <a:pt x="6402" y="2690"/>
                  </a:lnTo>
                  <a:lnTo>
                    <a:pt x="171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45"/>
            <p:cNvSpPr/>
            <p:nvPr/>
          </p:nvSpPr>
          <p:spPr>
            <a:xfrm>
              <a:off x="4295950" y="2693738"/>
              <a:ext cx="192925" cy="110725"/>
            </a:xfrm>
            <a:custGeom>
              <a:avLst/>
              <a:gdLst/>
              <a:ahLst/>
              <a:cxnLst/>
              <a:rect l="l" t="t" r="r" b="b"/>
              <a:pathLst>
                <a:path w="7717" h="4429" extrusionOk="0">
                  <a:moveTo>
                    <a:pt x="1" y="1"/>
                  </a:moveTo>
                  <a:lnTo>
                    <a:pt x="1" y="1165"/>
                  </a:lnTo>
                  <a:lnTo>
                    <a:pt x="1" y="1181"/>
                  </a:lnTo>
                  <a:cubicBezTo>
                    <a:pt x="5" y="1258"/>
                    <a:pt x="50" y="1329"/>
                    <a:pt x="117" y="1367"/>
                  </a:cubicBezTo>
                  <a:lnTo>
                    <a:pt x="5299" y="4347"/>
                  </a:lnTo>
                  <a:cubicBezTo>
                    <a:pt x="5393" y="4401"/>
                    <a:pt x="5499" y="4428"/>
                    <a:pt x="5604" y="4428"/>
                  </a:cubicBezTo>
                  <a:cubicBezTo>
                    <a:pt x="5709" y="4428"/>
                    <a:pt x="5814" y="4401"/>
                    <a:pt x="5908" y="4347"/>
                  </a:cubicBezTo>
                  <a:lnTo>
                    <a:pt x="6469" y="4022"/>
                  </a:lnTo>
                  <a:lnTo>
                    <a:pt x="7586" y="3369"/>
                  </a:lnTo>
                  <a:cubicBezTo>
                    <a:pt x="7667" y="3324"/>
                    <a:pt x="7716" y="3239"/>
                    <a:pt x="7715" y="3146"/>
                  </a:cubicBezTo>
                  <a:lnTo>
                    <a:pt x="7715" y="1977"/>
                  </a:lnTo>
                  <a:lnTo>
                    <a:pt x="5408" y="2666"/>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45"/>
            <p:cNvSpPr/>
            <p:nvPr/>
          </p:nvSpPr>
          <p:spPr>
            <a:xfrm>
              <a:off x="4443650" y="2743163"/>
              <a:ext cx="45225" cy="91800"/>
            </a:xfrm>
            <a:custGeom>
              <a:avLst/>
              <a:gdLst/>
              <a:ahLst/>
              <a:cxnLst/>
              <a:rect l="l" t="t" r="r" b="b"/>
              <a:pathLst>
                <a:path w="1809" h="3672" extrusionOk="0">
                  <a:moveTo>
                    <a:pt x="1808" y="0"/>
                  </a:moveTo>
                  <a:lnTo>
                    <a:pt x="960" y="254"/>
                  </a:lnTo>
                  <a:lnTo>
                    <a:pt x="0" y="1201"/>
                  </a:lnTo>
                  <a:lnTo>
                    <a:pt x="0" y="3672"/>
                  </a:lnTo>
                  <a:lnTo>
                    <a:pt x="561" y="3347"/>
                  </a:lnTo>
                  <a:lnTo>
                    <a:pt x="1678" y="2694"/>
                  </a:lnTo>
                  <a:cubicBezTo>
                    <a:pt x="1758" y="2648"/>
                    <a:pt x="1808" y="2564"/>
                    <a:pt x="1808" y="2471"/>
                  </a:cubicBezTo>
                  <a:lnTo>
                    <a:pt x="1808" y="1302"/>
                  </a:lnTo>
                  <a:lnTo>
                    <a:pt x="1762" y="1315"/>
                  </a:lnTo>
                  <a:cubicBezTo>
                    <a:pt x="1791" y="1272"/>
                    <a:pt x="1807" y="1221"/>
                    <a:pt x="1808" y="1169"/>
                  </a:cubicBezTo>
                  <a:lnTo>
                    <a:pt x="1808"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45"/>
            <p:cNvSpPr/>
            <p:nvPr/>
          </p:nvSpPr>
          <p:spPr>
            <a:xfrm>
              <a:off x="4294925" y="2661713"/>
              <a:ext cx="195025" cy="113500"/>
            </a:xfrm>
            <a:custGeom>
              <a:avLst/>
              <a:gdLst/>
              <a:ahLst/>
              <a:cxnLst/>
              <a:rect l="l" t="t" r="r" b="b"/>
              <a:pathLst>
                <a:path w="7801" h="4540" extrusionOk="0">
                  <a:moveTo>
                    <a:pt x="2173" y="1"/>
                  </a:moveTo>
                  <a:cubicBezTo>
                    <a:pt x="2063" y="1"/>
                    <a:pt x="1953" y="30"/>
                    <a:pt x="1854" y="87"/>
                  </a:cubicBezTo>
                  <a:lnTo>
                    <a:pt x="672" y="777"/>
                  </a:lnTo>
                  <a:lnTo>
                    <a:pt x="158" y="1074"/>
                  </a:lnTo>
                  <a:cubicBezTo>
                    <a:pt x="1" y="1164"/>
                    <a:pt x="1" y="1389"/>
                    <a:pt x="158" y="1479"/>
                  </a:cubicBezTo>
                  <a:lnTo>
                    <a:pt x="5340" y="4459"/>
                  </a:lnTo>
                  <a:cubicBezTo>
                    <a:pt x="5434" y="4513"/>
                    <a:pt x="5540" y="4539"/>
                    <a:pt x="5645" y="4539"/>
                  </a:cubicBezTo>
                  <a:cubicBezTo>
                    <a:pt x="5750" y="4539"/>
                    <a:pt x="5855" y="4513"/>
                    <a:pt x="5949" y="4459"/>
                  </a:cubicBezTo>
                  <a:lnTo>
                    <a:pt x="6510" y="4134"/>
                  </a:lnTo>
                  <a:lnTo>
                    <a:pt x="7627" y="3482"/>
                  </a:lnTo>
                  <a:cubicBezTo>
                    <a:pt x="7801" y="3383"/>
                    <a:pt x="7801" y="3132"/>
                    <a:pt x="7627" y="3033"/>
                  </a:cubicBezTo>
                  <a:lnTo>
                    <a:pt x="7467" y="2942"/>
                  </a:lnTo>
                  <a:cubicBezTo>
                    <a:pt x="7369" y="2885"/>
                    <a:pt x="7259" y="2856"/>
                    <a:pt x="7148" y="2856"/>
                  </a:cubicBezTo>
                  <a:cubicBezTo>
                    <a:pt x="7038" y="2856"/>
                    <a:pt x="6928" y="2885"/>
                    <a:pt x="6829" y="2942"/>
                  </a:cubicBezTo>
                  <a:lnTo>
                    <a:pt x="5645" y="3634"/>
                  </a:lnTo>
                  <a:lnTo>
                    <a:pt x="5646" y="3637"/>
                  </a:lnTo>
                  <a:lnTo>
                    <a:pt x="5646" y="3637"/>
                  </a:lnTo>
                  <a:lnTo>
                    <a:pt x="1540" y="1276"/>
                  </a:lnTo>
                  <a:lnTo>
                    <a:pt x="2652" y="626"/>
                  </a:lnTo>
                  <a:cubicBezTo>
                    <a:pt x="2824" y="526"/>
                    <a:pt x="2824" y="278"/>
                    <a:pt x="2652" y="178"/>
                  </a:cubicBezTo>
                  <a:lnTo>
                    <a:pt x="2492" y="87"/>
                  </a:lnTo>
                  <a:cubicBezTo>
                    <a:pt x="2394" y="30"/>
                    <a:pt x="2283" y="1"/>
                    <a:pt x="217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2" name="Google Shape;5282;p45"/>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FURTHER IMPROVEMENTS</a:t>
            </a:r>
            <a:endParaRPr dirty="0"/>
          </a:p>
        </p:txBody>
      </p:sp>
      <p:sp>
        <p:nvSpPr>
          <p:cNvPr id="5283" name="Google Shape;5283;p45"/>
          <p:cNvSpPr txBox="1">
            <a:spLocks noGrp="1"/>
          </p:cNvSpPr>
          <p:nvPr>
            <p:ph type="subTitle" idx="4294967295"/>
          </p:nvPr>
        </p:nvSpPr>
        <p:spPr>
          <a:xfrm>
            <a:off x="6267125" y="3462012"/>
            <a:ext cx="2220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SG" sz="1400" dirty="0"/>
              <a:t>Write </a:t>
            </a:r>
            <a:r>
              <a:rPr lang="en-SG" sz="1400" dirty="0" err="1"/>
              <a:t>lah</a:t>
            </a:r>
            <a:endParaRPr sz="1400" dirty="0"/>
          </a:p>
        </p:txBody>
      </p:sp>
      <p:sp>
        <p:nvSpPr>
          <p:cNvPr id="5284" name="Google Shape;5284;p45"/>
          <p:cNvSpPr txBox="1">
            <a:spLocks noGrp="1"/>
          </p:cNvSpPr>
          <p:nvPr>
            <p:ph type="ctrTitle" idx="4294967295"/>
          </p:nvPr>
        </p:nvSpPr>
        <p:spPr>
          <a:xfrm>
            <a:off x="6422075" y="4058800"/>
            <a:ext cx="1910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 </a:t>
            </a:r>
            <a:r>
              <a:rPr lang="en-SG" sz="1800" dirty="0"/>
              <a:t>Jun Xian</a:t>
            </a:r>
            <a:endParaRPr sz="1800" dirty="0"/>
          </a:p>
        </p:txBody>
      </p:sp>
      <p:sp>
        <p:nvSpPr>
          <p:cNvPr id="5285" name="Google Shape;5285;p45"/>
          <p:cNvSpPr txBox="1">
            <a:spLocks noGrp="1"/>
          </p:cNvSpPr>
          <p:nvPr>
            <p:ph type="subTitle" idx="4294967295"/>
          </p:nvPr>
        </p:nvSpPr>
        <p:spPr>
          <a:xfrm>
            <a:off x="653440" y="3462012"/>
            <a:ext cx="2220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SG" sz="1400" dirty="0"/>
              <a:t>What do you think</a:t>
            </a:r>
            <a:endParaRPr sz="1400" dirty="0"/>
          </a:p>
        </p:txBody>
      </p:sp>
      <p:sp>
        <p:nvSpPr>
          <p:cNvPr id="5286" name="Google Shape;5286;p45"/>
          <p:cNvSpPr txBox="1">
            <a:spLocks noGrp="1"/>
          </p:cNvSpPr>
          <p:nvPr>
            <p:ph type="ctrTitle" idx="4294967295"/>
          </p:nvPr>
        </p:nvSpPr>
        <p:spPr>
          <a:xfrm>
            <a:off x="629890" y="4058800"/>
            <a:ext cx="2267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1800" dirty="0"/>
              <a:t>-Xin Pei</a:t>
            </a:r>
            <a:endParaRPr sz="1800" dirty="0"/>
          </a:p>
        </p:txBody>
      </p:sp>
      <p:sp>
        <p:nvSpPr>
          <p:cNvPr id="5287" name="Google Shape;5287;p45"/>
          <p:cNvSpPr txBox="1">
            <a:spLocks noGrp="1"/>
          </p:cNvSpPr>
          <p:nvPr>
            <p:ph type="subTitle" idx="4294967295"/>
          </p:nvPr>
        </p:nvSpPr>
        <p:spPr>
          <a:xfrm>
            <a:off x="3560392" y="3462000"/>
            <a:ext cx="2433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SG" sz="1100" dirty="0"/>
              <a:t>Can explore on Deep Learning techniques for Text Classification like LTSM, GRU,</a:t>
            </a:r>
            <a:endParaRPr sz="1100" dirty="0"/>
          </a:p>
        </p:txBody>
      </p:sp>
      <p:sp>
        <p:nvSpPr>
          <p:cNvPr id="5288" name="Google Shape;5288;p45"/>
          <p:cNvSpPr txBox="1">
            <a:spLocks noGrp="1"/>
          </p:cNvSpPr>
          <p:nvPr>
            <p:ph type="ctrTitle" idx="4294967295"/>
          </p:nvPr>
        </p:nvSpPr>
        <p:spPr>
          <a:xfrm>
            <a:off x="3355192" y="4058800"/>
            <a:ext cx="24333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 Candy</a:t>
            </a:r>
            <a:endParaRPr sz="1800" dirty="0"/>
          </a:p>
        </p:txBody>
      </p:sp>
      <p:grpSp>
        <p:nvGrpSpPr>
          <p:cNvPr id="5289" name="Google Shape;5289;p45"/>
          <p:cNvGrpSpPr/>
          <p:nvPr/>
        </p:nvGrpSpPr>
        <p:grpSpPr>
          <a:xfrm>
            <a:off x="792498" y="2778202"/>
            <a:ext cx="222195" cy="154972"/>
            <a:chOff x="235975" y="4625025"/>
            <a:chExt cx="189975" cy="132500"/>
          </a:xfrm>
        </p:grpSpPr>
        <p:sp>
          <p:nvSpPr>
            <p:cNvPr id="5290" name="Google Shape;529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45"/>
          <p:cNvGrpSpPr/>
          <p:nvPr/>
        </p:nvGrpSpPr>
        <p:grpSpPr>
          <a:xfrm>
            <a:off x="962150" y="2882502"/>
            <a:ext cx="222195" cy="154972"/>
            <a:chOff x="235975" y="4625025"/>
            <a:chExt cx="189975" cy="132500"/>
          </a:xfrm>
        </p:grpSpPr>
        <p:sp>
          <p:nvSpPr>
            <p:cNvPr id="5295" name="Google Shape;5295;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45"/>
          <p:cNvGrpSpPr/>
          <p:nvPr/>
        </p:nvGrpSpPr>
        <p:grpSpPr>
          <a:xfrm>
            <a:off x="1131801" y="2986802"/>
            <a:ext cx="222195" cy="154972"/>
            <a:chOff x="235975" y="4625025"/>
            <a:chExt cx="189975" cy="132500"/>
          </a:xfrm>
        </p:grpSpPr>
        <p:sp>
          <p:nvSpPr>
            <p:cNvPr id="5300" name="Google Shape;530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45"/>
          <p:cNvGrpSpPr/>
          <p:nvPr/>
        </p:nvGrpSpPr>
        <p:grpSpPr>
          <a:xfrm>
            <a:off x="1301453" y="3091102"/>
            <a:ext cx="222195" cy="154972"/>
            <a:chOff x="235975" y="4625025"/>
            <a:chExt cx="189975" cy="132500"/>
          </a:xfrm>
        </p:grpSpPr>
        <p:sp>
          <p:nvSpPr>
            <p:cNvPr id="5305" name="Google Shape;5305;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45"/>
          <p:cNvGrpSpPr/>
          <p:nvPr/>
        </p:nvGrpSpPr>
        <p:grpSpPr>
          <a:xfrm>
            <a:off x="1471105" y="3195403"/>
            <a:ext cx="222195" cy="154972"/>
            <a:chOff x="235975" y="4625025"/>
            <a:chExt cx="189975" cy="132500"/>
          </a:xfrm>
        </p:grpSpPr>
        <p:sp>
          <p:nvSpPr>
            <p:cNvPr id="5310" name="Google Shape;531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45"/>
          <p:cNvGrpSpPr/>
          <p:nvPr/>
        </p:nvGrpSpPr>
        <p:grpSpPr>
          <a:xfrm>
            <a:off x="1471100" y="3195384"/>
            <a:ext cx="222195" cy="155001"/>
            <a:chOff x="845075" y="4979900"/>
            <a:chExt cx="189975" cy="132525"/>
          </a:xfrm>
        </p:grpSpPr>
        <p:sp>
          <p:nvSpPr>
            <p:cNvPr id="5315" name="Google Shape;5315;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45"/>
          <p:cNvGrpSpPr/>
          <p:nvPr/>
        </p:nvGrpSpPr>
        <p:grpSpPr>
          <a:xfrm>
            <a:off x="1301448" y="3091069"/>
            <a:ext cx="222195" cy="155001"/>
            <a:chOff x="845075" y="4979900"/>
            <a:chExt cx="189975" cy="132525"/>
          </a:xfrm>
        </p:grpSpPr>
        <p:sp>
          <p:nvSpPr>
            <p:cNvPr id="5320" name="Google Shape;5320;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4" name="Google Shape;5324;p4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5" name="Google Shape;5325;p45"/>
          <p:cNvGrpSpPr/>
          <p:nvPr/>
        </p:nvGrpSpPr>
        <p:grpSpPr>
          <a:xfrm>
            <a:off x="3567454" y="2778202"/>
            <a:ext cx="222195" cy="154972"/>
            <a:chOff x="235975" y="4625025"/>
            <a:chExt cx="189975" cy="132500"/>
          </a:xfrm>
        </p:grpSpPr>
        <p:sp>
          <p:nvSpPr>
            <p:cNvPr id="5326" name="Google Shape;532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45"/>
          <p:cNvGrpSpPr/>
          <p:nvPr/>
        </p:nvGrpSpPr>
        <p:grpSpPr>
          <a:xfrm>
            <a:off x="3737105" y="2882502"/>
            <a:ext cx="222195" cy="154972"/>
            <a:chOff x="235975" y="4625025"/>
            <a:chExt cx="189975" cy="132500"/>
          </a:xfrm>
        </p:grpSpPr>
        <p:sp>
          <p:nvSpPr>
            <p:cNvPr id="5331" name="Google Shape;533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45"/>
          <p:cNvGrpSpPr/>
          <p:nvPr/>
        </p:nvGrpSpPr>
        <p:grpSpPr>
          <a:xfrm>
            <a:off x="3906757" y="2986802"/>
            <a:ext cx="222195" cy="154972"/>
            <a:chOff x="235975" y="4625025"/>
            <a:chExt cx="189975" cy="132500"/>
          </a:xfrm>
        </p:grpSpPr>
        <p:sp>
          <p:nvSpPr>
            <p:cNvPr id="5336" name="Google Shape;533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0" name="Google Shape;5340;p45"/>
          <p:cNvGrpSpPr/>
          <p:nvPr/>
        </p:nvGrpSpPr>
        <p:grpSpPr>
          <a:xfrm>
            <a:off x="4246055" y="3195384"/>
            <a:ext cx="222195" cy="155001"/>
            <a:chOff x="845075" y="4979900"/>
            <a:chExt cx="189975" cy="132525"/>
          </a:xfrm>
        </p:grpSpPr>
        <p:sp>
          <p:nvSpPr>
            <p:cNvPr id="5341" name="Google Shape;5341;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45"/>
          <p:cNvGrpSpPr/>
          <p:nvPr/>
        </p:nvGrpSpPr>
        <p:grpSpPr>
          <a:xfrm>
            <a:off x="4076404" y="3091069"/>
            <a:ext cx="222195" cy="155001"/>
            <a:chOff x="845075" y="4979900"/>
            <a:chExt cx="189975" cy="132525"/>
          </a:xfrm>
        </p:grpSpPr>
        <p:sp>
          <p:nvSpPr>
            <p:cNvPr id="5346" name="Google Shape;5346;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45"/>
          <p:cNvGrpSpPr/>
          <p:nvPr/>
        </p:nvGrpSpPr>
        <p:grpSpPr>
          <a:xfrm>
            <a:off x="6400912" y="2778202"/>
            <a:ext cx="222195" cy="154972"/>
            <a:chOff x="235975" y="4625025"/>
            <a:chExt cx="189975" cy="132500"/>
          </a:xfrm>
        </p:grpSpPr>
        <p:sp>
          <p:nvSpPr>
            <p:cNvPr id="5351" name="Google Shape;535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45"/>
          <p:cNvGrpSpPr/>
          <p:nvPr/>
        </p:nvGrpSpPr>
        <p:grpSpPr>
          <a:xfrm>
            <a:off x="6570564" y="2882502"/>
            <a:ext cx="222195" cy="154972"/>
            <a:chOff x="235975" y="4625025"/>
            <a:chExt cx="189975" cy="132500"/>
          </a:xfrm>
        </p:grpSpPr>
        <p:sp>
          <p:nvSpPr>
            <p:cNvPr id="5356" name="Google Shape;535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45"/>
          <p:cNvGrpSpPr/>
          <p:nvPr/>
        </p:nvGrpSpPr>
        <p:grpSpPr>
          <a:xfrm>
            <a:off x="6740215" y="2986802"/>
            <a:ext cx="222195" cy="154972"/>
            <a:chOff x="235975" y="4625025"/>
            <a:chExt cx="189975" cy="132500"/>
          </a:xfrm>
        </p:grpSpPr>
        <p:sp>
          <p:nvSpPr>
            <p:cNvPr id="5361" name="Google Shape;536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45"/>
          <p:cNvGrpSpPr/>
          <p:nvPr/>
        </p:nvGrpSpPr>
        <p:grpSpPr>
          <a:xfrm>
            <a:off x="7079514" y="3195384"/>
            <a:ext cx="222195" cy="155001"/>
            <a:chOff x="845075" y="4979900"/>
            <a:chExt cx="189975" cy="132525"/>
          </a:xfrm>
        </p:grpSpPr>
        <p:sp>
          <p:nvSpPr>
            <p:cNvPr id="5366" name="Google Shape;5366;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45"/>
          <p:cNvGrpSpPr/>
          <p:nvPr/>
        </p:nvGrpSpPr>
        <p:grpSpPr>
          <a:xfrm>
            <a:off x="6909862" y="3091069"/>
            <a:ext cx="222195" cy="155001"/>
            <a:chOff x="845075" y="4979900"/>
            <a:chExt cx="189975" cy="132525"/>
          </a:xfrm>
        </p:grpSpPr>
        <p:sp>
          <p:nvSpPr>
            <p:cNvPr id="5371" name="Google Shape;5371;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44"/>
        <p:cNvGrpSpPr/>
        <p:nvPr/>
      </p:nvGrpSpPr>
      <p:grpSpPr>
        <a:xfrm>
          <a:off x="0" y="0"/>
          <a:ext cx="0" cy="0"/>
          <a:chOff x="0" y="0"/>
          <a:chExt cx="0" cy="0"/>
        </a:xfrm>
      </p:grpSpPr>
      <p:sp>
        <p:nvSpPr>
          <p:cNvPr id="5282" name="Google Shape;5282;p45"/>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MEMBERS CONTRIBUTION</a:t>
            </a:r>
            <a:endParaRPr dirty="0"/>
          </a:p>
        </p:txBody>
      </p:sp>
      <p:sp>
        <p:nvSpPr>
          <p:cNvPr id="5324" name="Google Shape;5324;p4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32" name="Google Shape;1193;p31">
            <a:extLst>
              <a:ext uri="{FF2B5EF4-FFF2-40B4-BE49-F238E27FC236}">
                <a16:creationId xmlns:a16="http://schemas.microsoft.com/office/drawing/2014/main" id="{A6C6F285-5461-4E3B-B263-40B24C4B648A}"/>
              </a:ext>
            </a:extLst>
          </p:cNvPr>
          <p:cNvGraphicFramePr/>
          <p:nvPr>
            <p:extLst>
              <p:ext uri="{D42A27DB-BD31-4B8C-83A1-F6EECF244321}">
                <p14:modId xmlns:p14="http://schemas.microsoft.com/office/powerpoint/2010/main" val="3471843369"/>
              </p:ext>
            </p:extLst>
          </p:nvPr>
        </p:nvGraphicFramePr>
        <p:xfrm>
          <a:off x="942950" y="1415394"/>
          <a:ext cx="7258100" cy="3276780"/>
        </p:xfrm>
        <a:graphic>
          <a:graphicData uri="http://schemas.openxmlformats.org/drawingml/2006/table">
            <a:tbl>
              <a:tblPr>
                <a:noFill/>
              </a:tblPr>
              <a:tblGrid>
                <a:gridCol w="1508925">
                  <a:extLst>
                    <a:ext uri="{9D8B030D-6E8A-4147-A177-3AD203B41FA5}">
                      <a16:colId xmlns:a16="http://schemas.microsoft.com/office/drawing/2014/main" val="20000"/>
                    </a:ext>
                  </a:extLst>
                </a:gridCol>
                <a:gridCol w="2120125">
                  <a:extLst>
                    <a:ext uri="{9D8B030D-6E8A-4147-A177-3AD203B41FA5}">
                      <a16:colId xmlns:a16="http://schemas.microsoft.com/office/drawing/2014/main" val="20001"/>
                    </a:ext>
                  </a:extLst>
                </a:gridCol>
                <a:gridCol w="1814525">
                  <a:extLst>
                    <a:ext uri="{9D8B030D-6E8A-4147-A177-3AD203B41FA5}">
                      <a16:colId xmlns:a16="http://schemas.microsoft.com/office/drawing/2014/main" val="20002"/>
                    </a:ext>
                  </a:extLst>
                </a:gridCol>
                <a:gridCol w="1814525">
                  <a:extLst>
                    <a:ext uri="{9D8B030D-6E8A-4147-A177-3AD203B41FA5}">
                      <a16:colId xmlns:a16="http://schemas.microsoft.com/office/drawing/2014/main" val="20003"/>
                    </a:ext>
                  </a:extLst>
                </a:gridCol>
              </a:tblGrid>
              <a:tr h="533700">
                <a:tc>
                  <a:txBody>
                    <a:bodyPr/>
                    <a:lstStyle/>
                    <a:p>
                      <a:pPr marL="0" lvl="0" indent="0" algn="l" rtl="0">
                        <a:spcBef>
                          <a:spcPts val="0"/>
                        </a:spcBef>
                        <a:spcAft>
                          <a:spcPts val="0"/>
                        </a:spcAft>
                        <a:buNone/>
                      </a:pPr>
                      <a:endParaRPr dirty="0">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None/>
                      </a:pPr>
                      <a:r>
                        <a:rPr lang="en-SG" sz="1100" dirty="0">
                          <a:solidFill>
                            <a:schemeClr val="tx1"/>
                          </a:solidFill>
                          <a:latin typeface="Muli" panose="020B0604020202020204" charset="0"/>
                          <a:ea typeface="Montserrat ExtraBold"/>
                          <a:cs typeface="Montserrat ExtraBold"/>
                          <a:sym typeface="Montserrat ExtraBold"/>
                        </a:rPr>
                        <a:t>Xin Pei</a:t>
                      </a:r>
                      <a:endParaRPr sz="1100" dirty="0">
                        <a:solidFill>
                          <a:schemeClr val="tx1"/>
                        </a:solidFill>
                        <a:latin typeface="Muli" panose="020B0604020202020204" charset="0"/>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SG" sz="1100" dirty="0">
                          <a:solidFill>
                            <a:schemeClr val="tx1"/>
                          </a:solidFill>
                          <a:latin typeface="Muli" panose="020B0604020202020204" charset="0"/>
                          <a:ea typeface="Montserrat ExtraBold"/>
                          <a:cs typeface="Montserrat ExtraBold"/>
                          <a:sym typeface="Montserrat ExtraBold"/>
                        </a:rPr>
                        <a:t>Candy</a:t>
                      </a:r>
                      <a:endParaRPr sz="1100" dirty="0">
                        <a:solidFill>
                          <a:schemeClr val="tx1"/>
                        </a:solidFill>
                        <a:latin typeface="Muli" panose="020B0604020202020204" charset="0"/>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SG" sz="1100" dirty="0">
                          <a:solidFill>
                            <a:schemeClr val="tx1"/>
                          </a:solidFill>
                          <a:latin typeface="Muli" panose="020B0604020202020204" charset="0"/>
                          <a:ea typeface="Montserrat ExtraBold"/>
                          <a:cs typeface="Montserrat ExtraBold"/>
                          <a:sym typeface="Montserrat ExtraBold"/>
                        </a:rPr>
                        <a:t>Jun Xian</a:t>
                      </a:r>
                      <a:endParaRPr sz="1100" dirty="0">
                        <a:solidFill>
                          <a:schemeClr val="tx1"/>
                        </a:solidFill>
                        <a:latin typeface="Muli" panose="020B0604020202020204" charset="0"/>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0"/>
                  </a:ext>
                </a:extLst>
              </a:tr>
              <a:tr h="513225">
                <a:tc>
                  <a:txBody>
                    <a:bodyPr/>
                    <a:lstStyle/>
                    <a:p>
                      <a:pPr marL="0" lvl="0" indent="0" algn="ctr" rtl="0">
                        <a:spcBef>
                          <a:spcPts val="0"/>
                        </a:spcBef>
                        <a:spcAft>
                          <a:spcPts val="0"/>
                        </a:spcAft>
                        <a:buNone/>
                      </a:pPr>
                      <a:r>
                        <a:rPr lang="en-SG" sz="1100" dirty="0">
                          <a:solidFill>
                            <a:srgbClr val="FFFFFF"/>
                          </a:solidFill>
                          <a:latin typeface="Muli" panose="020B0604020202020204" charset="0"/>
                          <a:ea typeface="Montserrat ExtraBold"/>
                          <a:cs typeface="Montserrat ExtraBold"/>
                          <a:sym typeface="Montserrat ExtraBold"/>
                        </a:rPr>
                        <a:t>Data Preparation</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dirty="0">
                          <a:solidFill>
                            <a:srgbClr val="434343"/>
                          </a:solidFill>
                          <a:latin typeface="Muli" panose="020B0604020202020204" charset="0"/>
                          <a:ea typeface="EB Garamond"/>
                          <a:cs typeface="EB Garamond"/>
                          <a:sym typeface="EB Garamond"/>
                        </a:rPr>
                        <a:t>Here you can describe your items for the quarter</a:t>
                      </a:r>
                      <a:endParaRPr dirty="0">
                        <a:solidFill>
                          <a:srgbClr val="434343"/>
                        </a:solidFill>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1"/>
                  </a:ext>
                </a:extLst>
              </a:tr>
              <a:tr h="513225">
                <a:tc>
                  <a:txBody>
                    <a:bodyPr/>
                    <a:lstStyle/>
                    <a:p>
                      <a:pPr marL="0" lvl="0" indent="0" algn="ctr" rtl="0">
                        <a:spcBef>
                          <a:spcPts val="0"/>
                        </a:spcBef>
                        <a:spcAft>
                          <a:spcPts val="0"/>
                        </a:spcAft>
                        <a:buNone/>
                      </a:pPr>
                      <a:r>
                        <a:rPr lang="en-SG" sz="1100" dirty="0">
                          <a:solidFill>
                            <a:srgbClr val="FFFFFF"/>
                          </a:solidFill>
                          <a:latin typeface="Muli" panose="020B0604020202020204" charset="0"/>
                          <a:sym typeface="Montserrat ExtraBold"/>
                        </a:rPr>
                        <a:t>DS/ML Tools</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2"/>
                  </a:ext>
                </a:extLst>
              </a:tr>
              <a:tr h="513225">
                <a:tc>
                  <a:txBody>
                    <a:bodyPr/>
                    <a:lstStyle/>
                    <a:p>
                      <a:pPr marL="0" lvl="0" indent="0" algn="ctr" rtl="0">
                        <a:spcBef>
                          <a:spcPts val="0"/>
                        </a:spcBef>
                        <a:spcAft>
                          <a:spcPts val="0"/>
                        </a:spcAft>
                        <a:buNone/>
                      </a:pPr>
                      <a:r>
                        <a:rPr lang="en-SG" sz="1100" dirty="0">
                          <a:solidFill>
                            <a:srgbClr val="FFFFFF"/>
                          </a:solidFill>
                          <a:latin typeface="Muli" panose="020B0604020202020204" charset="0"/>
                          <a:ea typeface="Montserrat ExtraBold"/>
                          <a:cs typeface="Montserrat ExtraBold"/>
                          <a:sym typeface="Montserrat ExtraBold"/>
                        </a:rPr>
                        <a:t>Exploratory Data Analysis</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3"/>
                  </a:ext>
                </a:extLst>
              </a:tr>
              <a:tr h="513225">
                <a:tc>
                  <a:txBody>
                    <a:bodyPr/>
                    <a:lstStyle/>
                    <a:p>
                      <a:pPr marL="0" lvl="0" indent="0" algn="ctr" rtl="0">
                        <a:spcBef>
                          <a:spcPts val="0"/>
                        </a:spcBef>
                        <a:spcAft>
                          <a:spcPts val="0"/>
                        </a:spcAft>
                        <a:buNone/>
                      </a:pPr>
                      <a:r>
                        <a:rPr lang="en-SG" sz="1100" dirty="0">
                          <a:solidFill>
                            <a:srgbClr val="FFFFFF"/>
                          </a:solidFill>
                          <a:latin typeface="Muli" panose="020B0604020202020204" charset="0"/>
                          <a:ea typeface="Montserrat ExtraBold"/>
                          <a:cs typeface="Montserrat ExtraBold"/>
                          <a:sym typeface="Montserrat ExtraBold"/>
                        </a:rPr>
                        <a:t>Slides</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dirty="0">
                          <a:solidFill>
                            <a:srgbClr val="434343"/>
                          </a:solidFill>
                          <a:latin typeface="Muli" panose="020B0604020202020204" charset="0"/>
                          <a:ea typeface="EB Garamond"/>
                          <a:cs typeface="EB Garamond"/>
                          <a:sym typeface="EB Garamond"/>
                        </a:rPr>
                        <a:t>Here you can describe your items for the quarter</a:t>
                      </a:r>
                      <a:endParaRPr dirty="0">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6113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30"/>
          <p:cNvSpPr txBox="1">
            <a:spLocks noGrp="1"/>
          </p:cNvSpPr>
          <p:nvPr>
            <p:ph type="subTitle" idx="1"/>
          </p:nvPr>
        </p:nvSpPr>
        <p:spPr>
          <a:xfrm>
            <a:off x="5478450" y="2391650"/>
            <a:ext cx="2891400" cy="228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b="1" dirty="0"/>
              <a:t>Default problem: </a:t>
            </a:r>
            <a:r>
              <a:rPr lang="en-SG" dirty="0"/>
              <a:t>Classification using natural language processing</a:t>
            </a:r>
          </a:p>
          <a:p>
            <a:pPr marL="0" lvl="0" indent="0" algn="r" rtl="0">
              <a:spcBef>
                <a:spcPts val="0"/>
              </a:spcBef>
              <a:spcAft>
                <a:spcPts val="0"/>
              </a:spcAft>
              <a:buNone/>
            </a:pPr>
            <a:endParaRPr dirty="0"/>
          </a:p>
        </p:txBody>
      </p:sp>
      <p:grpSp>
        <p:nvGrpSpPr>
          <p:cNvPr id="697" name="Google Shape;697;p30"/>
          <p:cNvGrpSpPr/>
          <p:nvPr/>
        </p:nvGrpSpPr>
        <p:grpSpPr>
          <a:xfrm>
            <a:off x="384976" y="1190415"/>
            <a:ext cx="4940873" cy="4481934"/>
            <a:chOff x="2319050" y="553125"/>
            <a:chExt cx="1033850" cy="937800"/>
          </a:xfrm>
        </p:grpSpPr>
        <p:sp>
          <p:nvSpPr>
            <p:cNvPr id="698" name="Google Shape;698;p30"/>
            <p:cNvSpPr/>
            <p:nvPr/>
          </p:nvSpPr>
          <p:spPr>
            <a:xfrm>
              <a:off x="2319075" y="611775"/>
              <a:ext cx="1033825" cy="879125"/>
            </a:xfrm>
            <a:custGeom>
              <a:avLst/>
              <a:gdLst/>
              <a:ahLst/>
              <a:cxnLst/>
              <a:rect l="l" t="t" r="r" b="b"/>
              <a:pathLst>
                <a:path w="41353" h="35165" extrusionOk="0">
                  <a:moveTo>
                    <a:pt x="18090" y="0"/>
                  </a:moveTo>
                  <a:lnTo>
                    <a:pt x="15505" y="1492"/>
                  </a:lnTo>
                  <a:lnTo>
                    <a:pt x="14989" y="1791"/>
                  </a:lnTo>
                  <a:lnTo>
                    <a:pt x="14989" y="3582"/>
                  </a:lnTo>
                  <a:lnTo>
                    <a:pt x="14265" y="3998"/>
                  </a:lnTo>
                  <a:cubicBezTo>
                    <a:pt x="14345" y="3852"/>
                    <a:pt x="14393" y="3656"/>
                    <a:pt x="14393" y="3440"/>
                  </a:cubicBezTo>
                  <a:lnTo>
                    <a:pt x="14393" y="3427"/>
                  </a:lnTo>
                  <a:lnTo>
                    <a:pt x="14393" y="3421"/>
                  </a:lnTo>
                  <a:lnTo>
                    <a:pt x="14393" y="3408"/>
                  </a:lnTo>
                  <a:lnTo>
                    <a:pt x="14393" y="3401"/>
                  </a:lnTo>
                  <a:lnTo>
                    <a:pt x="14393" y="3386"/>
                  </a:lnTo>
                  <a:lnTo>
                    <a:pt x="14393" y="3379"/>
                  </a:lnTo>
                  <a:lnTo>
                    <a:pt x="14393" y="3363"/>
                  </a:lnTo>
                  <a:lnTo>
                    <a:pt x="14393" y="3357"/>
                  </a:lnTo>
                  <a:cubicBezTo>
                    <a:pt x="14371" y="2838"/>
                    <a:pt x="14166" y="1581"/>
                    <a:pt x="13917" y="1581"/>
                  </a:cubicBezTo>
                  <a:cubicBezTo>
                    <a:pt x="13653" y="1581"/>
                    <a:pt x="13440" y="2989"/>
                    <a:pt x="13440" y="3441"/>
                  </a:cubicBezTo>
                  <a:cubicBezTo>
                    <a:pt x="13440" y="3846"/>
                    <a:pt x="13611" y="4181"/>
                    <a:pt x="13836" y="4247"/>
                  </a:cubicBezTo>
                  <a:lnTo>
                    <a:pt x="13440" y="4477"/>
                  </a:lnTo>
                  <a:lnTo>
                    <a:pt x="9303" y="2088"/>
                  </a:lnTo>
                  <a:lnTo>
                    <a:pt x="5169" y="4477"/>
                  </a:lnTo>
                  <a:lnTo>
                    <a:pt x="5169" y="9250"/>
                  </a:lnTo>
                  <a:lnTo>
                    <a:pt x="4855" y="9431"/>
                  </a:lnTo>
                  <a:cubicBezTo>
                    <a:pt x="4776" y="8862"/>
                    <a:pt x="4615" y="8163"/>
                    <a:pt x="4429" y="8163"/>
                  </a:cubicBezTo>
                  <a:cubicBezTo>
                    <a:pt x="4293" y="8163"/>
                    <a:pt x="4170" y="8538"/>
                    <a:pt x="4083" y="8965"/>
                  </a:cubicBezTo>
                  <a:cubicBezTo>
                    <a:pt x="3965" y="8071"/>
                    <a:pt x="3711" y="6929"/>
                    <a:pt x="3415" y="6929"/>
                  </a:cubicBezTo>
                  <a:cubicBezTo>
                    <a:pt x="3009" y="6929"/>
                    <a:pt x="2680" y="9098"/>
                    <a:pt x="2680" y="9794"/>
                  </a:cubicBezTo>
                  <a:cubicBezTo>
                    <a:pt x="2680" y="10097"/>
                    <a:pt x="2741" y="10374"/>
                    <a:pt x="2846" y="10592"/>
                  </a:cubicBezTo>
                  <a:lnTo>
                    <a:pt x="836" y="11752"/>
                  </a:lnTo>
                  <a:lnTo>
                    <a:pt x="836" y="11636"/>
                  </a:lnTo>
                  <a:cubicBezTo>
                    <a:pt x="1061" y="11569"/>
                    <a:pt x="1232" y="11232"/>
                    <a:pt x="1232" y="10829"/>
                  </a:cubicBezTo>
                  <a:lnTo>
                    <a:pt x="1232" y="10815"/>
                  </a:lnTo>
                  <a:lnTo>
                    <a:pt x="1232" y="10810"/>
                  </a:lnTo>
                  <a:lnTo>
                    <a:pt x="1232" y="10796"/>
                  </a:lnTo>
                  <a:lnTo>
                    <a:pt x="1232" y="10789"/>
                  </a:lnTo>
                  <a:lnTo>
                    <a:pt x="1232" y="10774"/>
                  </a:lnTo>
                  <a:lnTo>
                    <a:pt x="1232" y="10767"/>
                  </a:lnTo>
                  <a:lnTo>
                    <a:pt x="1232" y="10751"/>
                  </a:lnTo>
                  <a:lnTo>
                    <a:pt x="1232" y="10745"/>
                  </a:lnTo>
                  <a:cubicBezTo>
                    <a:pt x="1232" y="10739"/>
                    <a:pt x="1232" y="10734"/>
                    <a:pt x="1230" y="10728"/>
                  </a:cubicBezTo>
                  <a:cubicBezTo>
                    <a:pt x="1204" y="10197"/>
                    <a:pt x="1001" y="8969"/>
                    <a:pt x="755" y="8969"/>
                  </a:cubicBezTo>
                  <a:cubicBezTo>
                    <a:pt x="492" y="8969"/>
                    <a:pt x="278" y="10377"/>
                    <a:pt x="278" y="10829"/>
                  </a:cubicBezTo>
                  <a:cubicBezTo>
                    <a:pt x="278" y="11248"/>
                    <a:pt x="462" y="11594"/>
                    <a:pt x="698" y="11641"/>
                  </a:cubicBezTo>
                  <a:lnTo>
                    <a:pt x="698" y="11833"/>
                  </a:lnTo>
                  <a:lnTo>
                    <a:pt x="1" y="12236"/>
                  </a:lnTo>
                  <a:lnTo>
                    <a:pt x="1" y="14276"/>
                  </a:lnTo>
                  <a:lnTo>
                    <a:pt x="8570" y="19224"/>
                  </a:lnTo>
                  <a:lnTo>
                    <a:pt x="4133" y="21785"/>
                  </a:lnTo>
                  <a:lnTo>
                    <a:pt x="4133" y="23825"/>
                  </a:lnTo>
                  <a:lnTo>
                    <a:pt x="11671" y="28176"/>
                  </a:lnTo>
                  <a:lnTo>
                    <a:pt x="11369" y="28350"/>
                  </a:lnTo>
                  <a:lnTo>
                    <a:pt x="11369" y="29196"/>
                  </a:lnTo>
                  <a:lnTo>
                    <a:pt x="11371" y="30389"/>
                  </a:lnTo>
                  <a:lnTo>
                    <a:pt x="19640" y="35164"/>
                  </a:lnTo>
                  <a:lnTo>
                    <a:pt x="27912" y="30389"/>
                  </a:lnTo>
                  <a:lnTo>
                    <a:pt x="29979" y="31583"/>
                  </a:lnTo>
                  <a:lnTo>
                    <a:pt x="40318" y="25614"/>
                  </a:lnTo>
                  <a:lnTo>
                    <a:pt x="40318" y="24769"/>
                  </a:lnTo>
                  <a:lnTo>
                    <a:pt x="40318" y="23575"/>
                  </a:lnTo>
                  <a:lnTo>
                    <a:pt x="40018" y="23401"/>
                  </a:lnTo>
                  <a:lnTo>
                    <a:pt x="40320" y="23227"/>
                  </a:lnTo>
                  <a:lnTo>
                    <a:pt x="40320" y="22382"/>
                  </a:lnTo>
                  <a:lnTo>
                    <a:pt x="40320" y="21189"/>
                  </a:lnTo>
                  <a:lnTo>
                    <a:pt x="40018" y="21015"/>
                  </a:lnTo>
                  <a:lnTo>
                    <a:pt x="41352" y="20243"/>
                  </a:lnTo>
                  <a:lnTo>
                    <a:pt x="41351" y="19398"/>
                  </a:lnTo>
                  <a:lnTo>
                    <a:pt x="41349" y="18204"/>
                  </a:lnTo>
                  <a:lnTo>
                    <a:pt x="38436" y="16522"/>
                  </a:lnTo>
                  <a:cubicBezTo>
                    <a:pt x="38338" y="15945"/>
                    <a:pt x="38177" y="15356"/>
                    <a:pt x="37995" y="15356"/>
                  </a:cubicBezTo>
                  <a:cubicBezTo>
                    <a:pt x="37895" y="15356"/>
                    <a:pt x="37801" y="15538"/>
                    <a:pt x="37720" y="15796"/>
                  </a:cubicBezTo>
                  <a:cubicBezTo>
                    <a:pt x="37624" y="15184"/>
                    <a:pt x="37455" y="14510"/>
                    <a:pt x="37260" y="14510"/>
                  </a:cubicBezTo>
                  <a:cubicBezTo>
                    <a:pt x="37086" y="14510"/>
                    <a:pt x="36932" y="15046"/>
                    <a:pt x="36832" y="15597"/>
                  </a:cubicBezTo>
                  <a:lnTo>
                    <a:pt x="36181" y="15222"/>
                  </a:lnTo>
                  <a:lnTo>
                    <a:pt x="36181" y="14025"/>
                  </a:lnTo>
                  <a:lnTo>
                    <a:pt x="32047" y="11638"/>
                  </a:lnTo>
                  <a:lnTo>
                    <a:pt x="31013" y="12236"/>
                  </a:lnTo>
                  <a:lnTo>
                    <a:pt x="29978" y="11638"/>
                  </a:lnTo>
                  <a:lnTo>
                    <a:pt x="27954" y="10470"/>
                  </a:lnTo>
                  <a:cubicBezTo>
                    <a:pt x="27885" y="10259"/>
                    <a:pt x="27807" y="10117"/>
                    <a:pt x="27723" y="10117"/>
                  </a:cubicBezTo>
                  <a:cubicBezTo>
                    <a:pt x="27672" y="10117"/>
                    <a:pt x="27624" y="10168"/>
                    <a:pt x="27580" y="10252"/>
                  </a:cubicBezTo>
                  <a:lnTo>
                    <a:pt x="26878" y="9848"/>
                  </a:lnTo>
                  <a:lnTo>
                    <a:pt x="24811" y="6266"/>
                  </a:lnTo>
                  <a:lnTo>
                    <a:pt x="22744" y="7461"/>
                  </a:lnTo>
                  <a:lnTo>
                    <a:pt x="18527" y="5026"/>
                  </a:lnTo>
                  <a:cubicBezTo>
                    <a:pt x="18396" y="4436"/>
                    <a:pt x="18219" y="3946"/>
                    <a:pt x="18026" y="3946"/>
                  </a:cubicBezTo>
                  <a:cubicBezTo>
                    <a:pt x="17892" y="3946"/>
                    <a:pt x="17767" y="4182"/>
                    <a:pt x="17658" y="4524"/>
                  </a:cubicBezTo>
                  <a:lnTo>
                    <a:pt x="16540" y="3879"/>
                  </a:lnTo>
                  <a:lnTo>
                    <a:pt x="18606" y="2686"/>
                  </a:lnTo>
                  <a:lnTo>
                    <a:pt x="18606" y="299"/>
                  </a:lnTo>
                  <a:lnTo>
                    <a:pt x="1809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0"/>
            <p:cNvSpPr/>
            <p:nvPr/>
          </p:nvSpPr>
          <p:spPr>
            <a:xfrm>
              <a:off x="3275325" y="1088000"/>
              <a:ext cx="77525" cy="59750"/>
            </a:xfrm>
            <a:custGeom>
              <a:avLst/>
              <a:gdLst/>
              <a:ahLst/>
              <a:cxnLst/>
              <a:rect l="l" t="t" r="r" b="b"/>
              <a:pathLst>
                <a:path w="3101" h="2390" extrusionOk="0">
                  <a:moveTo>
                    <a:pt x="3099" y="1"/>
                  </a:moveTo>
                  <a:lnTo>
                    <a:pt x="1" y="1792"/>
                  </a:lnTo>
                  <a:lnTo>
                    <a:pt x="1035" y="2389"/>
                  </a:lnTo>
                  <a:lnTo>
                    <a:pt x="1035" y="2388"/>
                  </a:lnTo>
                  <a:lnTo>
                    <a:pt x="3101" y="1194"/>
                  </a:lnTo>
                  <a:lnTo>
                    <a:pt x="3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0"/>
            <p:cNvSpPr/>
            <p:nvPr/>
          </p:nvSpPr>
          <p:spPr>
            <a:xfrm>
              <a:off x="2319050" y="714950"/>
              <a:ext cx="1033775" cy="746100"/>
            </a:xfrm>
            <a:custGeom>
              <a:avLst/>
              <a:gdLst/>
              <a:ahLst/>
              <a:cxnLst/>
              <a:rect l="l" t="t" r="r" b="b"/>
              <a:pathLst>
                <a:path w="41351" h="29844" extrusionOk="0">
                  <a:moveTo>
                    <a:pt x="15507" y="0"/>
                  </a:moveTo>
                  <a:lnTo>
                    <a:pt x="0" y="8954"/>
                  </a:lnTo>
                  <a:lnTo>
                    <a:pt x="10338" y="14923"/>
                  </a:lnTo>
                  <a:lnTo>
                    <a:pt x="9304" y="15520"/>
                  </a:lnTo>
                  <a:lnTo>
                    <a:pt x="9302" y="15520"/>
                  </a:lnTo>
                  <a:lnTo>
                    <a:pt x="4134" y="18504"/>
                  </a:lnTo>
                  <a:lnTo>
                    <a:pt x="13439" y="23875"/>
                  </a:lnTo>
                  <a:lnTo>
                    <a:pt x="12405" y="24473"/>
                  </a:lnTo>
                  <a:lnTo>
                    <a:pt x="11370" y="25069"/>
                  </a:lnTo>
                  <a:lnTo>
                    <a:pt x="19641" y="29844"/>
                  </a:lnTo>
                  <a:lnTo>
                    <a:pt x="27911" y="25069"/>
                  </a:lnTo>
                  <a:lnTo>
                    <a:pt x="29979" y="26264"/>
                  </a:lnTo>
                  <a:lnTo>
                    <a:pt x="40319" y="20294"/>
                  </a:lnTo>
                  <a:lnTo>
                    <a:pt x="39286" y="19698"/>
                  </a:lnTo>
                  <a:lnTo>
                    <a:pt x="38250" y="19100"/>
                  </a:lnTo>
                  <a:lnTo>
                    <a:pt x="40319" y="17907"/>
                  </a:lnTo>
                  <a:lnTo>
                    <a:pt x="39286" y="17311"/>
                  </a:lnTo>
                  <a:lnTo>
                    <a:pt x="38252" y="16714"/>
                  </a:lnTo>
                  <a:lnTo>
                    <a:pt x="41350" y="14923"/>
                  </a:lnTo>
                  <a:lnTo>
                    <a:pt x="29979" y="8357"/>
                  </a:lnTo>
                  <a:lnTo>
                    <a:pt x="1550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a:off x="3275300" y="1162600"/>
              <a:ext cx="51750" cy="44800"/>
            </a:xfrm>
            <a:custGeom>
              <a:avLst/>
              <a:gdLst/>
              <a:ahLst/>
              <a:cxnLst/>
              <a:rect l="l" t="t" r="r" b="b"/>
              <a:pathLst>
                <a:path w="2070" h="1792" extrusionOk="0">
                  <a:moveTo>
                    <a:pt x="2069" y="1"/>
                  </a:moveTo>
                  <a:lnTo>
                    <a:pt x="0" y="1194"/>
                  </a:lnTo>
                  <a:lnTo>
                    <a:pt x="1036" y="1792"/>
                  </a:lnTo>
                  <a:lnTo>
                    <a:pt x="2069" y="1194"/>
                  </a:lnTo>
                  <a:lnTo>
                    <a:pt x="206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0"/>
            <p:cNvSpPr/>
            <p:nvPr/>
          </p:nvSpPr>
          <p:spPr>
            <a:xfrm>
              <a:off x="3068500" y="1222275"/>
              <a:ext cx="258550" cy="179125"/>
            </a:xfrm>
            <a:custGeom>
              <a:avLst/>
              <a:gdLst/>
              <a:ahLst/>
              <a:cxnLst/>
              <a:rect l="l" t="t" r="r" b="b"/>
              <a:pathLst>
                <a:path w="10342" h="7165" extrusionOk="0">
                  <a:moveTo>
                    <a:pt x="10341" y="1"/>
                  </a:moveTo>
                  <a:lnTo>
                    <a:pt x="1" y="5971"/>
                  </a:lnTo>
                  <a:lnTo>
                    <a:pt x="2" y="7164"/>
                  </a:lnTo>
                  <a:lnTo>
                    <a:pt x="10341" y="1196"/>
                  </a:lnTo>
                  <a:lnTo>
                    <a:pt x="103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3016825" y="1341650"/>
              <a:ext cx="51750" cy="59750"/>
            </a:xfrm>
            <a:custGeom>
              <a:avLst/>
              <a:gdLst/>
              <a:ahLst/>
              <a:cxnLst/>
              <a:rect l="l" t="t" r="r" b="b"/>
              <a:pathLst>
                <a:path w="2070" h="2390" extrusionOk="0">
                  <a:moveTo>
                    <a:pt x="0" y="1"/>
                  </a:moveTo>
                  <a:lnTo>
                    <a:pt x="2" y="1196"/>
                  </a:lnTo>
                  <a:lnTo>
                    <a:pt x="2069" y="2389"/>
                  </a:lnTo>
                  <a:lnTo>
                    <a:pt x="2068" y="119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2810075" y="1341650"/>
              <a:ext cx="206800" cy="149275"/>
            </a:xfrm>
            <a:custGeom>
              <a:avLst/>
              <a:gdLst/>
              <a:ahLst/>
              <a:cxnLst/>
              <a:rect l="l" t="t" r="r" b="b"/>
              <a:pathLst>
                <a:path w="8272" h="5971" extrusionOk="0">
                  <a:moveTo>
                    <a:pt x="8270" y="1"/>
                  </a:moveTo>
                  <a:lnTo>
                    <a:pt x="0" y="4776"/>
                  </a:lnTo>
                  <a:lnTo>
                    <a:pt x="0" y="5971"/>
                  </a:lnTo>
                  <a:lnTo>
                    <a:pt x="8272" y="1196"/>
                  </a:lnTo>
                  <a:lnTo>
                    <a:pt x="8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2603300" y="1341650"/>
              <a:ext cx="206800" cy="149275"/>
            </a:xfrm>
            <a:custGeom>
              <a:avLst/>
              <a:gdLst/>
              <a:ahLst/>
              <a:cxnLst/>
              <a:rect l="l" t="t" r="r" b="b"/>
              <a:pathLst>
                <a:path w="8272" h="5971" extrusionOk="0">
                  <a:moveTo>
                    <a:pt x="0" y="1"/>
                  </a:moveTo>
                  <a:lnTo>
                    <a:pt x="2" y="1196"/>
                  </a:lnTo>
                  <a:lnTo>
                    <a:pt x="8271" y="5971"/>
                  </a:lnTo>
                  <a:lnTo>
                    <a:pt x="8271" y="477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2422400" y="1177550"/>
              <a:ext cx="232650" cy="149225"/>
            </a:xfrm>
            <a:custGeom>
              <a:avLst/>
              <a:gdLst/>
              <a:ahLst/>
              <a:cxnLst/>
              <a:rect l="l" t="t" r="r" b="b"/>
              <a:pathLst>
                <a:path w="9306" h="5969" extrusionOk="0">
                  <a:moveTo>
                    <a:pt x="0" y="0"/>
                  </a:moveTo>
                  <a:lnTo>
                    <a:pt x="0" y="1194"/>
                  </a:lnTo>
                  <a:lnTo>
                    <a:pt x="8271" y="5969"/>
                  </a:lnTo>
                  <a:lnTo>
                    <a:pt x="9305" y="5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2319050" y="938800"/>
              <a:ext cx="258450" cy="164175"/>
            </a:xfrm>
            <a:custGeom>
              <a:avLst/>
              <a:gdLst/>
              <a:ahLst/>
              <a:cxnLst/>
              <a:rect l="l" t="t" r="r" b="b"/>
              <a:pathLst>
                <a:path w="10338" h="6567" extrusionOk="0">
                  <a:moveTo>
                    <a:pt x="0" y="0"/>
                  </a:moveTo>
                  <a:lnTo>
                    <a:pt x="0" y="1194"/>
                  </a:lnTo>
                  <a:lnTo>
                    <a:pt x="9302" y="6566"/>
                  </a:lnTo>
                  <a:lnTo>
                    <a:pt x="9304" y="6566"/>
                  </a:lnTo>
                  <a:lnTo>
                    <a:pt x="10338" y="596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3275325" y="1066875"/>
              <a:ext cx="77525" cy="59700"/>
            </a:xfrm>
            <a:custGeom>
              <a:avLst/>
              <a:gdLst/>
              <a:ahLst/>
              <a:cxnLst/>
              <a:rect l="l" t="t" r="r" b="b"/>
              <a:pathLst>
                <a:path w="3101" h="2388" extrusionOk="0">
                  <a:moveTo>
                    <a:pt x="3099" y="0"/>
                  </a:moveTo>
                  <a:lnTo>
                    <a:pt x="1" y="1790"/>
                  </a:lnTo>
                  <a:lnTo>
                    <a:pt x="1035" y="2387"/>
                  </a:lnTo>
                  <a:lnTo>
                    <a:pt x="3101" y="1194"/>
                  </a:lnTo>
                  <a:lnTo>
                    <a:pt x="30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2319050" y="693800"/>
              <a:ext cx="1033775" cy="746125"/>
            </a:xfrm>
            <a:custGeom>
              <a:avLst/>
              <a:gdLst/>
              <a:ahLst/>
              <a:cxnLst/>
              <a:rect l="l" t="t" r="r" b="b"/>
              <a:pathLst>
                <a:path w="41351" h="29845" extrusionOk="0">
                  <a:moveTo>
                    <a:pt x="15507" y="1"/>
                  </a:moveTo>
                  <a:lnTo>
                    <a:pt x="0" y="8955"/>
                  </a:lnTo>
                  <a:lnTo>
                    <a:pt x="10338" y="14923"/>
                  </a:lnTo>
                  <a:lnTo>
                    <a:pt x="9304" y="15521"/>
                  </a:lnTo>
                  <a:lnTo>
                    <a:pt x="9302" y="15521"/>
                  </a:lnTo>
                  <a:lnTo>
                    <a:pt x="4134" y="18505"/>
                  </a:lnTo>
                  <a:lnTo>
                    <a:pt x="13439" y="23876"/>
                  </a:lnTo>
                  <a:lnTo>
                    <a:pt x="12405" y="24474"/>
                  </a:lnTo>
                  <a:lnTo>
                    <a:pt x="11370" y="25069"/>
                  </a:lnTo>
                  <a:lnTo>
                    <a:pt x="19641" y="29845"/>
                  </a:lnTo>
                  <a:lnTo>
                    <a:pt x="27911" y="25069"/>
                  </a:lnTo>
                  <a:lnTo>
                    <a:pt x="29979" y="26263"/>
                  </a:lnTo>
                  <a:lnTo>
                    <a:pt x="40319" y="20294"/>
                  </a:lnTo>
                  <a:lnTo>
                    <a:pt x="39286" y="19698"/>
                  </a:lnTo>
                  <a:lnTo>
                    <a:pt x="38250" y="19101"/>
                  </a:lnTo>
                  <a:lnTo>
                    <a:pt x="40319" y="17906"/>
                  </a:lnTo>
                  <a:lnTo>
                    <a:pt x="39286" y="17310"/>
                  </a:lnTo>
                  <a:lnTo>
                    <a:pt x="38252" y="16713"/>
                  </a:lnTo>
                  <a:lnTo>
                    <a:pt x="41350" y="14923"/>
                  </a:lnTo>
                  <a:lnTo>
                    <a:pt x="29979" y="8357"/>
                  </a:lnTo>
                  <a:lnTo>
                    <a:pt x="1550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3275300" y="1141450"/>
              <a:ext cx="51750" cy="44825"/>
            </a:xfrm>
            <a:custGeom>
              <a:avLst/>
              <a:gdLst/>
              <a:ahLst/>
              <a:cxnLst/>
              <a:rect l="l" t="t" r="r" b="b"/>
              <a:pathLst>
                <a:path w="2070" h="1793" extrusionOk="0">
                  <a:moveTo>
                    <a:pt x="2069" y="0"/>
                  </a:moveTo>
                  <a:lnTo>
                    <a:pt x="0" y="1195"/>
                  </a:lnTo>
                  <a:lnTo>
                    <a:pt x="1036" y="1792"/>
                  </a:lnTo>
                  <a:lnTo>
                    <a:pt x="2069" y="1195"/>
                  </a:lnTo>
                  <a:lnTo>
                    <a:pt x="2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3068500" y="1201150"/>
              <a:ext cx="258550" cy="179100"/>
            </a:xfrm>
            <a:custGeom>
              <a:avLst/>
              <a:gdLst/>
              <a:ahLst/>
              <a:cxnLst/>
              <a:rect l="l" t="t" r="r" b="b"/>
              <a:pathLst>
                <a:path w="10342" h="7164" extrusionOk="0">
                  <a:moveTo>
                    <a:pt x="10341" y="0"/>
                  </a:moveTo>
                  <a:lnTo>
                    <a:pt x="1" y="5969"/>
                  </a:lnTo>
                  <a:lnTo>
                    <a:pt x="2" y="7164"/>
                  </a:lnTo>
                  <a:lnTo>
                    <a:pt x="10341" y="1194"/>
                  </a:lnTo>
                  <a:lnTo>
                    <a:pt x="10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3016825" y="1320525"/>
              <a:ext cx="51750" cy="59725"/>
            </a:xfrm>
            <a:custGeom>
              <a:avLst/>
              <a:gdLst/>
              <a:ahLst/>
              <a:cxnLst/>
              <a:rect l="l" t="t" r="r" b="b"/>
              <a:pathLst>
                <a:path w="2070" h="2389" extrusionOk="0">
                  <a:moveTo>
                    <a:pt x="0" y="0"/>
                  </a:moveTo>
                  <a:lnTo>
                    <a:pt x="2" y="1194"/>
                  </a:lnTo>
                  <a:lnTo>
                    <a:pt x="2069" y="2389"/>
                  </a:lnTo>
                  <a:lnTo>
                    <a:pt x="2068" y="119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2810075" y="1320525"/>
              <a:ext cx="206800" cy="149225"/>
            </a:xfrm>
            <a:custGeom>
              <a:avLst/>
              <a:gdLst/>
              <a:ahLst/>
              <a:cxnLst/>
              <a:rect l="l" t="t" r="r" b="b"/>
              <a:pathLst>
                <a:path w="8272" h="5969" extrusionOk="0">
                  <a:moveTo>
                    <a:pt x="8270" y="0"/>
                  </a:moveTo>
                  <a:lnTo>
                    <a:pt x="0" y="4776"/>
                  </a:lnTo>
                  <a:lnTo>
                    <a:pt x="0" y="5969"/>
                  </a:lnTo>
                  <a:lnTo>
                    <a:pt x="8272" y="1194"/>
                  </a:lnTo>
                  <a:lnTo>
                    <a:pt x="82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2603300" y="1320525"/>
              <a:ext cx="206800" cy="149225"/>
            </a:xfrm>
            <a:custGeom>
              <a:avLst/>
              <a:gdLst/>
              <a:ahLst/>
              <a:cxnLst/>
              <a:rect l="l" t="t" r="r" b="b"/>
              <a:pathLst>
                <a:path w="8272" h="5969" extrusionOk="0">
                  <a:moveTo>
                    <a:pt x="0" y="0"/>
                  </a:moveTo>
                  <a:lnTo>
                    <a:pt x="2" y="1194"/>
                  </a:lnTo>
                  <a:lnTo>
                    <a:pt x="8271" y="5969"/>
                  </a:lnTo>
                  <a:lnTo>
                    <a:pt x="8271" y="477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2422400" y="1156425"/>
              <a:ext cx="232650" cy="149225"/>
            </a:xfrm>
            <a:custGeom>
              <a:avLst/>
              <a:gdLst/>
              <a:ahLst/>
              <a:cxnLst/>
              <a:rect l="l" t="t" r="r" b="b"/>
              <a:pathLst>
                <a:path w="9306" h="5969" extrusionOk="0">
                  <a:moveTo>
                    <a:pt x="0" y="0"/>
                  </a:moveTo>
                  <a:lnTo>
                    <a:pt x="0" y="1193"/>
                  </a:lnTo>
                  <a:lnTo>
                    <a:pt x="8271" y="5969"/>
                  </a:lnTo>
                  <a:lnTo>
                    <a:pt x="9305" y="5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2319050" y="917650"/>
              <a:ext cx="258450" cy="164175"/>
            </a:xfrm>
            <a:custGeom>
              <a:avLst/>
              <a:gdLst/>
              <a:ahLst/>
              <a:cxnLst/>
              <a:rect l="l" t="t" r="r" b="b"/>
              <a:pathLst>
                <a:path w="10338" h="6567" extrusionOk="0">
                  <a:moveTo>
                    <a:pt x="0" y="1"/>
                  </a:moveTo>
                  <a:lnTo>
                    <a:pt x="0" y="1194"/>
                  </a:lnTo>
                  <a:lnTo>
                    <a:pt x="9302" y="6567"/>
                  </a:lnTo>
                  <a:lnTo>
                    <a:pt x="9304" y="6567"/>
                  </a:lnTo>
                  <a:lnTo>
                    <a:pt x="10338" y="596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2336475" y="892975"/>
              <a:ext cx="3500" cy="28100"/>
            </a:xfrm>
            <a:custGeom>
              <a:avLst/>
              <a:gdLst/>
              <a:ahLst/>
              <a:cxnLst/>
              <a:rect l="l" t="t" r="r" b="b"/>
              <a:pathLst>
                <a:path w="140" h="1124" extrusionOk="0">
                  <a:moveTo>
                    <a:pt x="140" y="0"/>
                  </a:moveTo>
                  <a:lnTo>
                    <a:pt x="1" y="80"/>
                  </a:lnTo>
                  <a:lnTo>
                    <a:pt x="1" y="1063"/>
                  </a:lnTo>
                  <a:cubicBezTo>
                    <a:pt x="1" y="1099"/>
                    <a:pt x="29" y="1123"/>
                    <a:pt x="60" y="1123"/>
                  </a:cubicBezTo>
                  <a:cubicBezTo>
                    <a:pt x="70" y="1123"/>
                    <a:pt x="80" y="1121"/>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2325975" y="835975"/>
              <a:ext cx="23900" cy="67000"/>
            </a:xfrm>
            <a:custGeom>
              <a:avLst/>
              <a:gdLst/>
              <a:ahLst/>
              <a:cxnLst/>
              <a:rect l="l" t="t" r="r" b="b"/>
              <a:pathLst>
                <a:path w="956" h="2680" extrusionOk="0">
                  <a:moveTo>
                    <a:pt x="477" y="1"/>
                  </a:moveTo>
                  <a:cubicBezTo>
                    <a:pt x="213" y="1"/>
                    <a:pt x="0" y="1409"/>
                    <a:pt x="0" y="1861"/>
                  </a:cubicBezTo>
                  <a:cubicBezTo>
                    <a:pt x="0" y="2312"/>
                    <a:pt x="213" y="2679"/>
                    <a:pt x="477" y="2679"/>
                  </a:cubicBezTo>
                  <a:cubicBezTo>
                    <a:pt x="741" y="2679"/>
                    <a:pt x="956" y="2312"/>
                    <a:pt x="956" y="1861"/>
                  </a:cubicBezTo>
                  <a:cubicBezTo>
                    <a:pt x="956" y="1409"/>
                    <a:pt x="741" y="1"/>
                    <a:pt x="47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2329950" y="838350"/>
              <a:ext cx="19925" cy="64625"/>
            </a:xfrm>
            <a:custGeom>
              <a:avLst/>
              <a:gdLst/>
              <a:ahLst/>
              <a:cxnLst/>
              <a:rect l="l" t="t" r="r" b="b"/>
              <a:pathLst>
                <a:path w="797" h="2585" extrusionOk="0">
                  <a:moveTo>
                    <a:pt x="436" y="0"/>
                  </a:moveTo>
                  <a:lnTo>
                    <a:pt x="436" y="0"/>
                  </a:lnTo>
                  <a:cubicBezTo>
                    <a:pt x="521" y="276"/>
                    <a:pt x="565" y="561"/>
                    <a:pt x="563" y="850"/>
                  </a:cubicBezTo>
                  <a:cubicBezTo>
                    <a:pt x="563" y="1553"/>
                    <a:pt x="328" y="2151"/>
                    <a:pt x="1" y="2374"/>
                  </a:cubicBezTo>
                  <a:cubicBezTo>
                    <a:pt x="86" y="2503"/>
                    <a:pt x="196" y="2584"/>
                    <a:pt x="318" y="2584"/>
                  </a:cubicBezTo>
                  <a:cubicBezTo>
                    <a:pt x="582" y="2584"/>
                    <a:pt x="797" y="2217"/>
                    <a:pt x="797" y="1766"/>
                  </a:cubicBezTo>
                  <a:cubicBezTo>
                    <a:pt x="797" y="1383"/>
                    <a:pt x="643" y="321"/>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2732525" y="828125"/>
              <a:ext cx="310175" cy="179075"/>
            </a:xfrm>
            <a:custGeom>
              <a:avLst/>
              <a:gdLst/>
              <a:ahLst/>
              <a:cxnLst/>
              <a:rect l="l" t="t" r="r" b="b"/>
              <a:pathLst>
                <a:path w="12407" h="7163" extrusionOk="0">
                  <a:moveTo>
                    <a:pt x="6204" y="0"/>
                  </a:moveTo>
                  <a:lnTo>
                    <a:pt x="1" y="3582"/>
                  </a:lnTo>
                  <a:lnTo>
                    <a:pt x="6204" y="7162"/>
                  </a:lnTo>
                  <a:lnTo>
                    <a:pt x="12406" y="3582"/>
                  </a:lnTo>
                  <a:lnTo>
                    <a:pt x="620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2835925" y="768400"/>
              <a:ext cx="155100" cy="149275"/>
            </a:xfrm>
            <a:custGeom>
              <a:avLst/>
              <a:gdLst/>
              <a:ahLst/>
              <a:cxnLst/>
              <a:rect l="l" t="t" r="r" b="b"/>
              <a:pathLst>
                <a:path w="6204" h="5971" extrusionOk="0">
                  <a:moveTo>
                    <a:pt x="4136" y="1"/>
                  </a:moveTo>
                  <a:lnTo>
                    <a:pt x="2070" y="1196"/>
                  </a:lnTo>
                  <a:lnTo>
                    <a:pt x="0" y="2389"/>
                  </a:lnTo>
                  <a:lnTo>
                    <a:pt x="2068" y="5971"/>
                  </a:lnTo>
                  <a:lnTo>
                    <a:pt x="6204" y="3583"/>
                  </a:lnTo>
                  <a:lnTo>
                    <a:pt x="413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0"/>
            <p:cNvSpPr/>
            <p:nvPr/>
          </p:nvSpPr>
          <p:spPr>
            <a:xfrm>
              <a:off x="2887625" y="857950"/>
              <a:ext cx="103400" cy="119400"/>
            </a:xfrm>
            <a:custGeom>
              <a:avLst/>
              <a:gdLst/>
              <a:ahLst/>
              <a:cxnLst/>
              <a:rect l="l" t="t" r="r" b="b"/>
              <a:pathLst>
                <a:path w="4136" h="4776" extrusionOk="0">
                  <a:moveTo>
                    <a:pt x="4136" y="1"/>
                  </a:moveTo>
                  <a:lnTo>
                    <a:pt x="0" y="2389"/>
                  </a:lnTo>
                  <a:lnTo>
                    <a:pt x="2" y="4776"/>
                  </a:lnTo>
                  <a:lnTo>
                    <a:pt x="4136" y="2389"/>
                  </a:lnTo>
                  <a:lnTo>
                    <a:pt x="413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a:off x="2784225" y="857950"/>
              <a:ext cx="103450" cy="119400"/>
            </a:xfrm>
            <a:custGeom>
              <a:avLst/>
              <a:gdLst/>
              <a:ahLst/>
              <a:cxnLst/>
              <a:rect l="l" t="t" r="r" b="b"/>
              <a:pathLst>
                <a:path w="4138" h="4776" extrusionOk="0">
                  <a:moveTo>
                    <a:pt x="0" y="1"/>
                  </a:moveTo>
                  <a:lnTo>
                    <a:pt x="2" y="2389"/>
                  </a:lnTo>
                  <a:lnTo>
                    <a:pt x="4138" y="4776"/>
                  </a:lnTo>
                  <a:lnTo>
                    <a:pt x="4136" y="2389"/>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2784225" y="828125"/>
              <a:ext cx="103425" cy="89550"/>
            </a:xfrm>
            <a:custGeom>
              <a:avLst/>
              <a:gdLst/>
              <a:ahLst/>
              <a:cxnLst/>
              <a:rect l="l" t="t" r="r" b="b"/>
              <a:pathLst>
                <a:path w="4137" h="3582" extrusionOk="0">
                  <a:moveTo>
                    <a:pt x="2068" y="0"/>
                  </a:moveTo>
                  <a:lnTo>
                    <a:pt x="0" y="1194"/>
                  </a:lnTo>
                  <a:lnTo>
                    <a:pt x="4136" y="3582"/>
                  </a:lnTo>
                  <a:lnTo>
                    <a:pt x="2068" y="0"/>
                  </a:lnTo>
                  <a:close/>
                </a:path>
              </a:pathLst>
            </a:custGeom>
            <a:solidFill>
              <a:srgbClr val="E4252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2706675" y="1260825"/>
              <a:ext cx="206800" cy="119425"/>
            </a:xfrm>
            <a:custGeom>
              <a:avLst/>
              <a:gdLst/>
              <a:ahLst/>
              <a:cxnLst/>
              <a:rect l="l" t="t" r="r" b="b"/>
              <a:pathLst>
                <a:path w="8272" h="4777" extrusionOk="0">
                  <a:moveTo>
                    <a:pt x="4138" y="0"/>
                  </a:moveTo>
                  <a:lnTo>
                    <a:pt x="1" y="2388"/>
                  </a:lnTo>
                  <a:lnTo>
                    <a:pt x="4136" y="4777"/>
                  </a:lnTo>
                  <a:lnTo>
                    <a:pt x="8272" y="2388"/>
                  </a:lnTo>
                  <a:lnTo>
                    <a:pt x="4138"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a:off x="2810075" y="1305625"/>
              <a:ext cx="51725" cy="44750"/>
            </a:xfrm>
            <a:custGeom>
              <a:avLst/>
              <a:gdLst/>
              <a:ahLst/>
              <a:cxnLst/>
              <a:rect l="l" t="t" r="r" b="b"/>
              <a:pathLst>
                <a:path w="2069" h="1790" extrusionOk="0">
                  <a:moveTo>
                    <a:pt x="2068" y="1"/>
                  </a:moveTo>
                  <a:lnTo>
                    <a:pt x="0" y="1194"/>
                  </a:lnTo>
                  <a:lnTo>
                    <a:pt x="0" y="1790"/>
                  </a:lnTo>
                  <a:lnTo>
                    <a:pt x="2068" y="596"/>
                  </a:lnTo>
                  <a:lnTo>
                    <a:pt x="206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a:off x="2758375" y="1275800"/>
              <a:ext cx="103425" cy="59675"/>
            </a:xfrm>
            <a:custGeom>
              <a:avLst/>
              <a:gdLst/>
              <a:ahLst/>
              <a:cxnLst/>
              <a:rect l="l" t="t" r="r" b="b"/>
              <a:pathLst>
                <a:path w="4137" h="2387" extrusionOk="0">
                  <a:moveTo>
                    <a:pt x="2068" y="0"/>
                  </a:moveTo>
                  <a:lnTo>
                    <a:pt x="1" y="1194"/>
                  </a:lnTo>
                  <a:lnTo>
                    <a:pt x="2068" y="2387"/>
                  </a:lnTo>
                  <a:lnTo>
                    <a:pt x="4136" y="1194"/>
                  </a:lnTo>
                  <a:lnTo>
                    <a:pt x="206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2758375" y="1305625"/>
              <a:ext cx="51725" cy="44750"/>
            </a:xfrm>
            <a:custGeom>
              <a:avLst/>
              <a:gdLst/>
              <a:ahLst/>
              <a:cxnLst/>
              <a:rect l="l" t="t" r="r" b="b"/>
              <a:pathLst>
                <a:path w="2069" h="1790" extrusionOk="0">
                  <a:moveTo>
                    <a:pt x="1" y="1"/>
                  </a:moveTo>
                  <a:lnTo>
                    <a:pt x="1" y="596"/>
                  </a:lnTo>
                  <a:lnTo>
                    <a:pt x="2068" y="1790"/>
                  </a:lnTo>
                  <a:lnTo>
                    <a:pt x="2068" y="119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2822975" y="1156425"/>
              <a:ext cx="64675" cy="96975"/>
            </a:xfrm>
            <a:custGeom>
              <a:avLst/>
              <a:gdLst/>
              <a:ahLst/>
              <a:cxnLst/>
              <a:rect l="l" t="t" r="r" b="b"/>
              <a:pathLst>
                <a:path w="2587" h="3879" extrusionOk="0">
                  <a:moveTo>
                    <a:pt x="2586" y="0"/>
                  </a:moveTo>
                  <a:lnTo>
                    <a:pt x="1" y="1492"/>
                  </a:lnTo>
                  <a:lnTo>
                    <a:pt x="1" y="3879"/>
                  </a:lnTo>
                  <a:lnTo>
                    <a:pt x="2586" y="2387"/>
                  </a:lnTo>
                  <a:lnTo>
                    <a:pt x="258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2810075" y="1148950"/>
              <a:ext cx="77575" cy="44800"/>
            </a:xfrm>
            <a:custGeom>
              <a:avLst/>
              <a:gdLst/>
              <a:ahLst/>
              <a:cxnLst/>
              <a:rect l="l" t="t" r="r" b="b"/>
              <a:pathLst>
                <a:path w="3103" h="1792" extrusionOk="0">
                  <a:moveTo>
                    <a:pt x="2584" y="0"/>
                  </a:moveTo>
                  <a:lnTo>
                    <a:pt x="0" y="1492"/>
                  </a:lnTo>
                  <a:lnTo>
                    <a:pt x="517" y="1791"/>
                  </a:lnTo>
                  <a:lnTo>
                    <a:pt x="3102" y="299"/>
                  </a:lnTo>
                  <a:lnTo>
                    <a:pt x="258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2810075" y="1193725"/>
              <a:ext cx="12925" cy="119350"/>
            </a:xfrm>
            <a:custGeom>
              <a:avLst/>
              <a:gdLst/>
              <a:ahLst/>
              <a:cxnLst/>
              <a:rect l="l" t="t" r="r" b="b"/>
              <a:pathLst>
                <a:path w="517" h="4774" extrusionOk="0">
                  <a:moveTo>
                    <a:pt x="517" y="0"/>
                  </a:moveTo>
                  <a:lnTo>
                    <a:pt x="0" y="297"/>
                  </a:lnTo>
                  <a:lnTo>
                    <a:pt x="0" y="4774"/>
                  </a:lnTo>
                  <a:lnTo>
                    <a:pt x="517" y="4477"/>
                  </a:lnTo>
                  <a:lnTo>
                    <a:pt x="517" y="2387"/>
                  </a:lnTo>
                  <a:lnTo>
                    <a:pt x="5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2797175" y="1186250"/>
              <a:ext cx="25825" cy="14925"/>
            </a:xfrm>
            <a:custGeom>
              <a:avLst/>
              <a:gdLst/>
              <a:ahLst/>
              <a:cxnLst/>
              <a:rect l="l" t="t" r="r" b="b"/>
              <a:pathLst>
                <a:path w="1033" h="597" extrusionOk="0">
                  <a:moveTo>
                    <a:pt x="516" y="0"/>
                  </a:moveTo>
                  <a:lnTo>
                    <a:pt x="0" y="299"/>
                  </a:lnTo>
                  <a:lnTo>
                    <a:pt x="516" y="596"/>
                  </a:lnTo>
                  <a:lnTo>
                    <a:pt x="1033" y="299"/>
                  </a:lnTo>
                  <a:lnTo>
                    <a:pt x="5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2797175" y="1193725"/>
              <a:ext cx="12925" cy="119350"/>
            </a:xfrm>
            <a:custGeom>
              <a:avLst/>
              <a:gdLst/>
              <a:ahLst/>
              <a:cxnLst/>
              <a:rect l="l" t="t" r="r" b="b"/>
              <a:pathLst>
                <a:path w="517" h="4774" extrusionOk="0">
                  <a:moveTo>
                    <a:pt x="0" y="0"/>
                  </a:moveTo>
                  <a:lnTo>
                    <a:pt x="0" y="4477"/>
                  </a:lnTo>
                  <a:lnTo>
                    <a:pt x="516" y="4774"/>
                  </a:lnTo>
                  <a:lnTo>
                    <a:pt x="516" y="29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2603300" y="723650"/>
              <a:ext cx="206800" cy="119400"/>
            </a:xfrm>
            <a:custGeom>
              <a:avLst/>
              <a:gdLst/>
              <a:ahLst/>
              <a:cxnLst/>
              <a:rect l="l" t="t" r="r" b="b"/>
              <a:pathLst>
                <a:path w="8272" h="4776" extrusionOk="0">
                  <a:moveTo>
                    <a:pt x="4137" y="0"/>
                  </a:moveTo>
                  <a:lnTo>
                    <a:pt x="0" y="2388"/>
                  </a:lnTo>
                  <a:lnTo>
                    <a:pt x="4136" y="4775"/>
                  </a:lnTo>
                  <a:lnTo>
                    <a:pt x="8271" y="2388"/>
                  </a:lnTo>
                  <a:lnTo>
                    <a:pt x="413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2706675" y="768450"/>
              <a:ext cx="51750" cy="44750"/>
            </a:xfrm>
            <a:custGeom>
              <a:avLst/>
              <a:gdLst/>
              <a:ahLst/>
              <a:cxnLst/>
              <a:rect l="l" t="t" r="r" b="b"/>
              <a:pathLst>
                <a:path w="2070" h="1790" extrusionOk="0">
                  <a:moveTo>
                    <a:pt x="2070" y="0"/>
                  </a:moveTo>
                  <a:lnTo>
                    <a:pt x="1" y="1194"/>
                  </a:lnTo>
                  <a:lnTo>
                    <a:pt x="1" y="1790"/>
                  </a:lnTo>
                  <a:lnTo>
                    <a:pt x="2069" y="596"/>
                  </a:lnTo>
                  <a:lnTo>
                    <a:pt x="207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a:off x="2654975" y="738575"/>
              <a:ext cx="103450" cy="59725"/>
            </a:xfrm>
            <a:custGeom>
              <a:avLst/>
              <a:gdLst/>
              <a:ahLst/>
              <a:cxnLst/>
              <a:rect l="l" t="t" r="r" b="b"/>
              <a:pathLst>
                <a:path w="4138" h="2389" extrusionOk="0">
                  <a:moveTo>
                    <a:pt x="2069" y="1"/>
                  </a:moveTo>
                  <a:lnTo>
                    <a:pt x="1" y="1195"/>
                  </a:lnTo>
                  <a:lnTo>
                    <a:pt x="2069" y="2389"/>
                  </a:lnTo>
                  <a:lnTo>
                    <a:pt x="4138" y="1195"/>
                  </a:lnTo>
                  <a:lnTo>
                    <a:pt x="206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a:off x="2654975" y="768450"/>
              <a:ext cx="51725" cy="44750"/>
            </a:xfrm>
            <a:custGeom>
              <a:avLst/>
              <a:gdLst/>
              <a:ahLst/>
              <a:cxnLst/>
              <a:rect l="l" t="t" r="r" b="b"/>
              <a:pathLst>
                <a:path w="2069" h="1790" extrusionOk="0">
                  <a:moveTo>
                    <a:pt x="1" y="0"/>
                  </a:moveTo>
                  <a:lnTo>
                    <a:pt x="1" y="596"/>
                  </a:lnTo>
                  <a:lnTo>
                    <a:pt x="2069" y="1790"/>
                  </a:lnTo>
                  <a:lnTo>
                    <a:pt x="2069" y="119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2719625" y="619225"/>
              <a:ext cx="64625" cy="97000"/>
            </a:xfrm>
            <a:custGeom>
              <a:avLst/>
              <a:gdLst/>
              <a:ahLst/>
              <a:cxnLst/>
              <a:rect l="l" t="t" r="r" b="b"/>
              <a:pathLst>
                <a:path w="2585" h="3880" extrusionOk="0">
                  <a:moveTo>
                    <a:pt x="2584" y="1"/>
                  </a:moveTo>
                  <a:lnTo>
                    <a:pt x="0" y="1493"/>
                  </a:lnTo>
                  <a:lnTo>
                    <a:pt x="0" y="3880"/>
                  </a:lnTo>
                  <a:lnTo>
                    <a:pt x="2584" y="2388"/>
                  </a:lnTo>
                  <a:lnTo>
                    <a:pt x="258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a:off x="2706675" y="611775"/>
              <a:ext cx="77575" cy="44800"/>
            </a:xfrm>
            <a:custGeom>
              <a:avLst/>
              <a:gdLst/>
              <a:ahLst/>
              <a:cxnLst/>
              <a:rect l="l" t="t" r="r" b="b"/>
              <a:pathLst>
                <a:path w="3103" h="1792" extrusionOk="0">
                  <a:moveTo>
                    <a:pt x="2586" y="0"/>
                  </a:moveTo>
                  <a:lnTo>
                    <a:pt x="1" y="1492"/>
                  </a:lnTo>
                  <a:lnTo>
                    <a:pt x="518" y="1791"/>
                  </a:lnTo>
                  <a:lnTo>
                    <a:pt x="3102" y="299"/>
                  </a:lnTo>
                  <a:lnTo>
                    <a:pt x="258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2706675" y="656550"/>
              <a:ext cx="12975" cy="119350"/>
            </a:xfrm>
            <a:custGeom>
              <a:avLst/>
              <a:gdLst/>
              <a:ahLst/>
              <a:cxnLst/>
              <a:rect l="l" t="t" r="r" b="b"/>
              <a:pathLst>
                <a:path w="519" h="4774" extrusionOk="0">
                  <a:moveTo>
                    <a:pt x="518" y="0"/>
                  </a:moveTo>
                  <a:lnTo>
                    <a:pt x="1" y="297"/>
                  </a:lnTo>
                  <a:lnTo>
                    <a:pt x="1" y="4774"/>
                  </a:lnTo>
                  <a:lnTo>
                    <a:pt x="518" y="4476"/>
                  </a:lnTo>
                  <a:lnTo>
                    <a:pt x="518" y="2387"/>
                  </a:lnTo>
                  <a:lnTo>
                    <a:pt x="51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2693775" y="649075"/>
              <a:ext cx="25875" cy="14925"/>
            </a:xfrm>
            <a:custGeom>
              <a:avLst/>
              <a:gdLst/>
              <a:ahLst/>
              <a:cxnLst/>
              <a:rect l="l" t="t" r="r" b="b"/>
              <a:pathLst>
                <a:path w="1035" h="597" extrusionOk="0">
                  <a:moveTo>
                    <a:pt x="517" y="0"/>
                  </a:moveTo>
                  <a:lnTo>
                    <a:pt x="1" y="299"/>
                  </a:lnTo>
                  <a:lnTo>
                    <a:pt x="517" y="596"/>
                  </a:lnTo>
                  <a:lnTo>
                    <a:pt x="1034" y="299"/>
                  </a:lnTo>
                  <a:lnTo>
                    <a:pt x="5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2693775" y="656550"/>
              <a:ext cx="12925" cy="119350"/>
            </a:xfrm>
            <a:custGeom>
              <a:avLst/>
              <a:gdLst/>
              <a:ahLst/>
              <a:cxnLst/>
              <a:rect l="l" t="t" r="r" b="b"/>
              <a:pathLst>
                <a:path w="517" h="4774" extrusionOk="0">
                  <a:moveTo>
                    <a:pt x="1" y="0"/>
                  </a:moveTo>
                  <a:lnTo>
                    <a:pt x="1" y="4476"/>
                  </a:lnTo>
                  <a:lnTo>
                    <a:pt x="517" y="4774"/>
                  </a:lnTo>
                  <a:lnTo>
                    <a:pt x="517" y="297"/>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0"/>
            <p:cNvSpPr/>
            <p:nvPr/>
          </p:nvSpPr>
          <p:spPr>
            <a:xfrm>
              <a:off x="2512875" y="932550"/>
              <a:ext cx="672000" cy="194025"/>
            </a:xfrm>
            <a:custGeom>
              <a:avLst/>
              <a:gdLst/>
              <a:ahLst/>
              <a:cxnLst/>
              <a:rect l="l" t="t" r="r" b="b"/>
              <a:pathLst>
                <a:path w="26880" h="7761" extrusionOk="0">
                  <a:moveTo>
                    <a:pt x="6719" y="1"/>
                  </a:moveTo>
                  <a:lnTo>
                    <a:pt x="1" y="3881"/>
                  </a:lnTo>
                  <a:lnTo>
                    <a:pt x="2068" y="5075"/>
                  </a:lnTo>
                  <a:lnTo>
                    <a:pt x="6719" y="2389"/>
                  </a:lnTo>
                  <a:lnTo>
                    <a:pt x="16024" y="7760"/>
                  </a:lnTo>
                  <a:lnTo>
                    <a:pt x="26879" y="1493"/>
                  </a:lnTo>
                  <a:lnTo>
                    <a:pt x="24811" y="300"/>
                  </a:lnTo>
                  <a:lnTo>
                    <a:pt x="16024" y="5373"/>
                  </a:lnTo>
                  <a:lnTo>
                    <a:pt x="671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0"/>
            <p:cNvSpPr/>
            <p:nvPr/>
          </p:nvSpPr>
          <p:spPr>
            <a:xfrm>
              <a:off x="2546850" y="957875"/>
              <a:ext cx="604550" cy="138600"/>
            </a:xfrm>
            <a:custGeom>
              <a:avLst/>
              <a:gdLst/>
              <a:ahLst/>
              <a:cxnLst/>
              <a:rect l="l" t="t" r="r" b="b"/>
              <a:pathLst>
                <a:path w="24182" h="5544" extrusionOk="0">
                  <a:moveTo>
                    <a:pt x="24077" y="0"/>
                  </a:moveTo>
                  <a:lnTo>
                    <a:pt x="23792" y="165"/>
                  </a:lnTo>
                  <a:lnTo>
                    <a:pt x="23898" y="347"/>
                  </a:lnTo>
                  <a:lnTo>
                    <a:pt x="24182" y="181"/>
                  </a:lnTo>
                  <a:lnTo>
                    <a:pt x="24077" y="0"/>
                  </a:lnTo>
                  <a:close/>
                  <a:moveTo>
                    <a:pt x="5360" y="62"/>
                  </a:moveTo>
                  <a:lnTo>
                    <a:pt x="5103" y="210"/>
                  </a:lnTo>
                  <a:lnTo>
                    <a:pt x="5208" y="392"/>
                  </a:lnTo>
                  <a:lnTo>
                    <a:pt x="5360" y="305"/>
                  </a:lnTo>
                  <a:lnTo>
                    <a:pt x="5953" y="645"/>
                  </a:lnTo>
                  <a:lnTo>
                    <a:pt x="6057" y="464"/>
                  </a:lnTo>
                  <a:lnTo>
                    <a:pt x="5360" y="62"/>
                  </a:lnTo>
                  <a:close/>
                  <a:moveTo>
                    <a:pt x="22942" y="655"/>
                  </a:moveTo>
                  <a:lnTo>
                    <a:pt x="22091" y="1147"/>
                  </a:lnTo>
                  <a:lnTo>
                    <a:pt x="22197" y="1328"/>
                  </a:lnTo>
                  <a:lnTo>
                    <a:pt x="23046" y="837"/>
                  </a:lnTo>
                  <a:lnTo>
                    <a:pt x="22942" y="655"/>
                  </a:lnTo>
                  <a:close/>
                  <a:moveTo>
                    <a:pt x="4246" y="703"/>
                  </a:moveTo>
                  <a:lnTo>
                    <a:pt x="3402" y="1192"/>
                  </a:lnTo>
                  <a:lnTo>
                    <a:pt x="3507" y="1375"/>
                  </a:lnTo>
                  <a:lnTo>
                    <a:pt x="4356" y="883"/>
                  </a:lnTo>
                  <a:lnTo>
                    <a:pt x="4246" y="703"/>
                  </a:lnTo>
                  <a:close/>
                  <a:moveTo>
                    <a:pt x="6906" y="953"/>
                  </a:moveTo>
                  <a:lnTo>
                    <a:pt x="6801" y="1134"/>
                  </a:lnTo>
                  <a:lnTo>
                    <a:pt x="7650" y="1623"/>
                  </a:lnTo>
                  <a:lnTo>
                    <a:pt x="7650" y="1624"/>
                  </a:lnTo>
                  <a:lnTo>
                    <a:pt x="7754" y="1441"/>
                  </a:lnTo>
                  <a:lnTo>
                    <a:pt x="6906" y="953"/>
                  </a:lnTo>
                  <a:close/>
                  <a:moveTo>
                    <a:pt x="21241" y="1636"/>
                  </a:moveTo>
                  <a:lnTo>
                    <a:pt x="20391" y="2126"/>
                  </a:lnTo>
                  <a:lnTo>
                    <a:pt x="20496" y="2309"/>
                  </a:lnTo>
                  <a:lnTo>
                    <a:pt x="20496" y="2307"/>
                  </a:lnTo>
                  <a:lnTo>
                    <a:pt x="21345" y="1817"/>
                  </a:lnTo>
                  <a:lnTo>
                    <a:pt x="21241" y="1636"/>
                  </a:lnTo>
                  <a:close/>
                  <a:moveTo>
                    <a:pt x="2551" y="1682"/>
                  </a:moveTo>
                  <a:lnTo>
                    <a:pt x="1700" y="2174"/>
                  </a:lnTo>
                  <a:lnTo>
                    <a:pt x="1806" y="2355"/>
                  </a:lnTo>
                  <a:lnTo>
                    <a:pt x="1807" y="2353"/>
                  </a:lnTo>
                  <a:lnTo>
                    <a:pt x="2657" y="1863"/>
                  </a:lnTo>
                  <a:lnTo>
                    <a:pt x="2551" y="1682"/>
                  </a:lnTo>
                  <a:close/>
                  <a:moveTo>
                    <a:pt x="8601" y="1934"/>
                  </a:moveTo>
                  <a:lnTo>
                    <a:pt x="8496" y="2117"/>
                  </a:lnTo>
                  <a:lnTo>
                    <a:pt x="9345" y="2606"/>
                  </a:lnTo>
                  <a:lnTo>
                    <a:pt x="9345" y="2604"/>
                  </a:lnTo>
                  <a:lnTo>
                    <a:pt x="9449" y="2423"/>
                  </a:lnTo>
                  <a:lnTo>
                    <a:pt x="8601" y="1934"/>
                  </a:lnTo>
                  <a:close/>
                  <a:moveTo>
                    <a:pt x="19540" y="2620"/>
                  </a:moveTo>
                  <a:lnTo>
                    <a:pt x="18689" y="3110"/>
                  </a:lnTo>
                  <a:lnTo>
                    <a:pt x="18795" y="3292"/>
                  </a:lnTo>
                  <a:lnTo>
                    <a:pt x="19645" y="2802"/>
                  </a:lnTo>
                  <a:lnTo>
                    <a:pt x="19540" y="2620"/>
                  </a:lnTo>
                  <a:close/>
                  <a:moveTo>
                    <a:pt x="850" y="2665"/>
                  </a:moveTo>
                  <a:lnTo>
                    <a:pt x="0" y="3155"/>
                  </a:lnTo>
                  <a:lnTo>
                    <a:pt x="105" y="3337"/>
                  </a:lnTo>
                  <a:lnTo>
                    <a:pt x="105" y="3338"/>
                  </a:lnTo>
                  <a:lnTo>
                    <a:pt x="956" y="2846"/>
                  </a:lnTo>
                  <a:lnTo>
                    <a:pt x="850" y="2665"/>
                  </a:lnTo>
                  <a:close/>
                  <a:moveTo>
                    <a:pt x="10297" y="2913"/>
                  </a:moveTo>
                  <a:lnTo>
                    <a:pt x="10193" y="3094"/>
                  </a:lnTo>
                  <a:lnTo>
                    <a:pt x="11041" y="3583"/>
                  </a:lnTo>
                  <a:lnTo>
                    <a:pt x="11041" y="3585"/>
                  </a:lnTo>
                  <a:lnTo>
                    <a:pt x="11146" y="3402"/>
                  </a:lnTo>
                  <a:lnTo>
                    <a:pt x="10297" y="2913"/>
                  </a:lnTo>
                  <a:close/>
                  <a:moveTo>
                    <a:pt x="17841" y="3599"/>
                  </a:moveTo>
                  <a:lnTo>
                    <a:pt x="16991" y="4091"/>
                  </a:lnTo>
                  <a:lnTo>
                    <a:pt x="17095" y="4272"/>
                  </a:lnTo>
                  <a:lnTo>
                    <a:pt x="17945" y="3780"/>
                  </a:lnTo>
                  <a:lnTo>
                    <a:pt x="17841" y="3599"/>
                  </a:lnTo>
                  <a:close/>
                  <a:moveTo>
                    <a:pt x="11995" y="3893"/>
                  </a:moveTo>
                  <a:lnTo>
                    <a:pt x="11891" y="4075"/>
                  </a:lnTo>
                  <a:lnTo>
                    <a:pt x="12739" y="4565"/>
                  </a:lnTo>
                  <a:lnTo>
                    <a:pt x="12844" y="4384"/>
                  </a:lnTo>
                  <a:lnTo>
                    <a:pt x="11995" y="3893"/>
                  </a:lnTo>
                  <a:close/>
                  <a:moveTo>
                    <a:pt x="16141" y="4581"/>
                  </a:moveTo>
                  <a:lnTo>
                    <a:pt x="15288" y="5072"/>
                  </a:lnTo>
                  <a:lnTo>
                    <a:pt x="15394" y="5254"/>
                  </a:lnTo>
                  <a:lnTo>
                    <a:pt x="15394" y="5252"/>
                  </a:lnTo>
                  <a:lnTo>
                    <a:pt x="16246" y="4762"/>
                  </a:lnTo>
                  <a:lnTo>
                    <a:pt x="16141" y="4581"/>
                  </a:lnTo>
                  <a:close/>
                  <a:moveTo>
                    <a:pt x="13692" y="4872"/>
                  </a:moveTo>
                  <a:lnTo>
                    <a:pt x="13588" y="5053"/>
                  </a:lnTo>
                  <a:lnTo>
                    <a:pt x="14436" y="5544"/>
                  </a:lnTo>
                  <a:lnTo>
                    <a:pt x="14540" y="5362"/>
                  </a:lnTo>
                  <a:lnTo>
                    <a:pt x="13692" y="4872"/>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0"/>
            <p:cNvSpPr/>
            <p:nvPr/>
          </p:nvSpPr>
          <p:spPr>
            <a:xfrm>
              <a:off x="2949900" y="1146550"/>
              <a:ext cx="5750" cy="46050"/>
            </a:xfrm>
            <a:custGeom>
              <a:avLst/>
              <a:gdLst/>
              <a:ahLst/>
              <a:cxnLst/>
              <a:rect l="l" t="t" r="r" b="b"/>
              <a:pathLst>
                <a:path w="230" h="1842" extrusionOk="0">
                  <a:moveTo>
                    <a:pt x="229" y="1"/>
                  </a:moveTo>
                  <a:lnTo>
                    <a:pt x="0" y="133"/>
                  </a:lnTo>
                  <a:lnTo>
                    <a:pt x="0" y="1745"/>
                  </a:lnTo>
                  <a:cubicBezTo>
                    <a:pt x="0" y="1801"/>
                    <a:pt x="47" y="1842"/>
                    <a:pt x="98" y="1842"/>
                  </a:cubicBezTo>
                  <a:cubicBezTo>
                    <a:pt x="114" y="1842"/>
                    <a:pt x="130" y="1838"/>
                    <a:pt x="145" y="1829"/>
                  </a:cubicBezTo>
                  <a:lnTo>
                    <a:pt x="229" y="1781"/>
                  </a:lnTo>
                  <a:lnTo>
                    <a:pt x="2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0"/>
            <p:cNvSpPr/>
            <p:nvPr/>
          </p:nvSpPr>
          <p:spPr>
            <a:xfrm>
              <a:off x="2932650" y="1053025"/>
              <a:ext cx="39200" cy="109900"/>
            </a:xfrm>
            <a:custGeom>
              <a:avLst/>
              <a:gdLst/>
              <a:ahLst/>
              <a:cxnLst/>
              <a:rect l="l" t="t" r="r" b="b"/>
              <a:pathLst>
                <a:path w="1568" h="4396" extrusionOk="0">
                  <a:moveTo>
                    <a:pt x="785" y="0"/>
                  </a:moveTo>
                  <a:cubicBezTo>
                    <a:pt x="351" y="0"/>
                    <a:pt x="0" y="2310"/>
                    <a:pt x="0" y="3053"/>
                  </a:cubicBezTo>
                  <a:cubicBezTo>
                    <a:pt x="0" y="3794"/>
                    <a:pt x="351" y="4396"/>
                    <a:pt x="785" y="4396"/>
                  </a:cubicBezTo>
                  <a:cubicBezTo>
                    <a:pt x="1217" y="4396"/>
                    <a:pt x="1568" y="3795"/>
                    <a:pt x="1568" y="3053"/>
                  </a:cubicBezTo>
                  <a:cubicBezTo>
                    <a:pt x="1568" y="2310"/>
                    <a:pt x="1217" y="0"/>
                    <a:pt x="78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0"/>
            <p:cNvSpPr/>
            <p:nvPr/>
          </p:nvSpPr>
          <p:spPr>
            <a:xfrm>
              <a:off x="2939225" y="1056950"/>
              <a:ext cx="26000" cy="106025"/>
            </a:xfrm>
            <a:custGeom>
              <a:avLst/>
              <a:gdLst/>
              <a:ahLst/>
              <a:cxnLst/>
              <a:rect l="l" t="t" r="r" b="b"/>
              <a:pathLst>
                <a:path w="1040" h="4241" extrusionOk="0">
                  <a:moveTo>
                    <a:pt x="714" y="0"/>
                  </a:moveTo>
                  <a:cubicBezTo>
                    <a:pt x="845" y="405"/>
                    <a:pt x="922" y="880"/>
                    <a:pt x="922" y="1392"/>
                  </a:cubicBezTo>
                  <a:cubicBezTo>
                    <a:pt x="922" y="2548"/>
                    <a:pt x="536" y="3527"/>
                    <a:pt x="1" y="3893"/>
                  </a:cubicBezTo>
                  <a:cubicBezTo>
                    <a:pt x="139" y="4107"/>
                    <a:pt x="320" y="4240"/>
                    <a:pt x="522" y="4240"/>
                  </a:cubicBezTo>
                  <a:cubicBezTo>
                    <a:pt x="722" y="4240"/>
                    <a:pt x="900" y="4112"/>
                    <a:pt x="1039" y="3905"/>
                  </a:cubicBezTo>
                  <a:lnTo>
                    <a:pt x="1039" y="931"/>
                  </a:lnTo>
                  <a:cubicBezTo>
                    <a:pt x="946" y="535"/>
                    <a:pt x="836" y="187"/>
                    <a:pt x="71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2913450" y="1111600"/>
              <a:ext cx="361875" cy="208950"/>
            </a:xfrm>
            <a:custGeom>
              <a:avLst/>
              <a:gdLst/>
              <a:ahLst/>
              <a:cxnLst/>
              <a:rect l="l" t="t" r="r" b="b"/>
              <a:pathLst>
                <a:path w="14475" h="8358" extrusionOk="0">
                  <a:moveTo>
                    <a:pt x="8272" y="1"/>
                  </a:moveTo>
                  <a:lnTo>
                    <a:pt x="1" y="4776"/>
                  </a:lnTo>
                  <a:lnTo>
                    <a:pt x="6203" y="8357"/>
                  </a:lnTo>
                  <a:lnTo>
                    <a:pt x="14474" y="3582"/>
                  </a:lnTo>
                  <a:lnTo>
                    <a:pt x="827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3068550" y="962400"/>
              <a:ext cx="155100" cy="328325"/>
            </a:xfrm>
            <a:custGeom>
              <a:avLst/>
              <a:gdLst/>
              <a:ahLst/>
              <a:cxnLst/>
              <a:rect l="l" t="t" r="r" b="b"/>
              <a:pathLst>
                <a:path w="6204" h="13133" extrusionOk="0">
                  <a:moveTo>
                    <a:pt x="6204" y="0"/>
                  </a:moveTo>
                  <a:lnTo>
                    <a:pt x="0" y="3582"/>
                  </a:lnTo>
                  <a:lnTo>
                    <a:pt x="0" y="13132"/>
                  </a:lnTo>
                  <a:lnTo>
                    <a:pt x="6204" y="9550"/>
                  </a:lnTo>
                  <a:lnTo>
                    <a:pt x="6204" y="0"/>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3120200" y="908300"/>
              <a:ext cx="93775" cy="58800"/>
            </a:xfrm>
            <a:custGeom>
              <a:avLst/>
              <a:gdLst/>
              <a:ahLst/>
              <a:cxnLst/>
              <a:rect l="l" t="t" r="r" b="b"/>
              <a:pathLst>
                <a:path w="3751" h="2352" extrusionOk="0">
                  <a:moveTo>
                    <a:pt x="2" y="1"/>
                  </a:moveTo>
                  <a:lnTo>
                    <a:pt x="1" y="375"/>
                  </a:lnTo>
                  <a:lnTo>
                    <a:pt x="3426" y="2351"/>
                  </a:lnTo>
                  <a:lnTo>
                    <a:pt x="3427" y="2351"/>
                  </a:lnTo>
                  <a:lnTo>
                    <a:pt x="3751" y="2164"/>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2982950" y="917650"/>
              <a:ext cx="222900" cy="128725"/>
            </a:xfrm>
            <a:custGeom>
              <a:avLst/>
              <a:gdLst/>
              <a:ahLst/>
              <a:cxnLst/>
              <a:rect l="l" t="t" r="r" b="b"/>
              <a:pathLst>
                <a:path w="8916" h="5149" extrusionOk="0">
                  <a:moveTo>
                    <a:pt x="5491" y="1"/>
                  </a:moveTo>
                  <a:lnTo>
                    <a:pt x="1" y="3171"/>
                  </a:lnTo>
                  <a:lnTo>
                    <a:pt x="3424" y="5149"/>
                  </a:lnTo>
                  <a:lnTo>
                    <a:pt x="8916" y="1977"/>
                  </a:lnTo>
                  <a:lnTo>
                    <a:pt x="5491"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2974825" y="908300"/>
              <a:ext cx="145450" cy="88625"/>
            </a:xfrm>
            <a:custGeom>
              <a:avLst/>
              <a:gdLst/>
              <a:ahLst/>
              <a:cxnLst/>
              <a:rect l="l" t="t" r="r" b="b"/>
              <a:pathLst>
                <a:path w="5818" h="3545" extrusionOk="0">
                  <a:moveTo>
                    <a:pt x="5817" y="1"/>
                  </a:moveTo>
                  <a:lnTo>
                    <a:pt x="1" y="3358"/>
                  </a:lnTo>
                  <a:lnTo>
                    <a:pt x="326" y="3545"/>
                  </a:lnTo>
                  <a:lnTo>
                    <a:pt x="5816" y="375"/>
                  </a:lnTo>
                  <a:lnTo>
                    <a:pt x="581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2965200" y="992225"/>
              <a:ext cx="103375" cy="298500"/>
            </a:xfrm>
            <a:custGeom>
              <a:avLst/>
              <a:gdLst/>
              <a:ahLst/>
              <a:cxnLst/>
              <a:rect l="l" t="t" r="r" b="b"/>
              <a:pathLst>
                <a:path w="4135" h="11940" extrusionOk="0">
                  <a:moveTo>
                    <a:pt x="0" y="1"/>
                  </a:moveTo>
                  <a:lnTo>
                    <a:pt x="0" y="9551"/>
                  </a:lnTo>
                  <a:lnTo>
                    <a:pt x="4134" y="11939"/>
                  </a:lnTo>
                  <a:lnTo>
                    <a:pt x="4134" y="2389"/>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2965200" y="902725"/>
              <a:ext cx="258450" cy="149225"/>
            </a:xfrm>
            <a:custGeom>
              <a:avLst/>
              <a:gdLst/>
              <a:ahLst/>
              <a:cxnLst/>
              <a:rect l="l" t="t" r="r" b="b"/>
              <a:pathLst>
                <a:path w="10338" h="5969" extrusionOk="0">
                  <a:moveTo>
                    <a:pt x="6202" y="224"/>
                  </a:moveTo>
                  <a:lnTo>
                    <a:pt x="9951" y="2387"/>
                  </a:lnTo>
                  <a:lnTo>
                    <a:pt x="9627" y="2574"/>
                  </a:lnTo>
                  <a:lnTo>
                    <a:pt x="9626" y="2574"/>
                  </a:lnTo>
                  <a:lnTo>
                    <a:pt x="4134" y="5746"/>
                  </a:lnTo>
                  <a:lnTo>
                    <a:pt x="711" y="3768"/>
                  </a:lnTo>
                  <a:lnTo>
                    <a:pt x="386" y="3581"/>
                  </a:lnTo>
                  <a:lnTo>
                    <a:pt x="6202" y="224"/>
                  </a:lnTo>
                  <a:close/>
                  <a:moveTo>
                    <a:pt x="6202" y="0"/>
                  </a:moveTo>
                  <a:lnTo>
                    <a:pt x="0" y="3581"/>
                  </a:lnTo>
                  <a:lnTo>
                    <a:pt x="4134" y="5969"/>
                  </a:lnTo>
                  <a:lnTo>
                    <a:pt x="10338" y="2387"/>
                  </a:lnTo>
                  <a:lnTo>
                    <a:pt x="62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3120200" y="1186250"/>
              <a:ext cx="51750" cy="74600"/>
            </a:xfrm>
            <a:custGeom>
              <a:avLst/>
              <a:gdLst/>
              <a:ahLst/>
              <a:cxnLst/>
              <a:rect l="l" t="t" r="r" b="b"/>
              <a:pathLst>
                <a:path w="2070" h="2984" extrusionOk="0">
                  <a:moveTo>
                    <a:pt x="2070" y="0"/>
                  </a:moveTo>
                  <a:lnTo>
                    <a:pt x="1" y="1194"/>
                  </a:lnTo>
                  <a:lnTo>
                    <a:pt x="2" y="2983"/>
                  </a:lnTo>
                  <a:lnTo>
                    <a:pt x="2070" y="1791"/>
                  </a:lnTo>
                  <a:lnTo>
                    <a:pt x="207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3081450" y="984800"/>
              <a:ext cx="129225" cy="104475"/>
            </a:xfrm>
            <a:custGeom>
              <a:avLst/>
              <a:gdLst/>
              <a:ahLst/>
              <a:cxnLst/>
              <a:rect l="l" t="t" r="r" b="b"/>
              <a:pathLst>
                <a:path w="5169" h="4179" extrusionOk="0">
                  <a:moveTo>
                    <a:pt x="5169" y="0"/>
                  </a:moveTo>
                  <a:lnTo>
                    <a:pt x="1" y="2985"/>
                  </a:lnTo>
                  <a:lnTo>
                    <a:pt x="1" y="4178"/>
                  </a:lnTo>
                  <a:lnTo>
                    <a:pt x="5169" y="1194"/>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0"/>
            <p:cNvSpPr/>
            <p:nvPr/>
          </p:nvSpPr>
          <p:spPr>
            <a:xfrm>
              <a:off x="3081450" y="1029575"/>
              <a:ext cx="129225" cy="104450"/>
            </a:xfrm>
            <a:custGeom>
              <a:avLst/>
              <a:gdLst/>
              <a:ahLst/>
              <a:cxnLst/>
              <a:rect l="l" t="t" r="r" b="b"/>
              <a:pathLst>
                <a:path w="5169" h="4178" extrusionOk="0">
                  <a:moveTo>
                    <a:pt x="5169" y="0"/>
                  </a:moveTo>
                  <a:lnTo>
                    <a:pt x="1" y="2984"/>
                  </a:lnTo>
                  <a:lnTo>
                    <a:pt x="1" y="4178"/>
                  </a:lnTo>
                  <a:lnTo>
                    <a:pt x="5169" y="1194"/>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a:off x="3081450" y="1074300"/>
              <a:ext cx="129225" cy="104500"/>
            </a:xfrm>
            <a:custGeom>
              <a:avLst/>
              <a:gdLst/>
              <a:ahLst/>
              <a:cxnLst/>
              <a:rect l="l" t="t" r="r" b="b"/>
              <a:pathLst>
                <a:path w="5169" h="4180" extrusionOk="0">
                  <a:moveTo>
                    <a:pt x="5169" y="1"/>
                  </a:moveTo>
                  <a:lnTo>
                    <a:pt x="1" y="2986"/>
                  </a:lnTo>
                  <a:lnTo>
                    <a:pt x="1" y="4180"/>
                  </a:lnTo>
                  <a:lnTo>
                    <a:pt x="5169" y="1195"/>
                  </a:lnTo>
                  <a:lnTo>
                    <a:pt x="51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a:off x="3081450" y="1119075"/>
              <a:ext cx="129225" cy="104500"/>
            </a:xfrm>
            <a:custGeom>
              <a:avLst/>
              <a:gdLst/>
              <a:ahLst/>
              <a:cxnLst/>
              <a:rect l="l" t="t" r="r" b="b"/>
              <a:pathLst>
                <a:path w="5169" h="4180" extrusionOk="0">
                  <a:moveTo>
                    <a:pt x="5169" y="0"/>
                  </a:moveTo>
                  <a:lnTo>
                    <a:pt x="1" y="2985"/>
                  </a:lnTo>
                  <a:lnTo>
                    <a:pt x="1" y="4180"/>
                  </a:lnTo>
                  <a:lnTo>
                    <a:pt x="5169" y="1195"/>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0"/>
            <p:cNvSpPr/>
            <p:nvPr/>
          </p:nvSpPr>
          <p:spPr>
            <a:xfrm>
              <a:off x="3184850" y="1163850"/>
              <a:ext cx="25825" cy="44800"/>
            </a:xfrm>
            <a:custGeom>
              <a:avLst/>
              <a:gdLst/>
              <a:ahLst/>
              <a:cxnLst/>
              <a:rect l="l" t="t" r="r" b="b"/>
              <a:pathLst>
                <a:path w="1033" h="1792" extrusionOk="0">
                  <a:moveTo>
                    <a:pt x="1033" y="0"/>
                  </a:moveTo>
                  <a:lnTo>
                    <a:pt x="0" y="598"/>
                  </a:lnTo>
                  <a:lnTo>
                    <a:pt x="0" y="1791"/>
                  </a:lnTo>
                  <a:lnTo>
                    <a:pt x="1033" y="1194"/>
                  </a:lnTo>
                  <a:lnTo>
                    <a:pt x="10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0"/>
            <p:cNvSpPr/>
            <p:nvPr/>
          </p:nvSpPr>
          <p:spPr>
            <a:xfrm>
              <a:off x="3081450" y="1223550"/>
              <a:ext cx="25875" cy="44750"/>
            </a:xfrm>
            <a:custGeom>
              <a:avLst/>
              <a:gdLst/>
              <a:ahLst/>
              <a:cxnLst/>
              <a:rect l="l" t="t" r="r" b="b"/>
              <a:pathLst>
                <a:path w="1035" h="1790" extrusionOk="0">
                  <a:moveTo>
                    <a:pt x="1035" y="1"/>
                  </a:moveTo>
                  <a:lnTo>
                    <a:pt x="1" y="597"/>
                  </a:lnTo>
                  <a:lnTo>
                    <a:pt x="1" y="1790"/>
                  </a:lnTo>
                  <a:lnTo>
                    <a:pt x="1035" y="1194"/>
                  </a:lnTo>
                  <a:lnTo>
                    <a:pt x="10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0"/>
            <p:cNvSpPr/>
            <p:nvPr/>
          </p:nvSpPr>
          <p:spPr>
            <a:xfrm>
              <a:off x="2978050" y="1014625"/>
              <a:ext cx="12975" cy="37325"/>
            </a:xfrm>
            <a:custGeom>
              <a:avLst/>
              <a:gdLst/>
              <a:ahLst/>
              <a:cxnLst/>
              <a:rect l="l" t="t" r="r" b="b"/>
              <a:pathLst>
                <a:path w="519" h="1493" extrusionOk="0">
                  <a:moveTo>
                    <a:pt x="1" y="1"/>
                  </a:moveTo>
                  <a:lnTo>
                    <a:pt x="1" y="1194"/>
                  </a:lnTo>
                  <a:lnTo>
                    <a:pt x="519" y="1493"/>
                  </a:lnTo>
                  <a:lnTo>
                    <a:pt x="519" y="30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0"/>
            <p:cNvSpPr/>
            <p:nvPr/>
          </p:nvSpPr>
          <p:spPr>
            <a:xfrm>
              <a:off x="2999600" y="1027075"/>
              <a:ext cx="12975" cy="37325"/>
            </a:xfrm>
            <a:custGeom>
              <a:avLst/>
              <a:gdLst/>
              <a:ahLst/>
              <a:cxnLst/>
              <a:rect l="l" t="t" r="r" b="b"/>
              <a:pathLst>
                <a:path w="519" h="1493" extrusionOk="0">
                  <a:moveTo>
                    <a:pt x="0" y="0"/>
                  </a:moveTo>
                  <a:lnTo>
                    <a:pt x="0" y="1194"/>
                  </a:lnTo>
                  <a:lnTo>
                    <a:pt x="518" y="1492"/>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0"/>
            <p:cNvSpPr/>
            <p:nvPr/>
          </p:nvSpPr>
          <p:spPr>
            <a:xfrm>
              <a:off x="3021125" y="1039500"/>
              <a:ext cx="12975" cy="37325"/>
            </a:xfrm>
            <a:custGeom>
              <a:avLst/>
              <a:gdLst/>
              <a:ahLst/>
              <a:cxnLst/>
              <a:rect l="l" t="t" r="r" b="b"/>
              <a:pathLst>
                <a:path w="519" h="1493" extrusionOk="0">
                  <a:moveTo>
                    <a:pt x="1" y="1"/>
                  </a:moveTo>
                  <a:lnTo>
                    <a:pt x="1" y="1194"/>
                  </a:lnTo>
                  <a:lnTo>
                    <a:pt x="518" y="1493"/>
                  </a:lnTo>
                  <a:lnTo>
                    <a:pt x="518"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0"/>
            <p:cNvSpPr/>
            <p:nvPr/>
          </p:nvSpPr>
          <p:spPr>
            <a:xfrm>
              <a:off x="3042675" y="1051925"/>
              <a:ext cx="12950" cy="37350"/>
            </a:xfrm>
            <a:custGeom>
              <a:avLst/>
              <a:gdLst/>
              <a:ahLst/>
              <a:cxnLst/>
              <a:rect l="l" t="t" r="r" b="b"/>
              <a:pathLst>
                <a:path w="518" h="1494" extrusionOk="0">
                  <a:moveTo>
                    <a:pt x="0" y="1"/>
                  </a:moveTo>
                  <a:lnTo>
                    <a:pt x="0" y="1194"/>
                  </a:lnTo>
                  <a:lnTo>
                    <a:pt x="518" y="1493"/>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0"/>
            <p:cNvSpPr/>
            <p:nvPr/>
          </p:nvSpPr>
          <p:spPr>
            <a:xfrm>
              <a:off x="2978050" y="1059400"/>
              <a:ext cx="12975" cy="37325"/>
            </a:xfrm>
            <a:custGeom>
              <a:avLst/>
              <a:gdLst/>
              <a:ahLst/>
              <a:cxnLst/>
              <a:rect l="l" t="t" r="r" b="b"/>
              <a:pathLst>
                <a:path w="519" h="1493" extrusionOk="0">
                  <a:moveTo>
                    <a:pt x="1" y="1"/>
                  </a:moveTo>
                  <a:lnTo>
                    <a:pt x="1" y="1194"/>
                  </a:lnTo>
                  <a:lnTo>
                    <a:pt x="519" y="1493"/>
                  </a:lnTo>
                  <a:lnTo>
                    <a:pt x="519"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0"/>
            <p:cNvSpPr/>
            <p:nvPr/>
          </p:nvSpPr>
          <p:spPr>
            <a:xfrm>
              <a:off x="2999600" y="1071850"/>
              <a:ext cx="12975" cy="37325"/>
            </a:xfrm>
            <a:custGeom>
              <a:avLst/>
              <a:gdLst/>
              <a:ahLst/>
              <a:cxnLst/>
              <a:rect l="l" t="t" r="r" b="b"/>
              <a:pathLst>
                <a:path w="519" h="1493" extrusionOk="0">
                  <a:moveTo>
                    <a:pt x="0" y="0"/>
                  </a:moveTo>
                  <a:lnTo>
                    <a:pt x="0" y="1193"/>
                  </a:lnTo>
                  <a:lnTo>
                    <a:pt x="518" y="1492"/>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0"/>
            <p:cNvSpPr/>
            <p:nvPr/>
          </p:nvSpPr>
          <p:spPr>
            <a:xfrm>
              <a:off x="3021125" y="1084275"/>
              <a:ext cx="12975" cy="37325"/>
            </a:xfrm>
            <a:custGeom>
              <a:avLst/>
              <a:gdLst/>
              <a:ahLst/>
              <a:cxnLst/>
              <a:rect l="l" t="t" r="r" b="b"/>
              <a:pathLst>
                <a:path w="519" h="1493" extrusionOk="0">
                  <a:moveTo>
                    <a:pt x="1" y="0"/>
                  </a:moveTo>
                  <a:lnTo>
                    <a:pt x="1" y="1194"/>
                  </a:lnTo>
                  <a:lnTo>
                    <a:pt x="518" y="1493"/>
                  </a:lnTo>
                  <a:lnTo>
                    <a:pt x="518" y="29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0"/>
            <p:cNvSpPr/>
            <p:nvPr/>
          </p:nvSpPr>
          <p:spPr>
            <a:xfrm>
              <a:off x="3042675" y="1096700"/>
              <a:ext cx="12950" cy="37325"/>
            </a:xfrm>
            <a:custGeom>
              <a:avLst/>
              <a:gdLst/>
              <a:ahLst/>
              <a:cxnLst/>
              <a:rect l="l" t="t" r="r" b="b"/>
              <a:pathLst>
                <a:path w="518" h="1493" extrusionOk="0">
                  <a:moveTo>
                    <a:pt x="0" y="1"/>
                  </a:moveTo>
                  <a:lnTo>
                    <a:pt x="0" y="1194"/>
                  </a:lnTo>
                  <a:lnTo>
                    <a:pt x="518" y="1493"/>
                  </a:lnTo>
                  <a:lnTo>
                    <a:pt x="518" y="2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0"/>
            <p:cNvSpPr/>
            <p:nvPr/>
          </p:nvSpPr>
          <p:spPr>
            <a:xfrm>
              <a:off x="2978050" y="1104175"/>
              <a:ext cx="12975" cy="37325"/>
            </a:xfrm>
            <a:custGeom>
              <a:avLst/>
              <a:gdLst/>
              <a:ahLst/>
              <a:cxnLst/>
              <a:rect l="l" t="t" r="r" b="b"/>
              <a:pathLst>
                <a:path w="519" h="1493" extrusionOk="0">
                  <a:moveTo>
                    <a:pt x="1" y="0"/>
                  </a:moveTo>
                  <a:lnTo>
                    <a:pt x="1" y="1194"/>
                  </a:lnTo>
                  <a:lnTo>
                    <a:pt x="519" y="1493"/>
                  </a:lnTo>
                  <a:lnTo>
                    <a:pt x="519" y="29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0"/>
            <p:cNvSpPr/>
            <p:nvPr/>
          </p:nvSpPr>
          <p:spPr>
            <a:xfrm>
              <a:off x="2999600" y="1116600"/>
              <a:ext cx="12975" cy="37325"/>
            </a:xfrm>
            <a:custGeom>
              <a:avLst/>
              <a:gdLst/>
              <a:ahLst/>
              <a:cxnLst/>
              <a:rect l="l" t="t" r="r" b="b"/>
              <a:pathLst>
                <a:path w="519" h="1493" extrusionOk="0">
                  <a:moveTo>
                    <a:pt x="0" y="1"/>
                  </a:moveTo>
                  <a:lnTo>
                    <a:pt x="0" y="1194"/>
                  </a:lnTo>
                  <a:lnTo>
                    <a:pt x="518" y="1493"/>
                  </a:lnTo>
                  <a:lnTo>
                    <a:pt x="518" y="29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0"/>
            <p:cNvSpPr/>
            <p:nvPr/>
          </p:nvSpPr>
          <p:spPr>
            <a:xfrm>
              <a:off x="3021125" y="1129050"/>
              <a:ext cx="12975" cy="37325"/>
            </a:xfrm>
            <a:custGeom>
              <a:avLst/>
              <a:gdLst/>
              <a:ahLst/>
              <a:cxnLst/>
              <a:rect l="l" t="t" r="r" b="b"/>
              <a:pathLst>
                <a:path w="519" h="1493" extrusionOk="0">
                  <a:moveTo>
                    <a:pt x="1" y="0"/>
                  </a:moveTo>
                  <a:lnTo>
                    <a:pt x="1" y="1194"/>
                  </a:lnTo>
                  <a:lnTo>
                    <a:pt x="518" y="1492"/>
                  </a:lnTo>
                  <a:lnTo>
                    <a:pt x="518" y="29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0"/>
            <p:cNvSpPr/>
            <p:nvPr/>
          </p:nvSpPr>
          <p:spPr>
            <a:xfrm>
              <a:off x="3042675" y="1141475"/>
              <a:ext cx="12950" cy="37325"/>
            </a:xfrm>
            <a:custGeom>
              <a:avLst/>
              <a:gdLst/>
              <a:ahLst/>
              <a:cxnLst/>
              <a:rect l="l" t="t" r="r" b="b"/>
              <a:pathLst>
                <a:path w="518" h="1493" extrusionOk="0">
                  <a:moveTo>
                    <a:pt x="0" y="1"/>
                  </a:moveTo>
                  <a:lnTo>
                    <a:pt x="0" y="1194"/>
                  </a:lnTo>
                  <a:lnTo>
                    <a:pt x="518" y="1493"/>
                  </a:lnTo>
                  <a:lnTo>
                    <a:pt x="518" y="2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0"/>
            <p:cNvSpPr/>
            <p:nvPr/>
          </p:nvSpPr>
          <p:spPr>
            <a:xfrm>
              <a:off x="2978050" y="1148900"/>
              <a:ext cx="12975" cy="37325"/>
            </a:xfrm>
            <a:custGeom>
              <a:avLst/>
              <a:gdLst/>
              <a:ahLst/>
              <a:cxnLst/>
              <a:rect l="l" t="t" r="r" b="b"/>
              <a:pathLst>
                <a:path w="519" h="1493" extrusionOk="0">
                  <a:moveTo>
                    <a:pt x="1" y="1"/>
                  </a:moveTo>
                  <a:lnTo>
                    <a:pt x="1" y="1196"/>
                  </a:lnTo>
                  <a:lnTo>
                    <a:pt x="519" y="1493"/>
                  </a:lnTo>
                  <a:lnTo>
                    <a:pt x="519" y="30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0"/>
            <p:cNvSpPr/>
            <p:nvPr/>
          </p:nvSpPr>
          <p:spPr>
            <a:xfrm>
              <a:off x="2999600" y="1161350"/>
              <a:ext cx="12975" cy="37350"/>
            </a:xfrm>
            <a:custGeom>
              <a:avLst/>
              <a:gdLst/>
              <a:ahLst/>
              <a:cxnLst/>
              <a:rect l="l" t="t" r="r" b="b"/>
              <a:pathLst>
                <a:path w="519" h="1494" extrusionOk="0">
                  <a:moveTo>
                    <a:pt x="0" y="0"/>
                  </a:moveTo>
                  <a:lnTo>
                    <a:pt x="0" y="1195"/>
                  </a:lnTo>
                  <a:lnTo>
                    <a:pt x="518" y="1494"/>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0"/>
            <p:cNvSpPr/>
            <p:nvPr/>
          </p:nvSpPr>
          <p:spPr>
            <a:xfrm>
              <a:off x="3021125" y="1173775"/>
              <a:ext cx="12975" cy="37375"/>
            </a:xfrm>
            <a:custGeom>
              <a:avLst/>
              <a:gdLst/>
              <a:ahLst/>
              <a:cxnLst/>
              <a:rect l="l" t="t" r="r" b="b"/>
              <a:pathLst>
                <a:path w="519" h="1495" extrusionOk="0">
                  <a:moveTo>
                    <a:pt x="1" y="1"/>
                  </a:moveTo>
                  <a:lnTo>
                    <a:pt x="1" y="1195"/>
                  </a:lnTo>
                  <a:lnTo>
                    <a:pt x="518" y="1494"/>
                  </a:lnTo>
                  <a:lnTo>
                    <a:pt x="518"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0"/>
            <p:cNvSpPr/>
            <p:nvPr/>
          </p:nvSpPr>
          <p:spPr>
            <a:xfrm>
              <a:off x="3042675" y="1186200"/>
              <a:ext cx="12950" cy="37375"/>
            </a:xfrm>
            <a:custGeom>
              <a:avLst/>
              <a:gdLst/>
              <a:ahLst/>
              <a:cxnLst/>
              <a:rect l="l" t="t" r="r" b="b"/>
              <a:pathLst>
                <a:path w="518" h="1495" extrusionOk="0">
                  <a:moveTo>
                    <a:pt x="0" y="1"/>
                  </a:moveTo>
                  <a:lnTo>
                    <a:pt x="0" y="1196"/>
                  </a:lnTo>
                  <a:lnTo>
                    <a:pt x="518" y="1495"/>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0"/>
            <p:cNvSpPr/>
            <p:nvPr/>
          </p:nvSpPr>
          <p:spPr>
            <a:xfrm>
              <a:off x="2978050" y="1193675"/>
              <a:ext cx="12975" cy="37325"/>
            </a:xfrm>
            <a:custGeom>
              <a:avLst/>
              <a:gdLst/>
              <a:ahLst/>
              <a:cxnLst/>
              <a:rect l="l" t="t" r="r" b="b"/>
              <a:pathLst>
                <a:path w="519" h="1493" extrusionOk="0">
                  <a:moveTo>
                    <a:pt x="1" y="1"/>
                  </a:moveTo>
                  <a:lnTo>
                    <a:pt x="1" y="1196"/>
                  </a:lnTo>
                  <a:lnTo>
                    <a:pt x="519" y="1493"/>
                  </a:lnTo>
                  <a:lnTo>
                    <a:pt x="519"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0"/>
            <p:cNvSpPr/>
            <p:nvPr/>
          </p:nvSpPr>
          <p:spPr>
            <a:xfrm>
              <a:off x="3042675" y="1230975"/>
              <a:ext cx="12950" cy="37325"/>
            </a:xfrm>
            <a:custGeom>
              <a:avLst/>
              <a:gdLst/>
              <a:ahLst/>
              <a:cxnLst/>
              <a:rect l="l" t="t" r="r" b="b"/>
              <a:pathLst>
                <a:path w="518" h="1493" extrusionOk="0">
                  <a:moveTo>
                    <a:pt x="0" y="1"/>
                  </a:moveTo>
                  <a:lnTo>
                    <a:pt x="0" y="1196"/>
                  </a:lnTo>
                  <a:lnTo>
                    <a:pt x="518" y="1493"/>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0"/>
            <p:cNvSpPr/>
            <p:nvPr/>
          </p:nvSpPr>
          <p:spPr>
            <a:xfrm>
              <a:off x="2999600" y="1206125"/>
              <a:ext cx="34500" cy="64675"/>
            </a:xfrm>
            <a:custGeom>
              <a:avLst/>
              <a:gdLst/>
              <a:ahLst/>
              <a:cxnLst/>
              <a:rect l="l" t="t" r="r" b="b"/>
              <a:pathLst>
                <a:path w="1380" h="2587" extrusionOk="0">
                  <a:moveTo>
                    <a:pt x="0" y="0"/>
                  </a:moveTo>
                  <a:lnTo>
                    <a:pt x="0" y="1791"/>
                  </a:lnTo>
                  <a:lnTo>
                    <a:pt x="1379" y="2587"/>
                  </a:lnTo>
                  <a:lnTo>
                    <a:pt x="1379" y="796"/>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0"/>
            <p:cNvSpPr/>
            <p:nvPr/>
          </p:nvSpPr>
          <p:spPr>
            <a:xfrm>
              <a:off x="2926375" y="902725"/>
              <a:ext cx="25900" cy="52250"/>
            </a:xfrm>
            <a:custGeom>
              <a:avLst/>
              <a:gdLst/>
              <a:ahLst/>
              <a:cxnLst/>
              <a:rect l="l" t="t" r="r" b="b"/>
              <a:pathLst>
                <a:path w="1036" h="2090" extrusionOk="0">
                  <a:moveTo>
                    <a:pt x="1034" y="0"/>
                  </a:moveTo>
                  <a:lnTo>
                    <a:pt x="0" y="598"/>
                  </a:lnTo>
                  <a:lnTo>
                    <a:pt x="0" y="2090"/>
                  </a:lnTo>
                  <a:lnTo>
                    <a:pt x="1036" y="1493"/>
                  </a:lnTo>
                  <a:lnTo>
                    <a:pt x="103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0"/>
            <p:cNvSpPr/>
            <p:nvPr/>
          </p:nvSpPr>
          <p:spPr>
            <a:xfrm>
              <a:off x="2958675" y="887800"/>
              <a:ext cx="19400" cy="33575"/>
            </a:xfrm>
            <a:custGeom>
              <a:avLst/>
              <a:gdLst/>
              <a:ahLst/>
              <a:cxnLst/>
              <a:rect l="l" t="t" r="r" b="b"/>
              <a:pathLst>
                <a:path w="776" h="1343" extrusionOk="0">
                  <a:moveTo>
                    <a:pt x="776" y="0"/>
                  </a:moveTo>
                  <a:lnTo>
                    <a:pt x="0" y="448"/>
                  </a:lnTo>
                  <a:lnTo>
                    <a:pt x="0" y="1343"/>
                  </a:lnTo>
                  <a:lnTo>
                    <a:pt x="776" y="896"/>
                  </a:lnTo>
                  <a:lnTo>
                    <a:pt x="77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0"/>
            <p:cNvSpPr/>
            <p:nvPr/>
          </p:nvSpPr>
          <p:spPr>
            <a:xfrm>
              <a:off x="2900525" y="921350"/>
              <a:ext cx="19425" cy="33625"/>
            </a:xfrm>
            <a:custGeom>
              <a:avLst/>
              <a:gdLst/>
              <a:ahLst/>
              <a:cxnLst/>
              <a:rect l="l" t="t" r="r" b="b"/>
              <a:pathLst>
                <a:path w="777" h="1345" extrusionOk="0">
                  <a:moveTo>
                    <a:pt x="776" y="1"/>
                  </a:moveTo>
                  <a:lnTo>
                    <a:pt x="0" y="449"/>
                  </a:lnTo>
                  <a:lnTo>
                    <a:pt x="0" y="1345"/>
                  </a:lnTo>
                  <a:lnTo>
                    <a:pt x="776" y="897"/>
                  </a:lnTo>
                  <a:lnTo>
                    <a:pt x="77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0"/>
            <p:cNvSpPr/>
            <p:nvPr/>
          </p:nvSpPr>
          <p:spPr>
            <a:xfrm>
              <a:off x="2797200" y="887800"/>
              <a:ext cx="19425" cy="33575"/>
            </a:xfrm>
            <a:custGeom>
              <a:avLst/>
              <a:gdLst/>
              <a:ahLst/>
              <a:cxnLst/>
              <a:rect l="l" t="t" r="r" b="b"/>
              <a:pathLst>
                <a:path w="777" h="1343" extrusionOk="0">
                  <a:moveTo>
                    <a:pt x="1" y="0"/>
                  </a:moveTo>
                  <a:lnTo>
                    <a:pt x="1" y="896"/>
                  </a:lnTo>
                  <a:lnTo>
                    <a:pt x="776" y="1343"/>
                  </a:lnTo>
                  <a:lnTo>
                    <a:pt x="776" y="448"/>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0"/>
            <p:cNvSpPr/>
            <p:nvPr/>
          </p:nvSpPr>
          <p:spPr>
            <a:xfrm>
              <a:off x="2826275" y="904575"/>
              <a:ext cx="19425" cy="33625"/>
            </a:xfrm>
            <a:custGeom>
              <a:avLst/>
              <a:gdLst/>
              <a:ahLst/>
              <a:cxnLst/>
              <a:rect l="l" t="t" r="r" b="b"/>
              <a:pathLst>
                <a:path w="777" h="1345" extrusionOk="0">
                  <a:moveTo>
                    <a:pt x="1" y="0"/>
                  </a:moveTo>
                  <a:lnTo>
                    <a:pt x="1" y="897"/>
                  </a:lnTo>
                  <a:lnTo>
                    <a:pt x="776" y="1345"/>
                  </a:lnTo>
                  <a:lnTo>
                    <a:pt x="776" y="448"/>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0"/>
            <p:cNvSpPr/>
            <p:nvPr/>
          </p:nvSpPr>
          <p:spPr>
            <a:xfrm>
              <a:off x="2855350" y="921350"/>
              <a:ext cx="19425" cy="33625"/>
            </a:xfrm>
            <a:custGeom>
              <a:avLst/>
              <a:gdLst/>
              <a:ahLst/>
              <a:cxnLst/>
              <a:rect l="l" t="t" r="r" b="b"/>
              <a:pathLst>
                <a:path w="777" h="1345" extrusionOk="0">
                  <a:moveTo>
                    <a:pt x="0" y="1"/>
                  </a:moveTo>
                  <a:lnTo>
                    <a:pt x="0" y="897"/>
                  </a:lnTo>
                  <a:lnTo>
                    <a:pt x="776" y="1345"/>
                  </a:lnTo>
                  <a:lnTo>
                    <a:pt x="776" y="449"/>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p:nvPr/>
          </p:nvSpPr>
          <p:spPr>
            <a:xfrm>
              <a:off x="2396575" y="813175"/>
              <a:ext cx="310175" cy="179125"/>
            </a:xfrm>
            <a:custGeom>
              <a:avLst/>
              <a:gdLst/>
              <a:ahLst/>
              <a:cxnLst/>
              <a:rect l="l" t="t" r="r" b="b"/>
              <a:pathLst>
                <a:path w="12407" h="7165" extrusionOk="0">
                  <a:moveTo>
                    <a:pt x="6203" y="1"/>
                  </a:moveTo>
                  <a:lnTo>
                    <a:pt x="1" y="3582"/>
                  </a:lnTo>
                  <a:lnTo>
                    <a:pt x="6203" y="7164"/>
                  </a:lnTo>
                  <a:lnTo>
                    <a:pt x="12406" y="3582"/>
                  </a:lnTo>
                  <a:lnTo>
                    <a:pt x="620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0"/>
            <p:cNvSpPr/>
            <p:nvPr/>
          </p:nvSpPr>
          <p:spPr>
            <a:xfrm>
              <a:off x="2551625" y="723675"/>
              <a:ext cx="103425" cy="238750"/>
            </a:xfrm>
            <a:custGeom>
              <a:avLst/>
              <a:gdLst/>
              <a:ahLst/>
              <a:cxnLst/>
              <a:rect l="l" t="t" r="r" b="b"/>
              <a:pathLst>
                <a:path w="4137" h="9550" extrusionOk="0">
                  <a:moveTo>
                    <a:pt x="4136" y="1"/>
                  </a:moveTo>
                  <a:lnTo>
                    <a:pt x="1" y="2387"/>
                  </a:lnTo>
                  <a:lnTo>
                    <a:pt x="1" y="9549"/>
                  </a:lnTo>
                  <a:lnTo>
                    <a:pt x="4136" y="7162"/>
                  </a:lnTo>
                  <a:lnTo>
                    <a:pt x="413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0"/>
            <p:cNvSpPr/>
            <p:nvPr/>
          </p:nvSpPr>
          <p:spPr>
            <a:xfrm>
              <a:off x="2448275" y="663975"/>
              <a:ext cx="206775" cy="119400"/>
            </a:xfrm>
            <a:custGeom>
              <a:avLst/>
              <a:gdLst/>
              <a:ahLst/>
              <a:cxnLst/>
              <a:rect l="l" t="t" r="r" b="b"/>
              <a:pathLst>
                <a:path w="8271" h="4776" extrusionOk="0">
                  <a:moveTo>
                    <a:pt x="4135" y="598"/>
                  </a:moveTo>
                  <a:lnTo>
                    <a:pt x="7236" y="2389"/>
                  </a:lnTo>
                  <a:lnTo>
                    <a:pt x="6978" y="2538"/>
                  </a:lnTo>
                  <a:lnTo>
                    <a:pt x="4135" y="4178"/>
                  </a:lnTo>
                  <a:lnTo>
                    <a:pt x="1291" y="2538"/>
                  </a:lnTo>
                  <a:lnTo>
                    <a:pt x="1033" y="2389"/>
                  </a:lnTo>
                  <a:lnTo>
                    <a:pt x="4135" y="598"/>
                  </a:lnTo>
                  <a:close/>
                  <a:moveTo>
                    <a:pt x="4135" y="0"/>
                  </a:moveTo>
                  <a:lnTo>
                    <a:pt x="1" y="2389"/>
                  </a:lnTo>
                  <a:lnTo>
                    <a:pt x="4135" y="4775"/>
                  </a:lnTo>
                  <a:lnTo>
                    <a:pt x="8270" y="2389"/>
                  </a:lnTo>
                  <a:lnTo>
                    <a:pt x="413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0"/>
            <p:cNvSpPr/>
            <p:nvPr/>
          </p:nvSpPr>
          <p:spPr>
            <a:xfrm>
              <a:off x="2480550" y="686375"/>
              <a:ext cx="142200" cy="82050"/>
            </a:xfrm>
            <a:custGeom>
              <a:avLst/>
              <a:gdLst/>
              <a:ahLst/>
              <a:cxnLst/>
              <a:rect l="l" t="t" r="r" b="b"/>
              <a:pathLst>
                <a:path w="5688" h="3282" extrusionOk="0">
                  <a:moveTo>
                    <a:pt x="2844" y="0"/>
                  </a:moveTo>
                  <a:lnTo>
                    <a:pt x="0" y="1642"/>
                  </a:lnTo>
                  <a:lnTo>
                    <a:pt x="2844" y="3282"/>
                  </a:lnTo>
                  <a:lnTo>
                    <a:pt x="5687" y="1642"/>
                  </a:lnTo>
                  <a:lnTo>
                    <a:pt x="284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0"/>
            <p:cNvSpPr/>
            <p:nvPr/>
          </p:nvSpPr>
          <p:spPr>
            <a:xfrm>
              <a:off x="2551625" y="678900"/>
              <a:ext cx="77575" cy="48525"/>
            </a:xfrm>
            <a:custGeom>
              <a:avLst/>
              <a:gdLst/>
              <a:ahLst/>
              <a:cxnLst/>
              <a:rect l="l" t="t" r="r" b="b"/>
              <a:pathLst>
                <a:path w="3103" h="1941" extrusionOk="0">
                  <a:moveTo>
                    <a:pt x="1" y="1"/>
                  </a:moveTo>
                  <a:lnTo>
                    <a:pt x="1" y="299"/>
                  </a:lnTo>
                  <a:lnTo>
                    <a:pt x="2844" y="1941"/>
                  </a:lnTo>
                  <a:lnTo>
                    <a:pt x="3102" y="1792"/>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0"/>
            <p:cNvSpPr/>
            <p:nvPr/>
          </p:nvSpPr>
          <p:spPr>
            <a:xfrm>
              <a:off x="2448275" y="723675"/>
              <a:ext cx="103375" cy="238750"/>
            </a:xfrm>
            <a:custGeom>
              <a:avLst/>
              <a:gdLst/>
              <a:ahLst/>
              <a:cxnLst/>
              <a:rect l="l" t="t" r="r" b="b"/>
              <a:pathLst>
                <a:path w="4135" h="9550" extrusionOk="0">
                  <a:moveTo>
                    <a:pt x="1" y="1"/>
                  </a:moveTo>
                  <a:lnTo>
                    <a:pt x="1" y="7162"/>
                  </a:lnTo>
                  <a:lnTo>
                    <a:pt x="4135" y="9549"/>
                  </a:lnTo>
                  <a:lnTo>
                    <a:pt x="4135" y="2387"/>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p:nvPr/>
          </p:nvSpPr>
          <p:spPr>
            <a:xfrm>
              <a:off x="2474100" y="678900"/>
              <a:ext cx="77550" cy="48525"/>
            </a:xfrm>
            <a:custGeom>
              <a:avLst/>
              <a:gdLst/>
              <a:ahLst/>
              <a:cxnLst/>
              <a:rect l="l" t="t" r="r" b="b"/>
              <a:pathLst>
                <a:path w="3102" h="1941" extrusionOk="0">
                  <a:moveTo>
                    <a:pt x="3102" y="1"/>
                  </a:moveTo>
                  <a:lnTo>
                    <a:pt x="0" y="1792"/>
                  </a:lnTo>
                  <a:lnTo>
                    <a:pt x="258" y="1941"/>
                  </a:lnTo>
                  <a:lnTo>
                    <a:pt x="3102" y="299"/>
                  </a:lnTo>
                  <a:lnTo>
                    <a:pt x="310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2564575" y="783350"/>
              <a:ext cx="12925" cy="22425"/>
            </a:xfrm>
            <a:custGeom>
              <a:avLst/>
              <a:gdLst/>
              <a:ahLst/>
              <a:cxnLst/>
              <a:rect l="l" t="t" r="r" b="b"/>
              <a:pathLst>
                <a:path w="517" h="897" extrusionOk="0">
                  <a:moveTo>
                    <a:pt x="517" y="0"/>
                  </a:moveTo>
                  <a:lnTo>
                    <a:pt x="0" y="299"/>
                  </a:lnTo>
                  <a:lnTo>
                    <a:pt x="0" y="897"/>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2586100" y="770925"/>
              <a:ext cx="12950" cy="22425"/>
            </a:xfrm>
            <a:custGeom>
              <a:avLst/>
              <a:gdLst/>
              <a:ahLst/>
              <a:cxnLst/>
              <a:rect l="l" t="t" r="r" b="b"/>
              <a:pathLst>
                <a:path w="518" h="897" extrusionOk="0">
                  <a:moveTo>
                    <a:pt x="517" y="0"/>
                  </a:moveTo>
                  <a:lnTo>
                    <a:pt x="1" y="299"/>
                  </a:lnTo>
                  <a:lnTo>
                    <a:pt x="1" y="896"/>
                  </a:lnTo>
                  <a:lnTo>
                    <a:pt x="517" y="597"/>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2607650" y="758475"/>
              <a:ext cx="12925" cy="22425"/>
            </a:xfrm>
            <a:custGeom>
              <a:avLst/>
              <a:gdLst/>
              <a:ahLst/>
              <a:cxnLst/>
              <a:rect l="l" t="t" r="r" b="b"/>
              <a:pathLst>
                <a:path w="517" h="897" extrusionOk="0">
                  <a:moveTo>
                    <a:pt x="516" y="1"/>
                  </a:moveTo>
                  <a:lnTo>
                    <a:pt x="0" y="299"/>
                  </a:lnTo>
                  <a:lnTo>
                    <a:pt x="0" y="897"/>
                  </a:lnTo>
                  <a:lnTo>
                    <a:pt x="516" y="598"/>
                  </a:lnTo>
                  <a:lnTo>
                    <a:pt x="5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2629175" y="746050"/>
              <a:ext cx="12925" cy="22375"/>
            </a:xfrm>
            <a:custGeom>
              <a:avLst/>
              <a:gdLst/>
              <a:ahLst/>
              <a:cxnLst/>
              <a:rect l="l" t="t" r="r" b="b"/>
              <a:pathLst>
                <a:path w="517" h="895" extrusionOk="0">
                  <a:moveTo>
                    <a:pt x="517" y="0"/>
                  </a:moveTo>
                  <a:lnTo>
                    <a:pt x="0" y="299"/>
                  </a:lnTo>
                  <a:lnTo>
                    <a:pt x="0" y="895"/>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2564575" y="816925"/>
              <a:ext cx="12925" cy="22425"/>
            </a:xfrm>
            <a:custGeom>
              <a:avLst/>
              <a:gdLst/>
              <a:ahLst/>
              <a:cxnLst/>
              <a:rect l="l" t="t" r="r" b="b"/>
              <a:pathLst>
                <a:path w="517" h="897" extrusionOk="0">
                  <a:moveTo>
                    <a:pt x="517" y="0"/>
                  </a:moveTo>
                  <a:lnTo>
                    <a:pt x="0" y="299"/>
                  </a:lnTo>
                  <a:lnTo>
                    <a:pt x="0" y="896"/>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2586100" y="804475"/>
              <a:ext cx="12950" cy="22425"/>
            </a:xfrm>
            <a:custGeom>
              <a:avLst/>
              <a:gdLst/>
              <a:ahLst/>
              <a:cxnLst/>
              <a:rect l="l" t="t" r="r" b="b"/>
              <a:pathLst>
                <a:path w="518" h="897" extrusionOk="0">
                  <a:moveTo>
                    <a:pt x="517" y="1"/>
                  </a:moveTo>
                  <a:lnTo>
                    <a:pt x="1" y="299"/>
                  </a:lnTo>
                  <a:lnTo>
                    <a:pt x="1"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2607650" y="792050"/>
              <a:ext cx="12925" cy="22425"/>
            </a:xfrm>
            <a:custGeom>
              <a:avLst/>
              <a:gdLst/>
              <a:ahLst/>
              <a:cxnLst/>
              <a:rect l="l" t="t" r="r" b="b"/>
              <a:pathLst>
                <a:path w="517" h="897" extrusionOk="0">
                  <a:moveTo>
                    <a:pt x="516" y="0"/>
                  </a:moveTo>
                  <a:lnTo>
                    <a:pt x="0" y="299"/>
                  </a:lnTo>
                  <a:lnTo>
                    <a:pt x="0" y="897"/>
                  </a:lnTo>
                  <a:lnTo>
                    <a:pt x="516" y="598"/>
                  </a:lnTo>
                  <a:lnTo>
                    <a:pt x="51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2629175" y="779625"/>
              <a:ext cx="12925" cy="22425"/>
            </a:xfrm>
            <a:custGeom>
              <a:avLst/>
              <a:gdLst/>
              <a:ahLst/>
              <a:cxnLst/>
              <a:rect l="l" t="t" r="r" b="b"/>
              <a:pathLst>
                <a:path w="517" h="897" extrusionOk="0">
                  <a:moveTo>
                    <a:pt x="517" y="0"/>
                  </a:moveTo>
                  <a:lnTo>
                    <a:pt x="0" y="299"/>
                  </a:lnTo>
                  <a:lnTo>
                    <a:pt x="0" y="896"/>
                  </a:lnTo>
                  <a:lnTo>
                    <a:pt x="517" y="597"/>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2564575" y="850475"/>
              <a:ext cx="12925" cy="22450"/>
            </a:xfrm>
            <a:custGeom>
              <a:avLst/>
              <a:gdLst/>
              <a:ahLst/>
              <a:cxnLst/>
              <a:rect l="l" t="t" r="r" b="b"/>
              <a:pathLst>
                <a:path w="517" h="898" extrusionOk="0">
                  <a:moveTo>
                    <a:pt x="517" y="1"/>
                  </a:moveTo>
                  <a:lnTo>
                    <a:pt x="0" y="300"/>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2586100" y="838050"/>
              <a:ext cx="12950" cy="22425"/>
            </a:xfrm>
            <a:custGeom>
              <a:avLst/>
              <a:gdLst/>
              <a:ahLst/>
              <a:cxnLst/>
              <a:rect l="l" t="t" r="r" b="b"/>
              <a:pathLst>
                <a:path w="518" h="897" extrusionOk="0">
                  <a:moveTo>
                    <a:pt x="517" y="1"/>
                  </a:moveTo>
                  <a:lnTo>
                    <a:pt x="1" y="299"/>
                  </a:lnTo>
                  <a:lnTo>
                    <a:pt x="1"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2607650" y="825625"/>
              <a:ext cx="12925" cy="22425"/>
            </a:xfrm>
            <a:custGeom>
              <a:avLst/>
              <a:gdLst/>
              <a:ahLst/>
              <a:cxnLst/>
              <a:rect l="l" t="t" r="r" b="b"/>
              <a:pathLst>
                <a:path w="517" h="897" extrusionOk="0">
                  <a:moveTo>
                    <a:pt x="516" y="0"/>
                  </a:moveTo>
                  <a:lnTo>
                    <a:pt x="0" y="299"/>
                  </a:lnTo>
                  <a:lnTo>
                    <a:pt x="0" y="896"/>
                  </a:lnTo>
                  <a:lnTo>
                    <a:pt x="516" y="598"/>
                  </a:lnTo>
                  <a:lnTo>
                    <a:pt x="51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2629175" y="813175"/>
              <a:ext cx="12925" cy="22425"/>
            </a:xfrm>
            <a:custGeom>
              <a:avLst/>
              <a:gdLst/>
              <a:ahLst/>
              <a:cxnLst/>
              <a:rect l="l" t="t" r="r" b="b"/>
              <a:pathLst>
                <a:path w="517" h="897" extrusionOk="0">
                  <a:moveTo>
                    <a:pt x="517" y="1"/>
                  </a:moveTo>
                  <a:lnTo>
                    <a:pt x="0" y="300"/>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2564575" y="884050"/>
              <a:ext cx="12925" cy="22425"/>
            </a:xfrm>
            <a:custGeom>
              <a:avLst/>
              <a:gdLst/>
              <a:ahLst/>
              <a:cxnLst/>
              <a:rect l="l" t="t" r="r" b="b"/>
              <a:pathLst>
                <a:path w="517" h="897" extrusionOk="0">
                  <a:moveTo>
                    <a:pt x="517" y="1"/>
                  </a:moveTo>
                  <a:lnTo>
                    <a:pt x="0" y="299"/>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2586100" y="871625"/>
              <a:ext cx="12950" cy="22425"/>
            </a:xfrm>
            <a:custGeom>
              <a:avLst/>
              <a:gdLst/>
              <a:ahLst/>
              <a:cxnLst/>
              <a:rect l="l" t="t" r="r" b="b"/>
              <a:pathLst>
                <a:path w="518" h="897" extrusionOk="0">
                  <a:moveTo>
                    <a:pt x="517" y="0"/>
                  </a:moveTo>
                  <a:lnTo>
                    <a:pt x="1" y="299"/>
                  </a:lnTo>
                  <a:lnTo>
                    <a:pt x="1" y="896"/>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2607650" y="859175"/>
              <a:ext cx="12925" cy="22450"/>
            </a:xfrm>
            <a:custGeom>
              <a:avLst/>
              <a:gdLst/>
              <a:ahLst/>
              <a:cxnLst/>
              <a:rect l="l" t="t" r="r" b="b"/>
              <a:pathLst>
                <a:path w="517" h="898" extrusionOk="0">
                  <a:moveTo>
                    <a:pt x="516" y="1"/>
                  </a:moveTo>
                  <a:lnTo>
                    <a:pt x="0" y="300"/>
                  </a:lnTo>
                  <a:lnTo>
                    <a:pt x="0" y="897"/>
                  </a:lnTo>
                  <a:lnTo>
                    <a:pt x="516" y="598"/>
                  </a:lnTo>
                  <a:lnTo>
                    <a:pt x="5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2629175" y="846750"/>
              <a:ext cx="12925" cy="22425"/>
            </a:xfrm>
            <a:custGeom>
              <a:avLst/>
              <a:gdLst/>
              <a:ahLst/>
              <a:cxnLst/>
              <a:rect l="l" t="t" r="r" b="b"/>
              <a:pathLst>
                <a:path w="517" h="897" extrusionOk="0">
                  <a:moveTo>
                    <a:pt x="517" y="1"/>
                  </a:moveTo>
                  <a:lnTo>
                    <a:pt x="0" y="299"/>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2564575" y="917650"/>
              <a:ext cx="12925" cy="22400"/>
            </a:xfrm>
            <a:custGeom>
              <a:avLst/>
              <a:gdLst/>
              <a:ahLst/>
              <a:cxnLst/>
              <a:rect l="l" t="t" r="r" b="b"/>
              <a:pathLst>
                <a:path w="517" h="896" extrusionOk="0">
                  <a:moveTo>
                    <a:pt x="517" y="1"/>
                  </a:moveTo>
                  <a:lnTo>
                    <a:pt x="0" y="298"/>
                  </a:lnTo>
                  <a:lnTo>
                    <a:pt x="0" y="896"/>
                  </a:lnTo>
                  <a:lnTo>
                    <a:pt x="517" y="597"/>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2629175" y="880350"/>
              <a:ext cx="12925" cy="22400"/>
            </a:xfrm>
            <a:custGeom>
              <a:avLst/>
              <a:gdLst/>
              <a:ahLst/>
              <a:cxnLst/>
              <a:rect l="l" t="t" r="r" b="b"/>
              <a:pathLst>
                <a:path w="517" h="896" extrusionOk="0">
                  <a:moveTo>
                    <a:pt x="517" y="1"/>
                  </a:moveTo>
                  <a:lnTo>
                    <a:pt x="0" y="298"/>
                  </a:lnTo>
                  <a:lnTo>
                    <a:pt x="0" y="895"/>
                  </a:lnTo>
                  <a:lnTo>
                    <a:pt x="517" y="597"/>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2482725" y="892800"/>
              <a:ext cx="34500" cy="49750"/>
            </a:xfrm>
            <a:custGeom>
              <a:avLst/>
              <a:gdLst/>
              <a:ahLst/>
              <a:cxnLst/>
              <a:rect l="l" t="t" r="r" b="b"/>
              <a:pathLst>
                <a:path w="1380" h="1990" extrusionOk="0">
                  <a:moveTo>
                    <a:pt x="0" y="0"/>
                  </a:moveTo>
                  <a:lnTo>
                    <a:pt x="0" y="1194"/>
                  </a:lnTo>
                  <a:lnTo>
                    <a:pt x="1379" y="1990"/>
                  </a:lnTo>
                  <a:lnTo>
                    <a:pt x="1379" y="79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2482725" y="892800"/>
              <a:ext cx="34500" cy="49750"/>
            </a:xfrm>
            <a:custGeom>
              <a:avLst/>
              <a:gdLst/>
              <a:ahLst/>
              <a:cxnLst/>
              <a:rect l="l" t="t" r="r" b="b"/>
              <a:pathLst>
                <a:path w="1380" h="1990" extrusionOk="0">
                  <a:moveTo>
                    <a:pt x="0" y="0"/>
                  </a:moveTo>
                  <a:lnTo>
                    <a:pt x="0" y="1194"/>
                  </a:lnTo>
                  <a:lnTo>
                    <a:pt x="1379" y="1990"/>
                  </a:lnTo>
                  <a:lnTo>
                    <a:pt x="1379" y="79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2482725" y="892800"/>
              <a:ext cx="34500" cy="49750"/>
            </a:xfrm>
            <a:custGeom>
              <a:avLst/>
              <a:gdLst/>
              <a:ahLst/>
              <a:cxnLst/>
              <a:rect l="l" t="t" r="r" b="b"/>
              <a:pathLst>
                <a:path w="1380" h="1990" extrusionOk="0">
                  <a:moveTo>
                    <a:pt x="0" y="0"/>
                  </a:moveTo>
                  <a:lnTo>
                    <a:pt x="0" y="1194"/>
                  </a:lnTo>
                  <a:lnTo>
                    <a:pt x="181" y="1298"/>
                  </a:lnTo>
                  <a:lnTo>
                    <a:pt x="181" y="312"/>
                  </a:lnTo>
                  <a:lnTo>
                    <a:pt x="1199" y="899"/>
                  </a:lnTo>
                  <a:lnTo>
                    <a:pt x="1199" y="1885"/>
                  </a:lnTo>
                  <a:lnTo>
                    <a:pt x="1379" y="1990"/>
                  </a:lnTo>
                  <a:lnTo>
                    <a:pt x="1379" y="79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2461175" y="746050"/>
              <a:ext cx="77575" cy="194000"/>
            </a:xfrm>
            <a:custGeom>
              <a:avLst/>
              <a:gdLst/>
              <a:ahLst/>
              <a:cxnLst/>
              <a:rect l="l" t="t" r="r" b="b"/>
              <a:pathLst>
                <a:path w="3103" h="7760" extrusionOk="0">
                  <a:moveTo>
                    <a:pt x="1" y="0"/>
                  </a:moveTo>
                  <a:lnTo>
                    <a:pt x="1" y="5969"/>
                  </a:lnTo>
                  <a:lnTo>
                    <a:pt x="862" y="6466"/>
                  </a:lnTo>
                  <a:lnTo>
                    <a:pt x="862" y="5870"/>
                  </a:lnTo>
                  <a:lnTo>
                    <a:pt x="2241" y="6665"/>
                  </a:lnTo>
                  <a:lnTo>
                    <a:pt x="2241" y="7262"/>
                  </a:lnTo>
                  <a:lnTo>
                    <a:pt x="3103" y="7760"/>
                  </a:lnTo>
                  <a:lnTo>
                    <a:pt x="3103" y="1791"/>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2586100" y="892800"/>
              <a:ext cx="34475" cy="49750"/>
            </a:xfrm>
            <a:custGeom>
              <a:avLst/>
              <a:gdLst/>
              <a:ahLst/>
              <a:cxnLst/>
              <a:rect l="l" t="t" r="r" b="b"/>
              <a:pathLst>
                <a:path w="1379" h="1990" extrusionOk="0">
                  <a:moveTo>
                    <a:pt x="1378" y="0"/>
                  </a:moveTo>
                  <a:lnTo>
                    <a:pt x="1" y="795"/>
                  </a:lnTo>
                  <a:lnTo>
                    <a:pt x="1" y="1990"/>
                  </a:lnTo>
                  <a:lnTo>
                    <a:pt x="1378" y="1194"/>
                  </a:lnTo>
                  <a:lnTo>
                    <a:pt x="137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2693225" y="1016000"/>
              <a:ext cx="4675" cy="37200"/>
            </a:xfrm>
            <a:custGeom>
              <a:avLst/>
              <a:gdLst/>
              <a:ahLst/>
              <a:cxnLst/>
              <a:rect l="l" t="t" r="r" b="b"/>
              <a:pathLst>
                <a:path w="187" h="1488" extrusionOk="0">
                  <a:moveTo>
                    <a:pt x="186" y="1"/>
                  </a:moveTo>
                  <a:lnTo>
                    <a:pt x="1" y="108"/>
                  </a:lnTo>
                  <a:lnTo>
                    <a:pt x="1" y="1409"/>
                  </a:lnTo>
                  <a:cubicBezTo>
                    <a:pt x="1" y="1454"/>
                    <a:pt x="39" y="1487"/>
                    <a:pt x="80" y="1487"/>
                  </a:cubicBezTo>
                  <a:cubicBezTo>
                    <a:pt x="93" y="1487"/>
                    <a:pt x="106" y="1484"/>
                    <a:pt x="118" y="1477"/>
                  </a:cubicBezTo>
                  <a:lnTo>
                    <a:pt x="186" y="1438"/>
                  </a:lnTo>
                  <a:lnTo>
                    <a:pt x="18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2679350" y="940675"/>
              <a:ext cx="31625" cy="88600"/>
            </a:xfrm>
            <a:custGeom>
              <a:avLst/>
              <a:gdLst/>
              <a:ahLst/>
              <a:cxnLst/>
              <a:rect l="l" t="t" r="r" b="b"/>
              <a:pathLst>
                <a:path w="1265" h="3544" extrusionOk="0">
                  <a:moveTo>
                    <a:pt x="631" y="1"/>
                  </a:moveTo>
                  <a:cubicBezTo>
                    <a:pt x="283" y="1"/>
                    <a:pt x="0" y="1863"/>
                    <a:pt x="0" y="2461"/>
                  </a:cubicBezTo>
                  <a:cubicBezTo>
                    <a:pt x="0" y="3059"/>
                    <a:pt x="283" y="3543"/>
                    <a:pt x="633" y="3543"/>
                  </a:cubicBezTo>
                  <a:cubicBezTo>
                    <a:pt x="981" y="3543"/>
                    <a:pt x="1265" y="3059"/>
                    <a:pt x="1265" y="2461"/>
                  </a:cubicBezTo>
                  <a:cubicBezTo>
                    <a:pt x="1265" y="1863"/>
                    <a:pt x="981" y="1"/>
                    <a:pt x="63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2695050" y="1029250"/>
              <a:ext cx="50" cy="25"/>
            </a:xfrm>
            <a:custGeom>
              <a:avLst/>
              <a:gdLst/>
              <a:ahLst/>
              <a:cxnLst/>
              <a:rect l="l" t="t" r="r" b="b"/>
              <a:pathLst>
                <a:path w="2" h="1" extrusionOk="0">
                  <a:moveTo>
                    <a:pt x="2" y="0"/>
                  </a:moveTo>
                  <a:lnTo>
                    <a:pt x="2" y="0"/>
                  </a:lnTo>
                  <a:close/>
                  <a:moveTo>
                    <a:pt x="0" y="0"/>
                  </a:move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2684600" y="943800"/>
              <a:ext cx="26350" cy="85475"/>
            </a:xfrm>
            <a:custGeom>
              <a:avLst/>
              <a:gdLst/>
              <a:ahLst/>
              <a:cxnLst/>
              <a:rect l="l" t="t" r="r" b="b"/>
              <a:pathLst>
                <a:path w="1054" h="3419" extrusionOk="0">
                  <a:moveTo>
                    <a:pt x="576" y="0"/>
                  </a:moveTo>
                  <a:cubicBezTo>
                    <a:pt x="577" y="2"/>
                    <a:pt x="578" y="3"/>
                    <a:pt x="579" y="5"/>
                  </a:cubicBezTo>
                  <a:lnTo>
                    <a:pt x="579" y="5"/>
                  </a:lnTo>
                  <a:cubicBezTo>
                    <a:pt x="579" y="3"/>
                    <a:pt x="578" y="2"/>
                    <a:pt x="578" y="0"/>
                  </a:cubicBezTo>
                  <a:close/>
                  <a:moveTo>
                    <a:pt x="579" y="5"/>
                  </a:moveTo>
                  <a:cubicBezTo>
                    <a:pt x="683" y="330"/>
                    <a:pt x="745" y="713"/>
                    <a:pt x="745" y="1124"/>
                  </a:cubicBezTo>
                  <a:cubicBezTo>
                    <a:pt x="745" y="2055"/>
                    <a:pt x="434" y="2845"/>
                    <a:pt x="1" y="3140"/>
                  </a:cubicBezTo>
                  <a:cubicBezTo>
                    <a:pt x="112" y="3309"/>
                    <a:pt x="257" y="3417"/>
                    <a:pt x="417" y="3418"/>
                  </a:cubicBezTo>
                  <a:lnTo>
                    <a:pt x="421" y="3418"/>
                  </a:lnTo>
                  <a:cubicBezTo>
                    <a:pt x="771" y="3418"/>
                    <a:pt x="1053" y="2934"/>
                    <a:pt x="1053" y="2335"/>
                  </a:cubicBezTo>
                  <a:cubicBezTo>
                    <a:pt x="1053" y="1831"/>
                    <a:pt x="852" y="434"/>
                    <a:pt x="579" y="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2846950" y="1097175"/>
              <a:ext cx="4650" cy="37175"/>
            </a:xfrm>
            <a:custGeom>
              <a:avLst/>
              <a:gdLst/>
              <a:ahLst/>
              <a:cxnLst/>
              <a:rect l="l" t="t" r="r" b="b"/>
              <a:pathLst>
                <a:path w="186" h="1487" extrusionOk="0">
                  <a:moveTo>
                    <a:pt x="186" y="1"/>
                  </a:moveTo>
                  <a:lnTo>
                    <a:pt x="2" y="106"/>
                  </a:lnTo>
                  <a:lnTo>
                    <a:pt x="2" y="1407"/>
                  </a:lnTo>
                  <a:cubicBezTo>
                    <a:pt x="0" y="1453"/>
                    <a:pt x="38" y="1486"/>
                    <a:pt x="78" y="1486"/>
                  </a:cubicBezTo>
                  <a:cubicBezTo>
                    <a:pt x="91" y="1486"/>
                    <a:pt x="105" y="1483"/>
                    <a:pt x="118" y="1475"/>
                  </a:cubicBezTo>
                  <a:lnTo>
                    <a:pt x="186" y="1436"/>
                  </a:lnTo>
                  <a:lnTo>
                    <a:pt x="18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2833050" y="1021775"/>
              <a:ext cx="31600" cy="88625"/>
            </a:xfrm>
            <a:custGeom>
              <a:avLst/>
              <a:gdLst/>
              <a:ahLst/>
              <a:cxnLst/>
              <a:rect l="l" t="t" r="r" b="b"/>
              <a:pathLst>
                <a:path w="1264" h="3545" extrusionOk="0">
                  <a:moveTo>
                    <a:pt x="633" y="0"/>
                  </a:moveTo>
                  <a:cubicBezTo>
                    <a:pt x="283" y="0"/>
                    <a:pt x="1" y="1864"/>
                    <a:pt x="1" y="2461"/>
                  </a:cubicBezTo>
                  <a:cubicBezTo>
                    <a:pt x="1" y="3060"/>
                    <a:pt x="283" y="3544"/>
                    <a:pt x="633" y="3544"/>
                  </a:cubicBezTo>
                  <a:cubicBezTo>
                    <a:pt x="981" y="3544"/>
                    <a:pt x="1264" y="3060"/>
                    <a:pt x="1264" y="2461"/>
                  </a:cubicBezTo>
                  <a:cubicBezTo>
                    <a:pt x="1264" y="1864"/>
                    <a:pt x="981" y="0"/>
                    <a:pt x="63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2848750" y="1110375"/>
              <a:ext cx="75" cy="25"/>
            </a:xfrm>
            <a:custGeom>
              <a:avLst/>
              <a:gdLst/>
              <a:ahLst/>
              <a:cxnLst/>
              <a:rect l="l" t="t" r="r" b="b"/>
              <a:pathLst>
                <a:path w="3" h="1" extrusionOk="0">
                  <a:moveTo>
                    <a:pt x="2" y="0"/>
                  </a:moveTo>
                  <a:lnTo>
                    <a:pt x="2" y="0"/>
                  </a:lnTo>
                  <a:close/>
                  <a:moveTo>
                    <a:pt x="1" y="0"/>
                  </a:move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2838350" y="1024925"/>
              <a:ext cx="26300" cy="85500"/>
            </a:xfrm>
            <a:custGeom>
              <a:avLst/>
              <a:gdLst/>
              <a:ahLst/>
              <a:cxnLst/>
              <a:rect l="l" t="t" r="r" b="b"/>
              <a:pathLst>
                <a:path w="1052" h="3420" extrusionOk="0">
                  <a:moveTo>
                    <a:pt x="576" y="1"/>
                  </a:moveTo>
                  <a:lnTo>
                    <a:pt x="575" y="2"/>
                  </a:lnTo>
                  <a:cubicBezTo>
                    <a:pt x="576" y="4"/>
                    <a:pt x="577" y="6"/>
                    <a:pt x="579" y="8"/>
                  </a:cubicBezTo>
                  <a:lnTo>
                    <a:pt x="579" y="8"/>
                  </a:lnTo>
                  <a:cubicBezTo>
                    <a:pt x="578" y="6"/>
                    <a:pt x="577" y="3"/>
                    <a:pt x="576" y="1"/>
                  </a:cubicBezTo>
                  <a:close/>
                  <a:moveTo>
                    <a:pt x="579" y="8"/>
                  </a:moveTo>
                  <a:lnTo>
                    <a:pt x="579" y="8"/>
                  </a:lnTo>
                  <a:cubicBezTo>
                    <a:pt x="683" y="333"/>
                    <a:pt x="743" y="714"/>
                    <a:pt x="743" y="1124"/>
                  </a:cubicBezTo>
                  <a:cubicBezTo>
                    <a:pt x="743" y="2055"/>
                    <a:pt x="433" y="2847"/>
                    <a:pt x="0" y="3140"/>
                  </a:cubicBezTo>
                  <a:cubicBezTo>
                    <a:pt x="111" y="3311"/>
                    <a:pt x="256" y="3418"/>
                    <a:pt x="415" y="3420"/>
                  </a:cubicBezTo>
                  <a:lnTo>
                    <a:pt x="419" y="3420"/>
                  </a:lnTo>
                  <a:cubicBezTo>
                    <a:pt x="769" y="3420"/>
                    <a:pt x="1052" y="2934"/>
                    <a:pt x="1052" y="2337"/>
                  </a:cubicBezTo>
                  <a:cubicBezTo>
                    <a:pt x="1052" y="1833"/>
                    <a:pt x="851" y="437"/>
                    <a:pt x="579" y="8"/>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2515300" y="974550"/>
              <a:ext cx="4625" cy="37175"/>
            </a:xfrm>
            <a:custGeom>
              <a:avLst/>
              <a:gdLst/>
              <a:ahLst/>
              <a:cxnLst/>
              <a:rect l="l" t="t" r="r" b="b"/>
              <a:pathLst>
                <a:path w="185" h="1487" extrusionOk="0">
                  <a:moveTo>
                    <a:pt x="185" y="0"/>
                  </a:moveTo>
                  <a:lnTo>
                    <a:pt x="1" y="107"/>
                  </a:lnTo>
                  <a:lnTo>
                    <a:pt x="1" y="1408"/>
                  </a:lnTo>
                  <a:cubicBezTo>
                    <a:pt x="1" y="1454"/>
                    <a:pt x="38" y="1486"/>
                    <a:pt x="79" y="1486"/>
                  </a:cubicBezTo>
                  <a:cubicBezTo>
                    <a:pt x="92" y="1486"/>
                    <a:pt x="106" y="1483"/>
                    <a:pt x="118" y="1476"/>
                  </a:cubicBezTo>
                  <a:lnTo>
                    <a:pt x="185" y="1437"/>
                  </a:lnTo>
                  <a:lnTo>
                    <a:pt x="18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2501375" y="899175"/>
              <a:ext cx="31650" cy="88625"/>
            </a:xfrm>
            <a:custGeom>
              <a:avLst/>
              <a:gdLst/>
              <a:ahLst/>
              <a:cxnLst/>
              <a:rect l="l" t="t" r="r" b="b"/>
              <a:pathLst>
                <a:path w="1266" h="3545" extrusionOk="0">
                  <a:moveTo>
                    <a:pt x="633" y="0"/>
                  </a:moveTo>
                  <a:cubicBezTo>
                    <a:pt x="284" y="0"/>
                    <a:pt x="1" y="1864"/>
                    <a:pt x="1" y="2461"/>
                  </a:cubicBezTo>
                  <a:cubicBezTo>
                    <a:pt x="1" y="3060"/>
                    <a:pt x="284" y="3544"/>
                    <a:pt x="633" y="3544"/>
                  </a:cubicBezTo>
                  <a:cubicBezTo>
                    <a:pt x="983" y="3544"/>
                    <a:pt x="1265" y="3060"/>
                    <a:pt x="1265" y="2461"/>
                  </a:cubicBezTo>
                  <a:cubicBezTo>
                    <a:pt x="1265" y="1864"/>
                    <a:pt x="983" y="0"/>
                    <a:pt x="63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2517075" y="987775"/>
              <a:ext cx="100" cy="25"/>
            </a:xfrm>
            <a:custGeom>
              <a:avLst/>
              <a:gdLst/>
              <a:ahLst/>
              <a:cxnLst/>
              <a:rect l="l" t="t" r="r" b="b"/>
              <a:pathLst>
                <a:path w="4" h="1" extrusionOk="0">
                  <a:moveTo>
                    <a:pt x="4" y="0"/>
                  </a:moveTo>
                  <a:lnTo>
                    <a:pt x="4" y="0"/>
                  </a:lnTo>
                  <a:close/>
                  <a:moveTo>
                    <a:pt x="1" y="0"/>
                  </a:move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2506675" y="902325"/>
              <a:ext cx="26300" cy="85500"/>
            </a:xfrm>
            <a:custGeom>
              <a:avLst/>
              <a:gdLst/>
              <a:ahLst/>
              <a:cxnLst/>
              <a:rect l="l" t="t" r="r" b="b"/>
              <a:pathLst>
                <a:path w="1052" h="3420" extrusionOk="0">
                  <a:moveTo>
                    <a:pt x="576" y="1"/>
                  </a:moveTo>
                  <a:lnTo>
                    <a:pt x="576" y="2"/>
                  </a:lnTo>
                  <a:cubicBezTo>
                    <a:pt x="577" y="2"/>
                    <a:pt x="577" y="3"/>
                    <a:pt x="577" y="3"/>
                  </a:cubicBezTo>
                  <a:lnTo>
                    <a:pt x="577" y="3"/>
                  </a:lnTo>
                  <a:cubicBezTo>
                    <a:pt x="577" y="2"/>
                    <a:pt x="577" y="1"/>
                    <a:pt x="576" y="1"/>
                  </a:cubicBezTo>
                  <a:close/>
                  <a:moveTo>
                    <a:pt x="577" y="3"/>
                  </a:moveTo>
                  <a:lnTo>
                    <a:pt x="577" y="3"/>
                  </a:lnTo>
                  <a:cubicBezTo>
                    <a:pt x="683" y="329"/>
                    <a:pt x="743" y="712"/>
                    <a:pt x="743" y="1124"/>
                  </a:cubicBezTo>
                  <a:cubicBezTo>
                    <a:pt x="743" y="2055"/>
                    <a:pt x="433" y="2846"/>
                    <a:pt x="1" y="3140"/>
                  </a:cubicBezTo>
                  <a:cubicBezTo>
                    <a:pt x="111" y="3311"/>
                    <a:pt x="256" y="3418"/>
                    <a:pt x="417" y="3420"/>
                  </a:cubicBezTo>
                  <a:lnTo>
                    <a:pt x="420" y="3420"/>
                  </a:lnTo>
                  <a:cubicBezTo>
                    <a:pt x="769" y="3420"/>
                    <a:pt x="1052" y="2934"/>
                    <a:pt x="1052" y="2337"/>
                  </a:cubicBezTo>
                  <a:cubicBezTo>
                    <a:pt x="1052" y="1831"/>
                    <a:pt x="849" y="427"/>
                    <a:pt x="577" y="3"/>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2654975" y="1111600"/>
              <a:ext cx="103450" cy="89575"/>
            </a:xfrm>
            <a:custGeom>
              <a:avLst/>
              <a:gdLst/>
              <a:ahLst/>
              <a:cxnLst/>
              <a:rect l="l" t="t" r="r" b="b"/>
              <a:pathLst>
                <a:path w="4138" h="3583" extrusionOk="0">
                  <a:moveTo>
                    <a:pt x="4138" y="1"/>
                  </a:moveTo>
                  <a:lnTo>
                    <a:pt x="1" y="2389"/>
                  </a:lnTo>
                  <a:lnTo>
                    <a:pt x="1" y="3582"/>
                  </a:lnTo>
                  <a:lnTo>
                    <a:pt x="4137" y="1196"/>
                  </a:lnTo>
                  <a:lnTo>
                    <a:pt x="4138"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2551600" y="1096700"/>
              <a:ext cx="206825" cy="74650"/>
            </a:xfrm>
            <a:custGeom>
              <a:avLst/>
              <a:gdLst/>
              <a:ahLst/>
              <a:cxnLst/>
              <a:rect l="l" t="t" r="r" b="b"/>
              <a:pathLst>
                <a:path w="8273" h="2986" extrusionOk="0">
                  <a:moveTo>
                    <a:pt x="1036" y="1"/>
                  </a:moveTo>
                  <a:lnTo>
                    <a:pt x="0" y="597"/>
                  </a:lnTo>
                  <a:lnTo>
                    <a:pt x="4136" y="2985"/>
                  </a:lnTo>
                  <a:lnTo>
                    <a:pt x="8273" y="597"/>
                  </a:lnTo>
                  <a:lnTo>
                    <a:pt x="7238" y="1"/>
                  </a:lnTo>
                  <a:lnTo>
                    <a:pt x="7238" y="597"/>
                  </a:lnTo>
                  <a:lnTo>
                    <a:pt x="4137" y="2389"/>
                  </a:lnTo>
                  <a:lnTo>
                    <a:pt x="1036" y="597"/>
                  </a:lnTo>
                  <a:lnTo>
                    <a:pt x="1036"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2654975" y="1096700"/>
              <a:ext cx="77575" cy="59750"/>
            </a:xfrm>
            <a:custGeom>
              <a:avLst/>
              <a:gdLst/>
              <a:ahLst/>
              <a:cxnLst/>
              <a:rect l="l" t="t" r="r" b="b"/>
              <a:pathLst>
                <a:path w="3103" h="2390" extrusionOk="0">
                  <a:moveTo>
                    <a:pt x="3103" y="1"/>
                  </a:moveTo>
                  <a:lnTo>
                    <a:pt x="1" y="1792"/>
                  </a:lnTo>
                  <a:lnTo>
                    <a:pt x="2" y="2389"/>
                  </a:lnTo>
                  <a:lnTo>
                    <a:pt x="3103" y="597"/>
                  </a:lnTo>
                  <a:lnTo>
                    <a:pt x="310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2577475" y="1081775"/>
              <a:ext cx="155075" cy="59725"/>
            </a:xfrm>
            <a:custGeom>
              <a:avLst/>
              <a:gdLst/>
              <a:ahLst/>
              <a:cxnLst/>
              <a:rect l="l" t="t" r="r" b="b"/>
              <a:pathLst>
                <a:path w="6203" h="2389" extrusionOk="0">
                  <a:moveTo>
                    <a:pt x="1033" y="0"/>
                  </a:moveTo>
                  <a:lnTo>
                    <a:pt x="1" y="598"/>
                  </a:lnTo>
                  <a:lnTo>
                    <a:pt x="3101" y="2389"/>
                  </a:lnTo>
                  <a:lnTo>
                    <a:pt x="6203" y="598"/>
                  </a:lnTo>
                  <a:lnTo>
                    <a:pt x="5170" y="2"/>
                  </a:lnTo>
                  <a:lnTo>
                    <a:pt x="5170" y="598"/>
                  </a:lnTo>
                  <a:lnTo>
                    <a:pt x="3102" y="1791"/>
                  </a:lnTo>
                  <a:lnTo>
                    <a:pt x="1035" y="598"/>
                  </a:lnTo>
                  <a:lnTo>
                    <a:pt x="1035" y="0"/>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2654975" y="1051925"/>
              <a:ext cx="51775" cy="74650"/>
            </a:xfrm>
            <a:custGeom>
              <a:avLst/>
              <a:gdLst/>
              <a:ahLst/>
              <a:cxnLst/>
              <a:rect l="l" t="t" r="r" b="b"/>
              <a:pathLst>
                <a:path w="2071" h="2986" extrusionOk="0">
                  <a:moveTo>
                    <a:pt x="2069" y="1"/>
                  </a:moveTo>
                  <a:lnTo>
                    <a:pt x="1" y="1194"/>
                  </a:lnTo>
                  <a:lnTo>
                    <a:pt x="2" y="2985"/>
                  </a:lnTo>
                  <a:lnTo>
                    <a:pt x="2070" y="1792"/>
                  </a:lnTo>
                  <a:lnTo>
                    <a:pt x="2070" y="1196"/>
                  </a:lnTo>
                  <a:lnTo>
                    <a:pt x="2069"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2654975" y="1027675"/>
              <a:ext cx="42050" cy="28950"/>
            </a:xfrm>
            <a:custGeom>
              <a:avLst/>
              <a:gdLst/>
              <a:ahLst/>
              <a:cxnLst/>
              <a:rect l="l" t="t" r="r" b="b"/>
              <a:pathLst>
                <a:path w="1682" h="1158" extrusionOk="0">
                  <a:moveTo>
                    <a:pt x="1" y="1"/>
                  </a:moveTo>
                  <a:lnTo>
                    <a:pt x="2" y="375"/>
                  </a:lnTo>
                  <a:lnTo>
                    <a:pt x="1360" y="1158"/>
                  </a:lnTo>
                  <a:lnTo>
                    <a:pt x="1682" y="971"/>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2603300" y="1051925"/>
              <a:ext cx="51750" cy="74650"/>
            </a:xfrm>
            <a:custGeom>
              <a:avLst/>
              <a:gdLst/>
              <a:ahLst/>
              <a:cxnLst/>
              <a:rect l="l" t="t" r="r" b="b"/>
              <a:pathLst>
                <a:path w="2070" h="2986" extrusionOk="0">
                  <a:moveTo>
                    <a:pt x="0" y="1"/>
                  </a:moveTo>
                  <a:lnTo>
                    <a:pt x="2" y="1194"/>
                  </a:lnTo>
                  <a:lnTo>
                    <a:pt x="2" y="1792"/>
                  </a:lnTo>
                  <a:lnTo>
                    <a:pt x="2069" y="2985"/>
                  </a:lnTo>
                  <a:lnTo>
                    <a:pt x="2068" y="119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2577475" y="1096700"/>
              <a:ext cx="77575" cy="59750"/>
            </a:xfrm>
            <a:custGeom>
              <a:avLst/>
              <a:gdLst/>
              <a:ahLst/>
              <a:cxnLst/>
              <a:rect l="l" t="t" r="r" b="b"/>
              <a:pathLst>
                <a:path w="3103" h="2390" extrusionOk="0">
                  <a:moveTo>
                    <a:pt x="1" y="1"/>
                  </a:moveTo>
                  <a:lnTo>
                    <a:pt x="1" y="597"/>
                  </a:lnTo>
                  <a:lnTo>
                    <a:pt x="3102" y="2389"/>
                  </a:lnTo>
                  <a:lnTo>
                    <a:pt x="3101" y="1790"/>
                  </a:lnTo>
                  <a:lnTo>
                    <a:pt x="1" y="1"/>
                  </a:lnTo>
                  <a:close/>
                </a:path>
              </a:pathLst>
            </a:custGeom>
            <a:solidFill>
              <a:srgbClr val="FD876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2551600" y="1111600"/>
              <a:ext cx="103400" cy="89575"/>
            </a:xfrm>
            <a:custGeom>
              <a:avLst/>
              <a:gdLst/>
              <a:ahLst/>
              <a:cxnLst/>
              <a:rect l="l" t="t" r="r" b="b"/>
              <a:pathLst>
                <a:path w="4136" h="3583" extrusionOk="0">
                  <a:moveTo>
                    <a:pt x="0" y="1"/>
                  </a:moveTo>
                  <a:lnTo>
                    <a:pt x="0" y="1194"/>
                  </a:lnTo>
                  <a:lnTo>
                    <a:pt x="4136" y="3582"/>
                  </a:lnTo>
                  <a:lnTo>
                    <a:pt x="4136" y="2389"/>
                  </a:lnTo>
                  <a:lnTo>
                    <a:pt x="0" y="1"/>
                  </a:lnTo>
                  <a:close/>
                </a:path>
              </a:pathLst>
            </a:custGeom>
            <a:solidFill>
              <a:srgbClr val="FD876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0"/>
            <p:cNvSpPr/>
            <p:nvPr/>
          </p:nvSpPr>
          <p:spPr>
            <a:xfrm>
              <a:off x="2603300" y="1022100"/>
              <a:ext cx="103400" cy="59700"/>
            </a:xfrm>
            <a:custGeom>
              <a:avLst/>
              <a:gdLst/>
              <a:ahLst/>
              <a:cxnLst/>
              <a:rect l="l" t="t" r="r" b="b"/>
              <a:pathLst>
                <a:path w="4136" h="2388" extrusionOk="0">
                  <a:moveTo>
                    <a:pt x="2068" y="224"/>
                  </a:moveTo>
                  <a:lnTo>
                    <a:pt x="3749" y="1194"/>
                  </a:lnTo>
                  <a:lnTo>
                    <a:pt x="3427" y="1381"/>
                  </a:lnTo>
                  <a:lnTo>
                    <a:pt x="2068" y="2164"/>
                  </a:lnTo>
                  <a:lnTo>
                    <a:pt x="387" y="1194"/>
                  </a:lnTo>
                  <a:lnTo>
                    <a:pt x="2068" y="224"/>
                  </a:lnTo>
                  <a:close/>
                  <a:moveTo>
                    <a:pt x="2068" y="1"/>
                  </a:moveTo>
                  <a:lnTo>
                    <a:pt x="0" y="1194"/>
                  </a:lnTo>
                  <a:lnTo>
                    <a:pt x="2068" y="2387"/>
                  </a:lnTo>
                  <a:lnTo>
                    <a:pt x="4136" y="1194"/>
                  </a:lnTo>
                  <a:lnTo>
                    <a:pt x="206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2612975" y="1027675"/>
              <a:ext cx="42075" cy="28925"/>
            </a:xfrm>
            <a:custGeom>
              <a:avLst/>
              <a:gdLst/>
              <a:ahLst/>
              <a:cxnLst/>
              <a:rect l="l" t="t" r="r" b="b"/>
              <a:pathLst>
                <a:path w="1683" h="1157" extrusionOk="0">
                  <a:moveTo>
                    <a:pt x="1681" y="1"/>
                  </a:moveTo>
                  <a:lnTo>
                    <a:pt x="0" y="971"/>
                  </a:lnTo>
                  <a:lnTo>
                    <a:pt x="324" y="1157"/>
                  </a:lnTo>
                  <a:lnTo>
                    <a:pt x="1682" y="374"/>
                  </a:lnTo>
                  <a:lnTo>
                    <a:pt x="168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2621050" y="1037000"/>
              <a:ext cx="67925" cy="39225"/>
            </a:xfrm>
            <a:custGeom>
              <a:avLst/>
              <a:gdLst/>
              <a:ahLst/>
              <a:cxnLst/>
              <a:rect l="l" t="t" r="r" b="b"/>
              <a:pathLst>
                <a:path w="2717" h="1569" extrusionOk="0">
                  <a:moveTo>
                    <a:pt x="1359" y="1"/>
                  </a:moveTo>
                  <a:lnTo>
                    <a:pt x="1" y="784"/>
                  </a:lnTo>
                  <a:lnTo>
                    <a:pt x="1358" y="1568"/>
                  </a:lnTo>
                  <a:lnTo>
                    <a:pt x="2717" y="785"/>
                  </a:lnTo>
                  <a:lnTo>
                    <a:pt x="1359" y="2"/>
                  </a:lnTo>
                  <a:lnTo>
                    <a:pt x="135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2653800" y="976100"/>
              <a:ext cx="2450" cy="77100"/>
            </a:xfrm>
            <a:custGeom>
              <a:avLst/>
              <a:gdLst/>
              <a:ahLst/>
              <a:cxnLst/>
              <a:rect l="l" t="t" r="r" b="b"/>
              <a:pathLst>
                <a:path w="98" h="3084" extrusionOk="0">
                  <a:moveTo>
                    <a:pt x="49" y="1"/>
                  </a:moveTo>
                  <a:cubicBezTo>
                    <a:pt x="24" y="1"/>
                    <a:pt x="0" y="17"/>
                    <a:pt x="0" y="50"/>
                  </a:cubicBezTo>
                  <a:lnTo>
                    <a:pt x="0" y="3034"/>
                  </a:lnTo>
                  <a:cubicBezTo>
                    <a:pt x="0" y="3061"/>
                    <a:pt x="22" y="3083"/>
                    <a:pt x="48" y="3083"/>
                  </a:cubicBezTo>
                  <a:cubicBezTo>
                    <a:pt x="75" y="3083"/>
                    <a:pt x="97" y="3061"/>
                    <a:pt x="97" y="3034"/>
                  </a:cubicBezTo>
                  <a:lnTo>
                    <a:pt x="97" y="50"/>
                  </a:lnTo>
                  <a:cubicBezTo>
                    <a:pt x="97" y="17"/>
                    <a:pt x="73" y="1"/>
                    <a:pt x="4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2637775" y="964425"/>
              <a:ext cx="30175" cy="25850"/>
            </a:xfrm>
            <a:custGeom>
              <a:avLst/>
              <a:gdLst/>
              <a:ahLst/>
              <a:cxnLst/>
              <a:rect l="l" t="t" r="r" b="b"/>
              <a:pathLst>
                <a:path w="1207" h="1034" extrusionOk="0">
                  <a:moveTo>
                    <a:pt x="690" y="0"/>
                  </a:moveTo>
                  <a:cubicBezTo>
                    <a:pt x="231" y="0"/>
                    <a:pt x="0" y="557"/>
                    <a:pt x="325" y="882"/>
                  </a:cubicBezTo>
                  <a:cubicBezTo>
                    <a:pt x="424" y="981"/>
                    <a:pt x="556" y="1033"/>
                    <a:pt x="690" y="1033"/>
                  </a:cubicBezTo>
                  <a:cubicBezTo>
                    <a:pt x="756" y="1033"/>
                    <a:pt x="824" y="1020"/>
                    <a:pt x="888" y="994"/>
                  </a:cubicBezTo>
                  <a:cubicBezTo>
                    <a:pt x="1080" y="914"/>
                    <a:pt x="1207" y="726"/>
                    <a:pt x="1207" y="517"/>
                  </a:cubicBezTo>
                  <a:cubicBezTo>
                    <a:pt x="1207" y="232"/>
                    <a:pt x="975" y="0"/>
                    <a:pt x="69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2767500" y="798175"/>
              <a:ext cx="5400" cy="43325"/>
            </a:xfrm>
            <a:custGeom>
              <a:avLst/>
              <a:gdLst/>
              <a:ahLst/>
              <a:cxnLst/>
              <a:rect l="l" t="t" r="r" b="b"/>
              <a:pathLst>
                <a:path w="216" h="1733" extrusionOk="0">
                  <a:moveTo>
                    <a:pt x="216" y="0"/>
                  </a:moveTo>
                  <a:lnTo>
                    <a:pt x="1" y="125"/>
                  </a:lnTo>
                  <a:lnTo>
                    <a:pt x="1" y="1640"/>
                  </a:lnTo>
                  <a:cubicBezTo>
                    <a:pt x="1" y="1694"/>
                    <a:pt x="45" y="1732"/>
                    <a:pt x="93" y="1732"/>
                  </a:cubicBezTo>
                  <a:cubicBezTo>
                    <a:pt x="108" y="1732"/>
                    <a:pt x="123" y="1729"/>
                    <a:pt x="137" y="1720"/>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2751300" y="710400"/>
              <a:ext cx="36875" cy="103200"/>
            </a:xfrm>
            <a:custGeom>
              <a:avLst/>
              <a:gdLst/>
              <a:ahLst/>
              <a:cxnLst/>
              <a:rect l="l" t="t" r="r" b="b"/>
              <a:pathLst>
                <a:path w="1475" h="4128" extrusionOk="0">
                  <a:moveTo>
                    <a:pt x="737" y="1"/>
                  </a:moveTo>
                  <a:cubicBezTo>
                    <a:pt x="331" y="1"/>
                    <a:pt x="1" y="2170"/>
                    <a:pt x="1" y="2866"/>
                  </a:cubicBezTo>
                  <a:cubicBezTo>
                    <a:pt x="1" y="3564"/>
                    <a:pt x="331" y="4128"/>
                    <a:pt x="737" y="4128"/>
                  </a:cubicBezTo>
                  <a:cubicBezTo>
                    <a:pt x="1143" y="4128"/>
                    <a:pt x="1474" y="3564"/>
                    <a:pt x="1474" y="2866"/>
                  </a:cubicBezTo>
                  <a:cubicBezTo>
                    <a:pt x="1474" y="2170"/>
                    <a:pt x="1143"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2788150" y="781100"/>
              <a:ext cx="25" cy="975"/>
            </a:xfrm>
            <a:custGeom>
              <a:avLst/>
              <a:gdLst/>
              <a:ahLst/>
              <a:cxnLst/>
              <a:rect l="l" t="t" r="r" b="b"/>
              <a:pathLst>
                <a:path w="1" h="39" extrusionOk="0">
                  <a:moveTo>
                    <a:pt x="0" y="37"/>
                  </a:moveTo>
                  <a:lnTo>
                    <a:pt x="0" y="38"/>
                  </a:lnTo>
                  <a:lnTo>
                    <a:pt x="0" y="38"/>
                  </a:lnTo>
                  <a:lnTo>
                    <a:pt x="0" y="37"/>
                  </a:lnTo>
                  <a:close/>
                  <a:moveTo>
                    <a:pt x="0" y="35"/>
                  </a:moveTo>
                  <a:lnTo>
                    <a:pt x="0" y="35"/>
                  </a:lnTo>
                  <a:close/>
                  <a:moveTo>
                    <a:pt x="0" y="32"/>
                  </a:moveTo>
                  <a:lnTo>
                    <a:pt x="0" y="32"/>
                  </a:lnTo>
                  <a:close/>
                  <a:moveTo>
                    <a:pt x="0" y="31"/>
                  </a:moveTo>
                  <a:lnTo>
                    <a:pt x="0" y="31"/>
                  </a:lnTo>
                  <a:close/>
                  <a:moveTo>
                    <a:pt x="0" y="28"/>
                  </a:moveTo>
                  <a:lnTo>
                    <a:pt x="0" y="28"/>
                  </a:lnTo>
                  <a:close/>
                  <a:moveTo>
                    <a:pt x="0" y="27"/>
                  </a:moveTo>
                  <a:lnTo>
                    <a:pt x="0" y="27"/>
                  </a:lnTo>
                  <a:close/>
                  <a:moveTo>
                    <a:pt x="0" y="24"/>
                  </a:moveTo>
                  <a:lnTo>
                    <a:pt x="0" y="24"/>
                  </a:lnTo>
                  <a:close/>
                  <a:moveTo>
                    <a:pt x="0" y="22"/>
                  </a:moveTo>
                  <a:lnTo>
                    <a:pt x="0" y="22"/>
                  </a:lnTo>
                  <a:close/>
                  <a:moveTo>
                    <a:pt x="0" y="21"/>
                  </a:moveTo>
                  <a:lnTo>
                    <a:pt x="0" y="21"/>
                  </a:lnTo>
                  <a:close/>
                  <a:moveTo>
                    <a:pt x="0" y="19"/>
                  </a:moveTo>
                  <a:lnTo>
                    <a:pt x="0" y="19"/>
                  </a:lnTo>
                  <a:close/>
                  <a:moveTo>
                    <a:pt x="0" y="14"/>
                  </a:moveTo>
                  <a:lnTo>
                    <a:pt x="0" y="14"/>
                  </a:lnTo>
                  <a:close/>
                  <a:moveTo>
                    <a:pt x="0" y="12"/>
                  </a:moveTo>
                  <a:lnTo>
                    <a:pt x="0" y="12"/>
                  </a:lnTo>
                  <a:close/>
                  <a:moveTo>
                    <a:pt x="0" y="11"/>
                  </a:moveTo>
                  <a:lnTo>
                    <a:pt x="0" y="11"/>
                  </a:lnTo>
                  <a:close/>
                  <a:moveTo>
                    <a:pt x="0" y="8"/>
                  </a:moveTo>
                  <a:lnTo>
                    <a:pt x="0" y="8"/>
                  </a:lnTo>
                  <a:close/>
                  <a:moveTo>
                    <a:pt x="0" y="5"/>
                  </a:moveTo>
                  <a:lnTo>
                    <a:pt x="0" y="5"/>
                  </a:lnTo>
                  <a:close/>
                  <a:moveTo>
                    <a:pt x="0" y="0"/>
                  </a:move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0"/>
            <p:cNvSpPr/>
            <p:nvPr/>
          </p:nvSpPr>
          <p:spPr>
            <a:xfrm>
              <a:off x="2769625" y="8135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0"/>
            <p:cNvSpPr/>
            <p:nvPr/>
          </p:nvSpPr>
          <p:spPr>
            <a:xfrm>
              <a:off x="2765000" y="714025"/>
              <a:ext cx="23125" cy="99575"/>
            </a:xfrm>
            <a:custGeom>
              <a:avLst/>
              <a:gdLst/>
              <a:ahLst/>
              <a:cxnLst/>
              <a:rect l="l" t="t" r="r" b="b"/>
              <a:pathLst>
                <a:path w="925" h="3983" extrusionOk="0">
                  <a:moveTo>
                    <a:pt x="371" y="1"/>
                  </a:moveTo>
                  <a:lnTo>
                    <a:pt x="371" y="2"/>
                  </a:lnTo>
                  <a:cubicBezTo>
                    <a:pt x="494" y="382"/>
                    <a:pt x="565" y="829"/>
                    <a:pt x="565" y="1310"/>
                  </a:cubicBezTo>
                  <a:cubicBezTo>
                    <a:pt x="565" y="2163"/>
                    <a:pt x="342" y="2915"/>
                    <a:pt x="1" y="3364"/>
                  </a:cubicBezTo>
                  <a:cubicBezTo>
                    <a:pt x="13" y="3503"/>
                    <a:pt x="18" y="3623"/>
                    <a:pt x="18" y="3719"/>
                  </a:cubicBezTo>
                  <a:lnTo>
                    <a:pt x="18" y="3723"/>
                  </a:lnTo>
                  <a:lnTo>
                    <a:pt x="18" y="3736"/>
                  </a:lnTo>
                  <a:cubicBezTo>
                    <a:pt x="18" y="3807"/>
                    <a:pt x="15" y="3877"/>
                    <a:pt x="8" y="3944"/>
                  </a:cubicBezTo>
                  <a:cubicBezTo>
                    <a:pt x="63" y="3968"/>
                    <a:pt x="124" y="3983"/>
                    <a:pt x="184" y="3983"/>
                  </a:cubicBezTo>
                  <a:lnTo>
                    <a:pt x="188" y="3983"/>
                  </a:lnTo>
                  <a:cubicBezTo>
                    <a:pt x="595" y="3983"/>
                    <a:pt x="925" y="3419"/>
                    <a:pt x="925" y="2721"/>
                  </a:cubicBezTo>
                  <a:lnTo>
                    <a:pt x="925" y="2694"/>
                  </a:lnTo>
                  <a:lnTo>
                    <a:pt x="925" y="2688"/>
                  </a:lnTo>
                  <a:lnTo>
                    <a:pt x="925" y="2683"/>
                  </a:lnTo>
                  <a:cubicBezTo>
                    <a:pt x="914" y="2066"/>
                    <a:pt x="682" y="484"/>
                    <a:pt x="37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2744875" y="823550"/>
              <a:ext cx="5400" cy="43325"/>
            </a:xfrm>
            <a:custGeom>
              <a:avLst/>
              <a:gdLst/>
              <a:ahLst/>
              <a:cxnLst/>
              <a:rect l="l" t="t" r="r" b="b"/>
              <a:pathLst>
                <a:path w="216" h="1733" extrusionOk="0">
                  <a:moveTo>
                    <a:pt x="216" y="1"/>
                  </a:moveTo>
                  <a:lnTo>
                    <a:pt x="1" y="125"/>
                  </a:lnTo>
                  <a:lnTo>
                    <a:pt x="1" y="1641"/>
                  </a:lnTo>
                  <a:cubicBezTo>
                    <a:pt x="0" y="1694"/>
                    <a:pt x="44" y="1733"/>
                    <a:pt x="92" y="1733"/>
                  </a:cubicBezTo>
                  <a:cubicBezTo>
                    <a:pt x="107" y="1733"/>
                    <a:pt x="123" y="1729"/>
                    <a:pt x="137" y="1720"/>
                  </a:cubicBezTo>
                  <a:lnTo>
                    <a:pt x="216" y="1674"/>
                  </a:lnTo>
                  <a:lnTo>
                    <a:pt x="21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2728675" y="735775"/>
              <a:ext cx="36825" cy="103200"/>
            </a:xfrm>
            <a:custGeom>
              <a:avLst/>
              <a:gdLst/>
              <a:ahLst/>
              <a:cxnLst/>
              <a:rect l="l" t="t" r="r" b="b"/>
              <a:pathLst>
                <a:path w="1473" h="4128" extrusionOk="0">
                  <a:moveTo>
                    <a:pt x="736" y="1"/>
                  </a:moveTo>
                  <a:cubicBezTo>
                    <a:pt x="330" y="1"/>
                    <a:pt x="1" y="2170"/>
                    <a:pt x="1" y="2866"/>
                  </a:cubicBezTo>
                  <a:cubicBezTo>
                    <a:pt x="1" y="3564"/>
                    <a:pt x="330" y="4128"/>
                    <a:pt x="736" y="4128"/>
                  </a:cubicBezTo>
                  <a:cubicBezTo>
                    <a:pt x="1144" y="4128"/>
                    <a:pt x="1473" y="3564"/>
                    <a:pt x="1473" y="2866"/>
                  </a:cubicBezTo>
                  <a:cubicBezTo>
                    <a:pt x="1473" y="2170"/>
                    <a:pt x="1144" y="1"/>
                    <a:pt x="736"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2765475" y="806975"/>
              <a:ext cx="25" cy="475"/>
            </a:xfrm>
            <a:custGeom>
              <a:avLst/>
              <a:gdLst/>
              <a:ahLst/>
              <a:cxnLst/>
              <a:rect l="l" t="t" r="r" b="b"/>
              <a:pathLst>
                <a:path w="1" h="19" extrusionOk="0">
                  <a:moveTo>
                    <a:pt x="1" y="17"/>
                  </a:moveTo>
                  <a:lnTo>
                    <a:pt x="1" y="18"/>
                  </a:lnTo>
                  <a:lnTo>
                    <a:pt x="1" y="18"/>
                  </a:lnTo>
                  <a:lnTo>
                    <a:pt x="1" y="17"/>
                  </a:lnTo>
                  <a:close/>
                  <a:moveTo>
                    <a:pt x="1" y="15"/>
                  </a:moveTo>
                  <a:lnTo>
                    <a:pt x="1" y="15"/>
                  </a:lnTo>
                  <a:close/>
                  <a:moveTo>
                    <a:pt x="1" y="12"/>
                  </a:moveTo>
                  <a:lnTo>
                    <a:pt x="1" y="12"/>
                  </a:lnTo>
                  <a:close/>
                  <a:moveTo>
                    <a:pt x="1" y="11"/>
                  </a:moveTo>
                  <a:lnTo>
                    <a:pt x="1" y="11"/>
                  </a:lnTo>
                  <a:close/>
                  <a:moveTo>
                    <a:pt x="1" y="10"/>
                  </a:moveTo>
                  <a:lnTo>
                    <a:pt x="1" y="10"/>
                  </a:lnTo>
                  <a:close/>
                  <a:moveTo>
                    <a:pt x="1" y="4"/>
                  </a:moveTo>
                  <a:lnTo>
                    <a:pt x="1" y="4"/>
                  </a:lnTo>
                  <a:close/>
                  <a:moveTo>
                    <a:pt x="1" y="2"/>
                  </a:moveTo>
                  <a:lnTo>
                    <a:pt x="1" y="2"/>
                  </a:lnTo>
                  <a:close/>
                  <a:moveTo>
                    <a:pt x="1" y="1"/>
                  </a:move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0"/>
            <p:cNvSpPr/>
            <p:nvPr/>
          </p:nvSpPr>
          <p:spPr>
            <a:xfrm>
              <a:off x="2746950" y="838950"/>
              <a:ext cx="100" cy="25"/>
            </a:xfrm>
            <a:custGeom>
              <a:avLst/>
              <a:gdLst/>
              <a:ahLst/>
              <a:cxnLst/>
              <a:rect l="l" t="t" r="r" b="b"/>
              <a:pathLst>
                <a:path w="4" h="1" extrusionOk="0">
                  <a:moveTo>
                    <a:pt x="4" y="1"/>
                  </a:moveTo>
                  <a:lnTo>
                    <a:pt x="4" y="1"/>
                  </a:lnTo>
                  <a:close/>
                  <a:moveTo>
                    <a:pt x="1" y="1"/>
                  </a:move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2734850" y="739400"/>
              <a:ext cx="30650" cy="99575"/>
            </a:xfrm>
            <a:custGeom>
              <a:avLst/>
              <a:gdLst/>
              <a:ahLst/>
              <a:cxnLst/>
              <a:rect l="l" t="t" r="r" b="b"/>
              <a:pathLst>
                <a:path w="1226" h="3983" extrusionOk="0">
                  <a:moveTo>
                    <a:pt x="670" y="1"/>
                  </a:moveTo>
                  <a:lnTo>
                    <a:pt x="670" y="1"/>
                  </a:lnTo>
                  <a:cubicBezTo>
                    <a:pt x="794" y="382"/>
                    <a:pt x="865" y="829"/>
                    <a:pt x="865" y="1310"/>
                  </a:cubicBezTo>
                  <a:cubicBezTo>
                    <a:pt x="865" y="2395"/>
                    <a:pt x="504" y="3314"/>
                    <a:pt x="0" y="3658"/>
                  </a:cubicBezTo>
                  <a:cubicBezTo>
                    <a:pt x="130" y="3857"/>
                    <a:pt x="298" y="3981"/>
                    <a:pt x="485" y="3983"/>
                  </a:cubicBezTo>
                  <a:lnTo>
                    <a:pt x="489" y="3983"/>
                  </a:lnTo>
                  <a:cubicBezTo>
                    <a:pt x="895" y="3983"/>
                    <a:pt x="1226" y="3419"/>
                    <a:pt x="1226" y="2721"/>
                  </a:cubicBezTo>
                  <a:lnTo>
                    <a:pt x="1226" y="2708"/>
                  </a:lnTo>
                  <a:lnTo>
                    <a:pt x="1226" y="2704"/>
                  </a:lnTo>
                  <a:cubicBezTo>
                    <a:pt x="1221" y="2101"/>
                    <a:pt x="987" y="490"/>
                    <a:pt x="67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a:off x="2428375" y="872825"/>
              <a:ext cx="3500" cy="28075"/>
            </a:xfrm>
            <a:custGeom>
              <a:avLst/>
              <a:gdLst/>
              <a:ahLst/>
              <a:cxnLst/>
              <a:rect l="l" t="t" r="r" b="b"/>
              <a:pathLst>
                <a:path w="140" h="1123" extrusionOk="0">
                  <a:moveTo>
                    <a:pt x="140" y="0"/>
                  </a:moveTo>
                  <a:lnTo>
                    <a:pt x="1" y="80"/>
                  </a:lnTo>
                  <a:lnTo>
                    <a:pt x="1" y="1063"/>
                  </a:lnTo>
                  <a:cubicBezTo>
                    <a:pt x="1" y="1098"/>
                    <a:pt x="29" y="1123"/>
                    <a:pt x="60" y="1123"/>
                  </a:cubicBezTo>
                  <a:cubicBezTo>
                    <a:pt x="70" y="1123"/>
                    <a:pt x="80" y="1120"/>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a:off x="2417875" y="815825"/>
              <a:ext cx="23875" cy="66975"/>
            </a:xfrm>
            <a:custGeom>
              <a:avLst/>
              <a:gdLst/>
              <a:ahLst/>
              <a:cxnLst/>
              <a:rect l="l" t="t" r="r" b="b"/>
              <a:pathLst>
                <a:path w="955" h="2679" extrusionOk="0">
                  <a:moveTo>
                    <a:pt x="477" y="1"/>
                  </a:moveTo>
                  <a:cubicBezTo>
                    <a:pt x="213" y="1"/>
                    <a:pt x="0" y="1409"/>
                    <a:pt x="0" y="1861"/>
                  </a:cubicBezTo>
                  <a:cubicBezTo>
                    <a:pt x="0" y="2314"/>
                    <a:pt x="213" y="2679"/>
                    <a:pt x="477" y="2679"/>
                  </a:cubicBezTo>
                  <a:cubicBezTo>
                    <a:pt x="741" y="2679"/>
                    <a:pt x="954" y="2314"/>
                    <a:pt x="954" y="1861"/>
                  </a:cubicBezTo>
                  <a:cubicBezTo>
                    <a:pt x="954" y="1409"/>
                    <a:pt x="741" y="1"/>
                    <a:pt x="47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2441725" y="861650"/>
              <a:ext cx="25" cy="725"/>
            </a:xfrm>
            <a:custGeom>
              <a:avLst/>
              <a:gdLst/>
              <a:ahLst/>
              <a:cxnLst/>
              <a:rect l="l" t="t" r="r" b="b"/>
              <a:pathLst>
                <a:path w="1" h="29" extrusionOk="0">
                  <a:moveTo>
                    <a:pt x="0" y="27"/>
                  </a:moveTo>
                  <a:lnTo>
                    <a:pt x="0" y="28"/>
                  </a:lnTo>
                  <a:lnTo>
                    <a:pt x="0" y="28"/>
                  </a:lnTo>
                  <a:lnTo>
                    <a:pt x="0" y="27"/>
                  </a:lnTo>
                  <a:close/>
                  <a:moveTo>
                    <a:pt x="0" y="25"/>
                  </a:moveTo>
                  <a:lnTo>
                    <a:pt x="0" y="25"/>
                  </a:lnTo>
                  <a:close/>
                  <a:moveTo>
                    <a:pt x="0" y="24"/>
                  </a:moveTo>
                  <a:lnTo>
                    <a:pt x="0" y="24"/>
                  </a:lnTo>
                  <a:close/>
                  <a:moveTo>
                    <a:pt x="0" y="22"/>
                  </a:moveTo>
                  <a:lnTo>
                    <a:pt x="0" y="22"/>
                  </a:lnTo>
                  <a:close/>
                  <a:moveTo>
                    <a:pt x="0" y="21"/>
                  </a:moveTo>
                  <a:lnTo>
                    <a:pt x="0" y="21"/>
                  </a:lnTo>
                  <a:close/>
                  <a:moveTo>
                    <a:pt x="0" y="18"/>
                  </a:moveTo>
                  <a:lnTo>
                    <a:pt x="0" y="18"/>
                  </a:lnTo>
                  <a:close/>
                  <a:moveTo>
                    <a:pt x="0" y="15"/>
                  </a:moveTo>
                  <a:lnTo>
                    <a:pt x="0" y="15"/>
                  </a:lnTo>
                  <a:close/>
                  <a:moveTo>
                    <a:pt x="0" y="14"/>
                  </a:moveTo>
                  <a:lnTo>
                    <a:pt x="0" y="14"/>
                  </a:lnTo>
                  <a:close/>
                  <a:moveTo>
                    <a:pt x="0" y="11"/>
                  </a:moveTo>
                  <a:lnTo>
                    <a:pt x="0" y="11"/>
                  </a:lnTo>
                  <a:close/>
                  <a:moveTo>
                    <a:pt x="0" y="9"/>
                  </a:moveTo>
                  <a:lnTo>
                    <a:pt x="0" y="9"/>
                  </a:lnTo>
                  <a:close/>
                  <a:moveTo>
                    <a:pt x="0" y="9"/>
                  </a:moveTo>
                  <a:lnTo>
                    <a:pt x="0" y="9"/>
                  </a:lnTo>
                  <a:close/>
                  <a:moveTo>
                    <a:pt x="0" y="8"/>
                  </a:moveTo>
                  <a:lnTo>
                    <a:pt x="0" y="8"/>
                  </a:lnTo>
                  <a:close/>
                  <a:moveTo>
                    <a:pt x="0" y="5"/>
                  </a:moveTo>
                  <a:lnTo>
                    <a:pt x="0" y="5"/>
                  </a:lnTo>
                  <a:close/>
                  <a:moveTo>
                    <a:pt x="0" y="2"/>
                  </a:moveTo>
                  <a:lnTo>
                    <a:pt x="0" y="2"/>
                  </a:lnTo>
                  <a:close/>
                  <a:moveTo>
                    <a:pt x="0" y="1"/>
                  </a:move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2429675" y="882775"/>
              <a:ext cx="100" cy="25"/>
            </a:xfrm>
            <a:custGeom>
              <a:avLst/>
              <a:gdLst/>
              <a:ahLst/>
              <a:cxnLst/>
              <a:rect l="l" t="t" r="r" b="b"/>
              <a:pathLst>
                <a:path w="4" h="1" extrusionOk="0">
                  <a:moveTo>
                    <a:pt x="4" y="1"/>
                  </a:moveTo>
                  <a:lnTo>
                    <a:pt x="4" y="1"/>
                  </a:lnTo>
                  <a:close/>
                  <a:moveTo>
                    <a:pt x="2" y="1"/>
                  </a:moveTo>
                  <a:lnTo>
                    <a:pt x="2" y="1"/>
                  </a:lnTo>
                  <a:close/>
                  <a:moveTo>
                    <a:pt x="1" y="1"/>
                  </a:move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2421850" y="818225"/>
              <a:ext cx="19900" cy="64575"/>
            </a:xfrm>
            <a:custGeom>
              <a:avLst/>
              <a:gdLst/>
              <a:ahLst/>
              <a:cxnLst/>
              <a:rect l="l" t="t" r="r" b="b"/>
              <a:pathLst>
                <a:path w="796" h="2583" extrusionOk="0">
                  <a:moveTo>
                    <a:pt x="436" y="0"/>
                  </a:moveTo>
                  <a:lnTo>
                    <a:pt x="436" y="0"/>
                  </a:lnTo>
                  <a:cubicBezTo>
                    <a:pt x="521" y="274"/>
                    <a:pt x="565" y="560"/>
                    <a:pt x="563" y="849"/>
                  </a:cubicBezTo>
                  <a:cubicBezTo>
                    <a:pt x="563" y="1552"/>
                    <a:pt x="328" y="2149"/>
                    <a:pt x="1" y="2373"/>
                  </a:cubicBezTo>
                  <a:cubicBezTo>
                    <a:pt x="85" y="2500"/>
                    <a:pt x="193" y="2581"/>
                    <a:pt x="314" y="2583"/>
                  </a:cubicBezTo>
                  <a:lnTo>
                    <a:pt x="318" y="2583"/>
                  </a:lnTo>
                  <a:cubicBezTo>
                    <a:pt x="582" y="2583"/>
                    <a:pt x="795" y="2218"/>
                    <a:pt x="795" y="1765"/>
                  </a:cubicBezTo>
                  <a:lnTo>
                    <a:pt x="795" y="1764"/>
                  </a:lnTo>
                  <a:lnTo>
                    <a:pt x="795" y="1758"/>
                  </a:lnTo>
                  <a:lnTo>
                    <a:pt x="795" y="1752"/>
                  </a:lnTo>
                  <a:lnTo>
                    <a:pt x="795" y="1749"/>
                  </a:lnTo>
                  <a:lnTo>
                    <a:pt x="795" y="1745"/>
                  </a:lnTo>
                  <a:lnTo>
                    <a:pt x="795" y="1738"/>
                  </a:lnTo>
                  <a:cubicBezTo>
                    <a:pt x="789" y="1334"/>
                    <a:pt x="639" y="312"/>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0"/>
            <p:cNvSpPr/>
            <p:nvPr/>
          </p:nvSpPr>
          <p:spPr>
            <a:xfrm>
              <a:off x="2970125" y="935500"/>
              <a:ext cx="3550" cy="28075"/>
            </a:xfrm>
            <a:custGeom>
              <a:avLst/>
              <a:gdLst/>
              <a:ahLst/>
              <a:cxnLst/>
              <a:rect l="l" t="t" r="r" b="b"/>
              <a:pathLst>
                <a:path w="142" h="1123" extrusionOk="0">
                  <a:moveTo>
                    <a:pt x="140" y="0"/>
                  </a:moveTo>
                  <a:lnTo>
                    <a:pt x="0" y="80"/>
                  </a:lnTo>
                  <a:lnTo>
                    <a:pt x="0" y="1063"/>
                  </a:lnTo>
                  <a:cubicBezTo>
                    <a:pt x="0" y="1099"/>
                    <a:pt x="29" y="1123"/>
                    <a:pt x="61" y="1123"/>
                  </a:cubicBezTo>
                  <a:cubicBezTo>
                    <a:pt x="71" y="1123"/>
                    <a:pt x="81" y="1121"/>
                    <a:pt x="90" y="1115"/>
                  </a:cubicBezTo>
                  <a:lnTo>
                    <a:pt x="141" y="1085"/>
                  </a:ln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0"/>
            <p:cNvSpPr/>
            <p:nvPr/>
          </p:nvSpPr>
          <p:spPr>
            <a:xfrm>
              <a:off x="2959600" y="878500"/>
              <a:ext cx="23925" cy="67000"/>
            </a:xfrm>
            <a:custGeom>
              <a:avLst/>
              <a:gdLst/>
              <a:ahLst/>
              <a:cxnLst/>
              <a:rect l="l" t="t" r="r" b="b"/>
              <a:pathLst>
                <a:path w="957" h="2680" extrusionOk="0">
                  <a:moveTo>
                    <a:pt x="479" y="1"/>
                  </a:moveTo>
                  <a:cubicBezTo>
                    <a:pt x="216" y="1"/>
                    <a:pt x="1" y="1409"/>
                    <a:pt x="1" y="1861"/>
                  </a:cubicBezTo>
                  <a:cubicBezTo>
                    <a:pt x="1" y="2312"/>
                    <a:pt x="216" y="2679"/>
                    <a:pt x="479" y="2679"/>
                  </a:cubicBezTo>
                  <a:cubicBezTo>
                    <a:pt x="743" y="2679"/>
                    <a:pt x="957" y="2312"/>
                    <a:pt x="957" y="1861"/>
                  </a:cubicBezTo>
                  <a:cubicBezTo>
                    <a:pt x="957"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0"/>
            <p:cNvSpPr/>
            <p:nvPr/>
          </p:nvSpPr>
          <p:spPr>
            <a:xfrm>
              <a:off x="2983500" y="924325"/>
              <a:ext cx="25" cy="725"/>
            </a:xfrm>
            <a:custGeom>
              <a:avLst/>
              <a:gdLst/>
              <a:ahLst/>
              <a:cxnLst/>
              <a:rect l="l" t="t" r="r" b="b"/>
              <a:pathLst>
                <a:path w="1" h="29" extrusionOk="0">
                  <a:moveTo>
                    <a:pt x="1" y="27"/>
                  </a:moveTo>
                  <a:lnTo>
                    <a:pt x="1" y="28"/>
                  </a:lnTo>
                  <a:lnTo>
                    <a:pt x="1" y="28"/>
                  </a:lnTo>
                  <a:lnTo>
                    <a:pt x="1" y="27"/>
                  </a:lnTo>
                  <a:close/>
                  <a:moveTo>
                    <a:pt x="1" y="25"/>
                  </a:moveTo>
                  <a:lnTo>
                    <a:pt x="1" y="25"/>
                  </a:lnTo>
                  <a:close/>
                  <a:moveTo>
                    <a:pt x="1" y="24"/>
                  </a:moveTo>
                  <a:lnTo>
                    <a:pt x="1" y="24"/>
                  </a:lnTo>
                  <a:close/>
                  <a:moveTo>
                    <a:pt x="1" y="22"/>
                  </a:moveTo>
                  <a:lnTo>
                    <a:pt x="1" y="22"/>
                  </a:lnTo>
                  <a:close/>
                  <a:moveTo>
                    <a:pt x="1" y="21"/>
                  </a:moveTo>
                  <a:lnTo>
                    <a:pt x="1" y="21"/>
                  </a:lnTo>
                  <a:close/>
                  <a:moveTo>
                    <a:pt x="1" y="18"/>
                  </a:moveTo>
                  <a:lnTo>
                    <a:pt x="1" y="18"/>
                  </a:lnTo>
                  <a:close/>
                  <a:moveTo>
                    <a:pt x="1" y="15"/>
                  </a:moveTo>
                  <a:lnTo>
                    <a:pt x="1" y="15"/>
                  </a:lnTo>
                  <a:close/>
                  <a:moveTo>
                    <a:pt x="1" y="14"/>
                  </a:moveTo>
                  <a:lnTo>
                    <a:pt x="1" y="14"/>
                  </a:lnTo>
                  <a:close/>
                  <a:moveTo>
                    <a:pt x="1" y="11"/>
                  </a:moveTo>
                  <a:lnTo>
                    <a:pt x="1" y="11"/>
                  </a:lnTo>
                  <a:close/>
                  <a:moveTo>
                    <a:pt x="1" y="9"/>
                  </a:moveTo>
                  <a:lnTo>
                    <a:pt x="1" y="9"/>
                  </a:lnTo>
                  <a:close/>
                  <a:moveTo>
                    <a:pt x="1" y="9"/>
                  </a:moveTo>
                  <a:lnTo>
                    <a:pt x="1" y="9"/>
                  </a:lnTo>
                  <a:close/>
                  <a:moveTo>
                    <a:pt x="1" y="8"/>
                  </a:moveTo>
                  <a:lnTo>
                    <a:pt x="1" y="8"/>
                  </a:lnTo>
                  <a:close/>
                  <a:moveTo>
                    <a:pt x="1" y="5"/>
                  </a:moveTo>
                  <a:lnTo>
                    <a:pt x="1" y="5"/>
                  </a:lnTo>
                  <a:close/>
                  <a:moveTo>
                    <a:pt x="1" y="2"/>
                  </a:moveTo>
                  <a:lnTo>
                    <a:pt x="1" y="2"/>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0"/>
            <p:cNvSpPr/>
            <p:nvPr/>
          </p:nvSpPr>
          <p:spPr>
            <a:xfrm>
              <a:off x="2963625" y="880875"/>
              <a:ext cx="19900" cy="64625"/>
            </a:xfrm>
            <a:custGeom>
              <a:avLst/>
              <a:gdLst/>
              <a:ahLst/>
              <a:cxnLst/>
              <a:rect l="l" t="t" r="r" b="b"/>
              <a:pathLst>
                <a:path w="796" h="2585" extrusionOk="0">
                  <a:moveTo>
                    <a:pt x="436" y="0"/>
                  </a:moveTo>
                  <a:lnTo>
                    <a:pt x="436" y="2"/>
                  </a:lnTo>
                  <a:cubicBezTo>
                    <a:pt x="436" y="2"/>
                    <a:pt x="436" y="2"/>
                    <a:pt x="437" y="3"/>
                  </a:cubicBezTo>
                  <a:lnTo>
                    <a:pt x="437" y="3"/>
                  </a:lnTo>
                  <a:cubicBezTo>
                    <a:pt x="436" y="2"/>
                    <a:pt x="436" y="1"/>
                    <a:pt x="436" y="0"/>
                  </a:cubicBezTo>
                  <a:close/>
                  <a:moveTo>
                    <a:pt x="437" y="3"/>
                  </a:moveTo>
                  <a:cubicBezTo>
                    <a:pt x="522" y="278"/>
                    <a:pt x="565" y="562"/>
                    <a:pt x="562" y="850"/>
                  </a:cubicBezTo>
                  <a:cubicBezTo>
                    <a:pt x="562" y="1553"/>
                    <a:pt x="329" y="2151"/>
                    <a:pt x="1" y="2374"/>
                  </a:cubicBezTo>
                  <a:cubicBezTo>
                    <a:pt x="85" y="2503"/>
                    <a:pt x="195" y="2584"/>
                    <a:pt x="318" y="2584"/>
                  </a:cubicBezTo>
                  <a:cubicBezTo>
                    <a:pt x="582" y="2584"/>
                    <a:pt x="796" y="2217"/>
                    <a:pt x="796" y="1766"/>
                  </a:cubicBezTo>
                  <a:lnTo>
                    <a:pt x="796" y="1759"/>
                  </a:lnTo>
                  <a:lnTo>
                    <a:pt x="796" y="1753"/>
                  </a:lnTo>
                  <a:lnTo>
                    <a:pt x="796" y="1750"/>
                  </a:lnTo>
                  <a:lnTo>
                    <a:pt x="796" y="1740"/>
                  </a:lnTo>
                  <a:cubicBezTo>
                    <a:pt x="790" y="1338"/>
                    <a:pt x="638" y="318"/>
                    <a:pt x="437" y="3"/>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a:off x="3010700" y="921675"/>
              <a:ext cx="3525" cy="28125"/>
            </a:xfrm>
            <a:custGeom>
              <a:avLst/>
              <a:gdLst/>
              <a:ahLst/>
              <a:cxnLst/>
              <a:rect l="l" t="t" r="r" b="b"/>
              <a:pathLst>
                <a:path w="141" h="1125" extrusionOk="0">
                  <a:moveTo>
                    <a:pt x="139" y="1"/>
                  </a:moveTo>
                  <a:lnTo>
                    <a:pt x="0" y="81"/>
                  </a:lnTo>
                  <a:lnTo>
                    <a:pt x="0" y="1065"/>
                  </a:lnTo>
                  <a:cubicBezTo>
                    <a:pt x="0" y="1099"/>
                    <a:pt x="28" y="1124"/>
                    <a:pt x="60" y="1124"/>
                  </a:cubicBezTo>
                  <a:cubicBezTo>
                    <a:pt x="70" y="1124"/>
                    <a:pt x="80" y="1122"/>
                    <a:pt x="90" y="1116"/>
                  </a:cubicBezTo>
                  <a:lnTo>
                    <a:pt x="141" y="1087"/>
                  </a:lnTo>
                  <a:lnTo>
                    <a:pt x="139" y="1087"/>
                  </a:lnTo>
                  <a:lnTo>
                    <a:pt x="13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a:off x="3000175" y="864700"/>
              <a:ext cx="23925" cy="67025"/>
            </a:xfrm>
            <a:custGeom>
              <a:avLst/>
              <a:gdLst/>
              <a:ahLst/>
              <a:cxnLst/>
              <a:rect l="l" t="t" r="r" b="b"/>
              <a:pathLst>
                <a:path w="957" h="2681" extrusionOk="0">
                  <a:moveTo>
                    <a:pt x="479" y="0"/>
                  </a:moveTo>
                  <a:cubicBezTo>
                    <a:pt x="215" y="0"/>
                    <a:pt x="1" y="1408"/>
                    <a:pt x="1" y="1861"/>
                  </a:cubicBezTo>
                  <a:cubicBezTo>
                    <a:pt x="1" y="2313"/>
                    <a:pt x="215" y="2680"/>
                    <a:pt x="479" y="2680"/>
                  </a:cubicBezTo>
                  <a:cubicBezTo>
                    <a:pt x="743" y="2680"/>
                    <a:pt x="956" y="2313"/>
                    <a:pt x="956" y="1861"/>
                  </a:cubicBezTo>
                  <a:cubicBezTo>
                    <a:pt x="956" y="1408"/>
                    <a:pt x="743" y="0"/>
                    <a:pt x="47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a:off x="3004200" y="867100"/>
              <a:ext cx="19900" cy="64625"/>
            </a:xfrm>
            <a:custGeom>
              <a:avLst/>
              <a:gdLst/>
              <a:ahLst/>
              <a:cxnLst/>
              <a:rect l="l" t="t" r="r" b="b"/>
              <a:pathLst>
                <a:path w="796" h="2585" extrusionOk="0">
                  <a:moveTo>
                    <a:pt x="436" y="0"/>
                  </a:moveTo>
                  <a:cubicBezTo>
                    <a:pt x="521" y="274"/>
                    <a:pt x="565" y="561"/>
                    <a:pt x="562" y="848"/>
                  </a:cubicBezTo>
                  <a:cubicBezTo>
                    <a:pt x="562" y="1553"/>
                    <a:pt x="328" y="2149"/>
                    <a:pt x="0" y="2372"/>
                  </a:cubicBezTo>
                  <a:cubicBezTo>
                    <a:pt x="85" y="2503"/>
                    <a:pt x="195" y="2584"/>
                    <a:pt x="318" y="2584"/>
                  </a:cubicBezTo>
                  <a:cubicBezTo>
                    <a:pt x="582" y="2584"/>
                    <a:pt x="795" y="2217"/>
                    <a:pt x="795" y="1765"/>
                  </a:cubicBezTo>
                  <a:cubicBezTo>
                    <a:pt x="795" y="1382"/>
                    <a:pt x="643" y="319"/>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a:off x="2665500" y="708275"/>
              <a:ext cx="3500" cy="28075"/>
            </a:xfrm>
            <a:custGeom>
              <a:avLst/>
              <a:gdLst/>
              <a:ahLst/>
              <a:cxnLst/>
              <a:rect l="l" t="t" r="r" b="b"/>
              <a:pathLst>
                <a:path w="140" h="1123" extrusionOk="0">
                  <a:moveTo>
                    <a:pt x="140" y="0"/>
                  </a:moveTo>
                  <a:lnTo>
                    <a:pt x="0" y="80"/>
                  </a:lnTo>
                  <a:lnTo>
                    <a:pt x="0" y="1063"/>
                  </a:lnTo>
                  <a:cubicBezTo>
                    <a:pt x="0" y="1099"/>
                    <a:pt x="29" y="1123"/>
                    <a:pt x="60" y="1123"/>
                  </a:cubicBezTo>
                  <a:cubicBezTo>
                    <a:pt x="70" y="1123"/>
                    <a:pt x="80" y="1121"/>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0"/>
            <p:cNvSpPr/>
            <p:nvPr/>
          </p:nvSpPr>
          <p:spPr>
            <a:xfrm>
              <a:off x="2654975" y="651275"/>
              <a:ext cx="23925" cy="67000"/>
            </a:xfrm>
            <a:custGeom>
              <a:avLst/>
              <a:gdLst/>
              <a:ahLst/>
              <a:cxnLst/>
              <a:rect l="l" t="t" r="r" b="b"/>
              <a:pathLst>
                <a:path w="957" h="2680" extrusionOk="0">
                  <a:moveTo>
                    <a:pt x="479" y="1"/>
                  </a:moveTo>
                  <a:cubicBezTo>
                    <a:pt x="216" y="1"/>
                    <a:pt x="1" y="1409"/>
                    <a:pt x="1" y="1861"/>
                  </a:cubicBezTo>
                  <a:cubicBezTo>
                    <a:pt x="1" y="2312"/>
                    <a:pt x="216" y="2679"/>
                    <a:pt x="479" y="2679"/>
                  </a:cubicBezTo>
                  <a:cubicBezTo>
                    <a:pt x="743" y="2679"/>
                    <a:pt x="957" y="2312"/>
                    <a:pt x="957" y="1861"/>
                  </a:cubicBezTo>
                  <a:cubicBezTo>
                    <a:pt x="957"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0"/>
            <p:cNvSpPr/>
            <p:nvPr/>
          </p:nvSpPr>
          <p:spPr>
            <a:xfrm>
              <a:off x="2659000" y="653650"/>
              <a:ext cx="19900" cy="64625"/>
            </a:xfrm>
            <a:custGeom>
              <a:avLst/>
              <a:gdLst/>
              <a:ahLst/>
              <a:cxnLst/>
              <a:rect l="l" t="t" r="r" b="b"/>
              <a:pathLst>
                <a:path w="796" h="2585" extrusionOk="0">
                  <a:moveTo>
                    <a:pt x="436" y="0"/>
                  </a:moveTo>
                  <a:cubicBezTo>
                    <a:pt x="521" y="276"/>
                    <a:pt x="564" y="561"/>
                    <a:pt x="562" y="850"/>
                  </a:cubicBezTo>
                  <a:cubicBezTo>
                    <a:pt x="562" y="1553"/>
                    <a:pt x="329" y="2150"/>
                    <a:pt x="1" y="2374"/>
                  </a:cubicBezTo>
                  <a:cubicBezTo>
                    <a:pt x="85" y="2503"/>
                    <a:pt x="195" y="2584"/>
                    <a:pt x="318" y="2584"/>
                  </a:cubicBezTo>
                  <a:cubicBezTo>
                    <a:pt x="582" y="2584"/>
                    <a:pt x="796" y="2217"/>
                    <a:pt x="796" y="1765"/>
                  </a:cubicBezTo>
                  <a:cubicBezTo>
                    <a:pt x="796" y="1383"/>
                    <a:pt x="642" y="321"/>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0"/>
            <p:cNvSpPr/>
            <p:nvPr/>
          </p:nvSpPr>
          <p:spPr>
            <a:xfrm>
              <a:off x="2402250" y="872750"/>
              <a:ext cx="5425" cy="43325"/>
            </a:xfrm>
            <a:custGeom>
              <a:avLst/>
              <a:gdLst/>
              <a:ahLst/>
              <a:cxnLst/>
              <a:rect l="l" t="t" r="r" b="b"/>
              <a:pathLst>
                <a:path w="217" h="1733" extrusionOk="0">
                  <a:moveTo>
                    <a:pt x="216" y="0"/>
                  </a:moveTo>
                  <a:lnTo>
                    <a:pt x="1" y="125"/>
                  </a:lnTo>
                  <a:lnTo>
                    <a:pt x="1" y="1640"/>
                  </a:lnTo>
                  <a:cubicBezTo>
                    <a:pt x="0" y="1694"/>
                    <a:pt x="44" y="1732"/>
                    <a:pt x="92" y="1732"/>
                  </a:cubicBezTo>
                  <a:cubicBezTo>
                    <a:pt x="107" y="1732"/>
                    <a:pt x="123" y="1728"/>
                    <a:pt x="138" y="1720"/>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0"/>
            <p:cNvSpPr/>
            <p:nvPr/>
          </p:nvSpPr>
          <p:spPr>
            <a:xfrm>
              <a:off x="2386025" y="784975"/>
              <a:ext cx="36875" cy="103200"/>
            </a:xfrm>
            <a:custGeom>
              <a:avLst/>
              <a:gdLst/>
              <a:ahLst/>
              <a:cxnLst/>
              <a:rect l="l" t="t" r="r" b="b"/>
              <a:pathLst>
                <a:path w="1475" h="4128" extrusionOk="0">
                  <a:moveTo>
                    <a:pt x="737" y="1"/>
                  </a:moveTo>
                  <a:cubicBezTo>
                    <a:pt x="330" y="1"/>
                    <a:pt x="1" y="2170"/>
                    <a:pt x="1" y="2866"/>
                  </a:cubicBezTo>
                  <a:cubicBezTo>
                    <a:pt x="1" y="3563"/>
                    <a:pt x="331" y="4128"/>
                    <a:pt x="737" y="4128"/>
                  </a:cubicBezTo>
                  <a:cubicBezTo>
                    <a:pt x="1145" y="4128"/>
                    <a:pt x="1474" y="3563"/>
                    <a:pt x="1474" y="2866"/>
                  </a:cubicBezTo>
                  <a:lnTo>
                    <a:pt x="1473" y="2866"/>
                  </a:lnTo>
                  <a:cubicBezTo>
                    <a:pt x="1473" y="2170"/>
                    <a:pt x="1144"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0"/>
            <p:cNvSpPr/>
            <p:nvPr/>
          </p:nvSpPr>
          <p:spPr>
            <a:xfrm>
              <a:off x="2422875" y="855850"/>
              <a:ext cx="25" cy="775"/>
            </a:xfrm>
            <a:custGeom>
              <a:avLst/>
              <a:gdLst/>
              <a:ahLst/>
              <a:cxnLst/>
              <a:rect l="l" t="t" r="r" b="b"/>
              <a:pathLst>
                <a:path w="1" h="31" extrusionOk="0">
                  <a:moveTo>
                    <a:pt x="0" y="30"/>
                  </a:moveTo>
                  <a:lnTo>
                    <a:pt x="0" y="31"/>
                  </a:lnTo>
                  <a:lnTo>
                    <a:pt x="0" y="31"/>
                  </a:lnTo>
                  <a:lnTo>
                    <a:pt x="0" y="30"/>
                  </a:lnTo>
                  <a:close/>
                  <a:moveTo>
                    <a:pt x="0" y="28"/>
                  </a:moveTo>
                  <a:lnTo>
                    <a:pt x="0" y="28"/>
                  </a:lnTo>
                  <a:close/>
                  <a:moveTo>
                    <a:pt x="0" y="25"/>
                  </a:moveTo>
                  <a:lnTo>
                    <a:pt x="0" y="25"/>
                  </a:lnTo>
                  <a:close/>
                  <a:moveTo>
                    <a:pt x="0" y="24"/>
                  </a:moveTo>
                  <a:lnTo>
                    <a:pt x="0" y="24"/>
                  </a:lnTo>
                  <a:close/>
                  <a:moveTo>
                    <a:pt x="0" y="21"/>
                  </a:moveTo>
                  <a:lnTo>
                    <a:pt x="0" y="21"/>
                  </a:lnTo>
                  <a:close/>
                  <a:moveTo>
                    <a:pt x="0" y="19"/>
                  </a:moveTo>
                  <a:lnTo>
                    <a:pt x="0" y="19"/>
                  </a:lnTo>
                  <a:close/>
                  <a:moveTo>
                    <a:pt x="0" y="16"/>
                  </a:moveTo>
                  <a:lnTo>
                    <a:pt x="0" y="16"/>
                  </a:lnTo>
                  <a:close/>
                  <a:moveTo>
                    <a:pt x="0" y="15"/>
                  </a:moveTo>
                  <a:lnTo>
                    <a:pt x="0" y="15"/>
                  </a:lnTo>
                  <a:close/>
                  <a:moveTo>
                    <a:pt x="0" y="14"/>
                  </a:moveTo>
                  <a:lnTo>
                    <a:pt x="0" y="14"/>
                  </a:lnTo>
                  <a:close/>
                  <a:moveTo>
                    <a:pt x="0" y="11"/>
                  </a:moveTo>
                  <a:lnTo>
                    <a:pt x="0" y="11"/>
                  </a:lnTo>
                  <a:close/>
                  <a:moveTo>
                    <a:pt x="0" y="6"/>
                  </a:moveTo>
                  <a:lnTo>
                    <a:pt x="0" y="6"/>
                  </a:lnTo>
                  <a:close/>
                  <a:moveTo>
                    <a:pt x="0" y="5"/>
                  </a:moveTo>
                  <a:lnTo>
                    <a:pt x="0" y="5"/>
                  </a:lnTo>
                  <a:close/>
                  <a:moveTo>
                    <a:pt x="0" y="1"/>
                  </a:move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a:off x="2404350" y="888150"/>
              <a:ext cx="100" cy="25"/>
            </a:xfrm>
            <a:custGeom>
              <a:avLst/>
              <a:gdLst/>
              <a:ahLst/>
              <a:cxnLst/>
              <a:rect l="l" t="t" r="r" b="b"/>
              <a:pathLst>
                <a:path w="4" h="1" extrusionOk="0">
                  <a:moveTo>
                    <a:pt x="3" y="1"/>
                  </a:moveTo>
                  <a:lnTo>
                    <a:pt x="3"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a:off x="2392225" y="788600"/>
              <a:ext cx="30675" cy="99575"/>
            </a:xfrm>
            <a:custGeom>
              <a:avLst/>
              <a:gdLst/>
              <a:ahLst/>
              <a:cxnLst/>
              <a:rect l="l" t="t" r="r" b="b"/>
              <a:pathLst>
                <a:path w="1227" h="3983" extrusionOk="0">
                  <a:moveTo>
                    <a:pt x="671" y="1"/>
                  </a:moveTo>
                  <a:lnTo>
                    <a:pt x="671" y="1"/>
                  </a:lnTo>
                  <a:cubicBezTo>
                    <a:pt x="794" y="382"/>
                    <a:pt x="865" y="829"/>
                    <a:pt x="865" y="1310"/>
                  </a:cubicBezTo>
                  <a:cubicBezTo>
                    <a:pt x="865" y="2395"/>
                    <a:pt x="504" y="3314"/>
                    <a:pt x="1" y="3658"/>
                  </a:cubicBezTo>
                  <a:cubicBezTo>
                    <a:pt x="130" y="3856"/>
                    <a:pt x="298" y="3981"/>
                    <a:pt x="485" y="3983"/>
                  </a:cubicBezTo>
                  <a:lnTo>
                    <a:pt x="489" y="3983"/>
                  </a:lnTo>
                  <a:cubicBezTo>
                    <a:pt x="897" y="3983"/>
                    <a:pt x="1226" y="3418"/>
                    <a:pt x="1226" y="2721"/>
                  </a:cubicBezTo>
                  <a:lnTo>
                    <a:pt x="1226" y="2691"/>
                  </a:lnTo>
                  <a:cubicBezTo>
                    <a:pt x="1219" y="2077"/>
                    <a:pt x="984" y="485"/>
                    <a:pt x="67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0"/>
            <p:cNvSpPr/>
            <p:nvPr/>
          </p:nvSpPr>
          <p:spPr>
            <a:xfrm>
              <a:off x="2923175" y="1012425"/>
              <a:ext cx="3500" cy="28100"/>
            </a:xfrm>
            <a:custGeom>
              <a:avLst/>
              <a:gdLst/>
              <a:ahLst/>
              <a:cxnLst/>
              <a:rect l="l" t="t" r="r" b="b"/>
              <a:pathLst>
                <a:path w="140" h="1124" extrusionOk="0">
                  <a:moveTo>
                    <a:pt x="140" y="0"/>
                  </a:moveTo>
                  <a:lnTo>
                    <a:pt x="1" y="80"/>
                  </a:lnTo>
                  <a:lnTo>
                    <a:pt x="1" y="1065"/>
                  </a:lnTo>
                  <a:cubicBezTo>
                    <a:pt x="1" y="1099"/>
                    <a:pt x="29" y="1123"/>
                    <a:pt x="60" y="1123"/>
                  </a:cubicBezTo>
                  <a:cubicBezTo>
                    <a:pt x="70" y="1123"/>
                    <a:pt x="80" y="1121"/>
                    <a:pt x="89" y="1115"/>
                  </a:cubicBezTo>
                  <a:lnTo>
                    <a:pt x="140" y="1086"/>
                  </a:ln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0"/>
            <p:cNvSpPr/>
            <p:nvPr/>
          </p:nvSpPr>
          <p:spPr>
            <a:xfrm>
              <a:off x="2912675" y="955425"/>
              <a:ext cx="23900" cy="67000"/>
            </a:xfrm>
            <a:custGeom>
              <a:avLst/>
              <a:gdLst/>
              <a:ahLst/>
              <a:cxnLst/>
              <a:rect l="l" t="t" r="r" b="b"/>
              <a:pathLst>
                <a:path w="956" h="2680" extrusionOk="0">
                  <a:moveTo>
                    <a:pt x="479" y="1"/>
                  </a:moveTo>
                  <a:cubicBezTo>
                    <a:pt x="215" y="1"/>
                    <a:pt x="0" y="1409"/>
                    <a:pt x="0" y="1861"/>
                  </a:cubicBezTo>
                  <a:cubicBezTo>
                    <a:pt x="0" y="2314"/>
                    <a:pt x="215" y="2679"/>
                    <a:pt x="479" y="2679"/>
                  </a:cubicBezTo>
                  <a:cubicBezTo>
                    <a:pt x="743" y="2679"/>
                    <a:pt x="956" y="2314"/>
                    <a:pt x="956" y="1861"/>
                  </a:cubicBezTo>
                  <a:cubicBezTo>
                    <a:pt x="956"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0"/>
            <p:cNvSpPr/>
            <p:nvPr/>
          </p:nvSpPr>
          <p:spPr>
            <a:xfrm>
              <a:off x="2936550" y="1001250"/>
              <a:ext cx="25" cy="725"/>
            </a:xfrm>
            <a:custGeom>
              <a:avLst/>
              <a:gdLst/>
              <a:ahLst/>
              <a:cxnLst/>
              <a:rect l="l" t="t" r="r" b="b"/>
              <a:pathLst>
                <a:path w="1" h="29" extrusionOk="0">
                  <a:moveTo>
                    <a:pt x="1" y="27"/>
                  </a:moveTo>
                  <a:lnTo>
                    <a:pt x="1" y="28"/>
                  </a:lnTo>
                  <a:lnTo>
                    <a:pt x="1" y="28"/>
                  </a:lnTo>
                  <a:lnTo>
                    <a:pt x="1" y="27"/>
                  </a:lnTo>
                  <a:moveTo>
                    <a:pt x="1" y="25"/>
                  </a:moveTo>
                  <a:lnTo>
                    <a:pt x="1" y="25"/>
                  </a:lnTo>
                  <a:close/>
                  <a:moveTo>
                    <a:pt x="1" y="25"/>
                  </a:moveTo>
                  <a:lnTo>
                    <a:pt x="1" y="25"/>
                  </a:lnTo>
                  <a:close/>
                  <a:moveTo>
                    <a:pt x="1" y="24"/>
                  </a:moveTo>
                  <a:lnTo>
                    <a:pt x="1" y="24"/>
                  </a:lnTo>
                  <a:close/>
                  <a:moveTo>
                    <a:pt x="1" y="21"/>
                  </a:moveTo>
                  <a:lnTo>
                    <a:pt x="1" y="21"/>
                  </a:lnTo>
                  <a:close/>
                  <a:moveTo>
                    <a:pt x="1" y="20"/>
                  </a:moveTo>
                  <a:lnTo>
                    <a:pt x="1" y="20"/>
                  </a:lnTo>
                  <a:close/>
                  <a:moveTo>
                    <a:pt x="1" y="17"/>
                  </a:moveTo>
                  <a:lnTo>
                    <a:pt x="1" y="17"/>
                  </a:lnTo>
                  <a:close/>
                  <a:moveTo>
                    <a:pt x="1" y="15"/>
                  </a:moveTo>
                  <a:lnTo>
                    <a:pt x="1" y="15"/>
                  </a:lnTo>
                  <a:close/>
                  <a:moveTo>
                    <a:pt x="1" y="12"/>
                  </a:moveTo>
                  <a:lnTo>
                    <a:pt x="1" y="12"/>
                  </a:lnTo>
                  <a:close/>
                  <a:moveTo>
                    <a:pt x="1" y="11"/>
                  </a:moveTo>
                  <a:lnTo>
                    <a:pt x="1" y="11"/>
                  </a:lnTo>
                  <a:close/>
                  <a:moveTo>
                    <a:pt x="1" y="9"/>
                  </a:moveTo>
                  <a:lnTo>
                    <a:pt x="1" y="9"/>
                  </a:lnTo>
                  <a:close/>
                  <a:moveTo>
                    <a:pt x="1" y="8"/>
                  </a:moveTo>
                  <a:lnTo>
                    <a:pt x="1" y="8"/>
                  </a:lnTo>
                  <a:close/>
                  <a:moveTo>
                    <a:pt x="1" y="5"/>
                  </a:moveTo>
                  <a:lnTo>
                    <a:pt x="1" y="5"/>
                  </a:lnTo>
                  <a:close/>
                  <a:moveTo>
                    <a:pt x="1" y="2"/>
                  </a:moveTo>
                  <a:lnTo>
                    <a:pt x="1" y="2"/>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0"/>
            <p:cNvSpPr/>
            <p:nvPr/>
          </p:nvSpPr>
          <p:spPr>
            <a:xfrm>
              <a:off x="2916700" y="957825"/>
              <a:ext cx="19875" cy="64600"/>
            </a:xfrm>
            <a:custGeom>
              <a:avLst/>
              <a:gdLst/>
              <a:ahLst/>
              <a:cxnLst/>
              <a:rect l="l" t="t" r="r" b="b"/>
              <a:pathLst>
                <a:path w="795" h="2584" extrusionOk="0">
                  <a:moveTo>
                    <a:pt x="435" y="1"/>
                  </a:moveTo>
                  <a:lnTo>
                    <a:pt x="435" y="1"/>
                  </a:lnTo>
                  <a:cubicBezTo>
                    <a:pt x="521" y="275"/>
                    <a:pt x="563" y="560"/>
                    <a:pt x="561" y="849"/>
                  </a:cubicBezTo>
                  <a:cubicBezTo>
                    <a:pt x="561" y="1552"/>
                    <a:pt x="326" y="2150"/>
                    <a:pt x="0" y="2373"/>
                  </a:cubicBezTo>
                  <a:cubicBezTo>
                    <a:pt x="84" y="2502"/>
                    <a:pt x="194" y="2583"/>
                    <a:pt x="316" y="2583"/>
                  </a:cubicBezTo>
                  <a:cubicBezTo>
                    <a:pt x="580" y="2583"/>
                    <a:pt x="795" y="2218"/>
                    <a:pt x="795" y="1765"/>
                  </a:cubicBezTo>
                  <a:lnTo>
                    <a:pt x="795" y="1764"/>
                  </a:lnTo>
                  <a:lnTo>
                    <a:pt x="795" y="1758"/>
                  </a:lnTo>
                  <a:lnTo>
                    <a:pt x="795" y="1754"/>
                  </a:lnTo>
                  <a:lnTo>
                    <a:pt x="795" y="1752"/>
                  </a:lnTo>
                  <a:lnTo>
                    <a:pt x="795" y="1749"/>
                  </a:lnTo>
                  <a:lnTo>
                    <a:pt x="795" y="1741"/>
                  </a:lnTo>
                  <a:lnTo>
                    <a:pt x="795" y="1739"/>
                  </a:lnTo>
                  <a:cubicBezTo>
                    <a:pt x="787" y="1335"/>
                    <a:pt x="637" y="312"/>
                    <a:pt x="4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a:off x="2560775" y="1195050"/>
              <a:ext cx="3975" cy="31850"/>
            </a:xfrm>
            <a:custGeom>
              <a:avLst/>
              <a:gdLst/>
              <a:ahLst/>
              <a:cxnLst/>
              <a:rect l="l" t="t" r="r" b="b"/>
              <a:pathLst>
                <a:path w="159" h="1274" extrusionOk="0">
                  <a:moveTo>
                    <a:pt x="158" y="1"/>
                  </a:moveTo>
                  <a:lnTo>
                    <a:pt x="0" y="91"/>
                  </a:lnTo>
                  <a:lnTo>
                    <a:pt x="0" y="1206"/>
                  </a:lnTo>
                  <a:cubicBezTo>
                    <a:pt x="0" y="1245"/>
                    <a:pt x="32" y="1273"/>
                    <a:pt x="66" y="1273"/>
                  </a:cubicBezTo>
                  <a:cubicBezTo>
                    <a:pt x="78" y="1273"/>
                    <a:pt x="89" y="1270"/>
                    <a:pt x="100" y="1264"/>
                  </a:cubicBezTo>
                  <a:lnTo>
                    <a:pt x="158" y="1230"/>
                  </a:lnTo>
                  <a:lnTo>
                    <a:pt x="15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0"/>
            <p:cNvSpPr/>
            <p:nvPr/>
          </p:nvSpPr>
          <p:spPr>
            <a:xfrm>
              <a:off x="2548850" y="1130450"/>
              <a:ext cx="27100" cy="75950"/>
            </a:xfrm>
            <a:custGeom>
              <a:avLst/>
              <a:gdLst/>
              <a:ahLst/>
              <a:cxnLst/>
              <a:rect l="l" t="t" r="r" b="b"/>
              <a:pathLst>
                <a:path w="1084" h="3038" extrusionOk="0">
                  <a:moveTo>
                    <a:pt x="541" y="1"/>
                  </a:moveTo>
                  <a:cubicBezTo>
                    <a:pt x="242" y="1"/>
                    <a:pt x="0" y="1596"/>
                    <a:pt x="0" y="2109"/>
                  </a:cubicBezTo>
                  <a:cubicBezTo>
                    <a:pt x="0" y="2621"/>
                    <a:pt x="242" y="3037"/>
                    <a:pt x="541" y="3037"/>
                  </a:cubicBezTo>
                  <a:cubicBezTo>
                    <a:pt x="840" y="3037"/>
                    <a:pt x="1083" y="2621"/>
                    <a:pt x="1083" y="2109"/>
                  </a:cubicBezTo>
                  <a:cubicBezTo>
                    <a:pt x="1083" y="1596"/>
                    <a:pt x="840" y="1"/>
                    <a:pt x="54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0"/>
            <p:cNvSpPr/>
            <p:nvPr/>
          </p:nvSpPr>
          <p:spPr>
            <a:xfrm>
              <a:off x="2562300" y="1206375"/>
              <a:ext cx="75" cy="25"/>
            </a:xfrm>
            <a:custGeom>
              <a:avLst/>
              <a:gdLst/>
              <a:ahLst/>
              <a:cxnLst/>
              <a:rect l="l" t="t" r="r" b="b"/>
              <a:pathLst>
                <a:path w="3" h="1" extrusionOk="0">
                  <a:moveTo>
                    <a:pt x="3" y="0"/>
                  </a:moveTo>
                  <a:lnTo>
                    <a:pt x="3" y="0"/>
                  </a:lnTo>
                  <a:close/>
                  <a:moveTo>
                    <a:pt x="0" y="0"/>
                  </a:move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a:off x="2553400" y="1133150"/>
              <a:ext cx="18850" cy="73250"/>
            </a:xfrm>
            <a:custGeom>
              <a:avLst/>
              <a:gdLst/>
              <a:ahLst/>
              <a:cxnLst/>
              <a:rect l="l" t="t" r="r" b="b"/>
              <a:pathLst>
                <a:path w="754" h="2930" extrusionOk="0">
                  <a:moveTo>
                    <a:pt x="494" y="0"/>
                  </a:moveTo>
                  <a:lnTo>
                    <a:pt x="494" y="0"/>
                  </a:lnTo>
                  <a:cubicBezTo>
                    <a:pt x="590" y="312"/>
                    <a:pt x="639" y="637"/>
                    <a:pt x="636" y="963"/>
                  </a:cubicBezTo>
                  <a:cubicBezTo>
                    <a:pt x="636" y="1760"/>
                    <a:pt x="371" y="2438"/>
                    <a:pt x="1" y="2690"/>
                  </a:cubicBezTo>
                  <a:cubicBezTo>
                    <a:pt x="95" y="2835"/>
                    <a:pt x="220" y="2928"/>
                    <a:pt x="356" y="2929"/>
                  </a:cubicBezTo>
                  <a:lnTo>
                    <a:pt x="360" y="2929"/>
                  </a:lnTo>
                  <a:cubicBezTo>
                    <a:pt x="514" y="2929"/>
                    <a:pt x="653" y="2818"/>
                    <a:pt x="753" y="2639"/>
                  </a:cubicBezTo>
                  <a:cubicBezTo>
                    <a:pt x="674" y="2420"/>
                    <a:pt x="635" y="2190"/>
                    <a:pt x="636" y="1958"/>
                  </a:cubicBezTo>
                  <a:cubicBezTo>
                    <a:pt x="636" y="1707"/>
                    <a:pt x="679" y="1265"/>
                    <a:pt x="752" y="802"/>
                  </a:cubicBezTo>
                  <a:cubicBezTo>
                    <a:pt x="684" y="464"/>
                    <a:pt x="594" y="155"/>
                    <a:pt x="49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0"/>
            <p:cNvSpPr/>
            <p:nvPr/>
          </p:nvSpPr>
          <p:spPr>
            <a:xfrm>
              <a:off x="2963550" y="1244625"/>
              <a:ext cx="4000" cy="31825"/>
            </a:xfrm>
            <a:custGeom>
              <a:avLst/>
              <a:gdLst/>
              <a:ahLst/>
              <a:cxnLst/>
              <a:rect l="l" t="t" r="r" b="b"/>
              <a:pathLst>
                <a:path w="160" h="1273" extrusionOk="0">
                  <a:moveTo>
                    <a:pt x="159" y="0"/>
                  </a:moveTo>
                  <a:lnTo>
                    <a:pt x="1" y="91"/>
                  </a:lnTo>
                  <a:lnTo>
                    <a:pt x="1" y="1205"/>
                  </a:lnTo>
                  <a:cubicBezTo>
                    <a:pt x="1" y="1244"/>
                    <a:pt x="33" y="1272"/>
                    <a:pt x="68" y="1272"/>
                  </a:cubicBezTo>
                  <a:cubicBezTo>
                    <a:pt x="79" y="1272"/>
                    <a:pt x="90" y="1269"/>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0"/>
            <p:cNvSpPr/>
            <p:nvPr/>
          </p:nvSpPr>
          <p:spPr>
            <a:xfrm>
              <a:off x="2951625" y="1180025"/>
              <a:ext cx="27125" cy="75925"/>
            </a:xfrm>
            <a:custGeom>
              <a:avLst/>
              <a:gdLst/>
              <a:ahLst/>
              <a:cxnLst/>
              <a:rect l="l" t="t" r="r" b="b"/>
              <a:pathLst>
                <a:path w="1085" h="3037" extrusionOk="0">
                  <a:moveTo>
                    <a:pt x="543" y="0"/>
                  </a:moveTo>
                  <a:cubicBezTo>
                    <a:pt x="243" y="0"/>
                    <a:pt x="1" y="1595"/>
                    <a:pt x="1" y="2108"/>
                  </a:cubicBezTo>
                  <a:cubicBezTo>
                    <a:pt x="1" y="2620"/>
                    <a:pt x="243" y="3036"/>
                    <a:pt x="543" y="3036"/>
                  </a:cubicBezTo>
                  <a:cubicBezTo>
                    <a:pt x="842" y="3036"/>
                    <a:pt x="1084" y="2620"/>
                    <a:pt x="1084" y="2108"/>
                  </a:cubicBezTo>
                  <a:cubicBezTo>
                    <a:pt x="1084" y="1595"/>
                    <a:pt x="842" y="0"/>
                    <a:pt x="54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0"/>
            <p:cNvSpPr/>
            <p:nvPr/>
          </p:nvSpPr>
          <p:spPr>
            <a:xfrm>
              <a:off x="2978725" y="1232250"/>
              <a:ext cx="25" cy="500"/>
            </a:xfrm>
            <a:custGeom>
              <a:avLst/>
              <a:gdLst/>
              <a:ahLst/>
              <a:cxnLst/>
              <a:rect l="l" t="t" r="r" b="b"/>
              <a:pathLst>
                <a:path w="1" h="20" extrusionOk="0">
                  <a:moveTo>
                    <a:pt x="0" y="18"/>
                  </a:moveTo>
                  <a:lnTo>
                    <a:pt x="0" y="19"/>
                  </a:lnTo>
                  <a:lnTo>
                    <a:pt x="0" y="19"/>
                  </a:lnTo>
                  <a:lnTo>
                    <a:pt x="0" y="18"/>
                  </a:lnTo>
                  <a:close/>
                  <a:moveTo>
                    <a:pt x="0" y="17"/>
                  </a:moveTo>
                  <a:lnTo>
                    <a:pt x="0" y="17"/>
                  </a:lnTo>
                  <a:close/>
                  <a:moveTo>
                    <a:pt x="0" y="15"/>
                  </a:moveTo>
                  <a:lnTo>
                    <a:pt x="0" y="15"/>
                  </a:lnTo>
                  <a:close/>
                  <a:moveTo>
                    <a:pt x="0" y="14"/>
                  </a:moveTo>
                  <a:lnTo>
                    <a:pt x="0" y="14"/>
                  </a:lnTo>
                  <a:close/>
                  <a:moveTo>
                    <a:pt x="0" y="12"/>
                  </a:moveTo>
                  <a:lnTo>
                    <a:pt x="0" y="12"/>
                  </a:lnTo>
                  <a:close/>
                  <a:moveTo>
                    <a:pt x="0" y="11"/>
                  </a:moveTo>
                  <a:lnTo>
                    <a:pt x="0" y="11"/>
                  </a:lnTo>
                  <a:close/>
                  <a:moveTo>
                    <a:pt x="0" y="9"/>
                  </a:moveTo>
                  <a:lnTo>
                    <a:pt x="0" y="9"/>
                  </a:lnTo>
                  <a:close/>
                  <a:moveTo>
                    <a:pt x="0" y="6"/>
                  </a:moveTo>
                  <a:lnTo>
                    <a:pt x="0" y="6"/>
                  </a:lnTo>
                  <a:close/>
                  <a:moveTo>
                    <a:pt x="0" y="6"/>
                  </a:moveTo>
                  <a:lnTo>
                    <a:pt x="0" y="6"/>
                  </a:lnTo>
                  <a:close/>
                  <a:moveTo>
                    <a:pt x="0" y="5"/>
                  </a:moveTo>
                  <a:lnTo>
                    <a:pt x="0" y="5"/>
                  </a:lnTo>
                  <a:close/>
                  <a:moveTo>
                    <a:pt x="0" y="3"/>
                  </a:moveTo>
                  <a:lnTo>
                    <a:pt x="0" y="3"/>
                  </a:lnTo>
                  <a:close/>
                  <a:moveTo>
                    <a:pt x="0" y="1"/>
                  </a:move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a:off x="2956200" y="1182700"/>
              <a:ext cx="22550" cy="73250"/>
            </a:xfrm>
            <a:custGeom>
              <a:avLst/>
              <a:gdLst/>
              <a:ahLst/>
              <a:cxnLst/>
              <a:rect l="l" t="t" r="r" b="b"/>
              <a:pathLst>
                <a:path w="902" h="2930" extrusionOk="0">
                  <a:moveTo>
                    <a:pt x="494" y="0"/>
                  </a:moveTo>
                  <a:cubicBezTo>
                    <a:pt x="589" y="312"/>
                    <a:pt x="639" y="637"/>
                    <a:pt x="636" y="963"/>
                  </a:cubicBezTo>
                  <a:cubicBezTo>
                    <a:pt x="636" y="1761"/>
                    <a:pt x="370" y="2438"/>
                    <a:pt x="1" y="2690"/>
                  </a:cubicBezTo>
                  <a:cubicBezTo>
                    <a:pt x="96" y="2837"/>
                    <a:pt x="221" y="2929"/>
                    <a:pt x="360" y="2929"/>
                  </a:cubicBezTo>
                  <a:cubicBezTo>
                    <a:pt x="659" y="2929"/>
                    <a:pt x="901" y="2513"/>
                    <a:pt x="901" y="2001"/>
                  </a:cubicBezTo>
                  <a:lnTo>
                    <a:pt x="901" y="1988"/>
                  </a:lnTo>
                  <a:lnTo>
                    <a:pt x="901" y="1983"/>
                  </a:lnTo>
                  <a:cubicBezTo>
                    <a:pt x="897" y="1534"/>
                    <a:pt x="724" y="358"/>
                    <a:pt x="49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a:off x="3240625" y="1196875"/>
              <a:ext cx="3975" cy="31825"/>
            </a:xfrm>
            <a:custGeom>
              <a:avLst/>
              <a:gdLst/>
              <a:ahLst/>
              <a:cxnLst/>
              <a:rect l="l" t="t" r="r" b="b"/>
              <a:pathLst>
                <a:path w="159" h="1273" extrusionOk="0">
                  <a:moveTo>
                    <a:pt x="159" y="0"/>
                  </a:moveTo>
                  <a:lnTo>
                    <a:pt x="1" y="90"/>
                  </a:lnTo>
                  <a:lnTo>
                    <a:pt x="1" y="1205"/>
                  </a:lnTo>
                  <a:cubicBezTo>
                    <a:pt x="1" y="1244"/>
                    <a:pt x="34" y="1272"/>
                    <a:pt x="68" y="1272"/>
                  </a:cubicBezTo>
                  <a:cubicBezTo>
                    <a:pt x="79" y="1272"/>
                    <a:pt x="90" y="1270"/>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a:off x="3228700" y="1132275"/>
              <a:ext cx="27125" cy="75925"/>
            </a:xfrm>
            <a:custGeom>
              <a:avLst/>
              <a:gdLst/>
              <a:ahLst/>
              <a:cxnLst/>
              <a:rect l="l" t="t" r="r" b="b"/>
              <a:pathLst>
                <a:path w="1085" h="3037" extrusionOk="0">
                  <a:moveTo>
                    <a:pt x="543" y="0"/>
                  </a:moveTo>
                  <a:cubicBezTo>
                    <a:pt x="244" y="0"/>
                    <a:pt x="1" y="1595"/>
                    <a:pt x="1" y="2109"/>
                  </a:cubicBezTo>
                  <a:cubicBezTo>
                    <a:pt x="1" y="2621"/>
                    <a:pt x="244" y="3037"/>
                    <a:pt x="543" y="3037"/>
                  </a:cubicBezTo>
                  <a:cubicBezTo>
                    <a:pt x="842" y="3037"/>
                    <a:pt x="1084" y="2621"/>
                    <a:pt x="1084" y="2109"/>
                  </a:cubicBezTo>
                  <a:cubicBezTo>
                    <a:pt x="1084" y="1595"/>
                    <a:pt x="842" y="0"/>
                    <a:pt x="54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0"/>
            <p:cNvSpPr/>
            <p:nvPr/>
          </p:nvSpPr>
          <p:spPr>
            <a:xfrm>
              <a:off x="3255800" y="1184500"/>
              <a:ext cx="25" cy="500"/>
            </a:xfrm>
            <a:custGeom>
              <a:avLst/>
              <a:gdLst/>
              <a:ahLst/>
              <a:cxnLst/>
              <a:rect l="l" t="t" r="r" b="b"/>
              <a:pathLst>
                <a:path w="1" h="20" extrusionOk="0">
                  <a:moveTo>
                    <a:pt x="0" y="18"/>
                  </a:moveTo>
                  <a:lnTo>
                    <a:pt x="0" y="20"/>
                  </a:lnTo>
                  <a:lnTo>
                    <a:pt x="0" y="20"/>
                  </a:lnTo>
                  <a:lnTo>
                    <a:pt x="0" y="18"/>
                  </a:lnTo>
                  <a:close/>
                  <a:moveTo>
                    <a:pt x="0" y="17"/>
                  </a:moveTo>
                  <a:lnTo>
                    <a:pt x="0" y="17"/>
                  </a:lnTo>
                  <a:close/>
                  <a:moveTo>
                    <a:pt x="0" y="15"/>
                  </a:moveTo>
                  <a:lnTo>
                    <a:pt x="0" y="15"/>
                  </a:lnTo>
                  <a:close/>
                  <a:moveTo>
                    <a:pt x="0" y="14"/>
                  </a:moveTo>
                  <a:lnTo>
                    <a:pt x="0" y="14"/>
                  </a:lnTo>
                  <a:close/>
                  <a:moveTo>
                    <a:pt x="0" y="12"/>
                  </a:moveTo>
                  <a:lnTo>
                    <a:pt x="0" y="12"/>
                  </a:lnTo>
                  <a:close/>
                  <a:moveTo>
                    <a:pt x="0" y="11"/>
                  </a:moveTo>
                  <a:lnTo>
                    <a:pt x="0" y="11"/>
                  </a:lnTo>
                  <a:close/>
                  <a:moveTo>
                    <a:pt x="0" y="10"/>
                  </a:moveTo>
                  <a:lnTo>
                    <a:pt x="0" y="10"/>
                  </a:lnTo>
                  <a:close/>
                  <a:moveTo>
                    <a:pt x="0" y="7"/>
                  </a:moveTo>
                  <a:lnTo>
                    <a:pt x="0" y="7"/>
                  </a:lnTo>
                  <a:close/>
                  <a:moveTo>
                    <a:pt x="0" y="5"/>
                  </a:moveTo>
                  <a:lnTo>
                    <a:pt x="0" y="5"/>
                  </a:lnTo>
                  <a:close/>
                  <a:moveTo>
                    <a:pt x="0" y="5"/>
                  </a:moveTo>
                  <a:lnTo>
                    <a:pt x="0" y="5"/>
                  </a:lnTo>
                  <a:close/>
                  <a:moveTo>
                    <a:pt x="0" y="2"/>
                  </a:moveTo>
                  <a:lnTo>
                    <a:pt x="0" y="2"/>
                  </a:lnTo>
                  <a:close/>
                  <a:moveTo>
                    <a:pt x="0" y="1"/>
                  </a:move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0"/>
            <p:cNvSpPr/>
            <p:nvPr/>
          </p:nvSpPr>
          <p:spPr>
            <a:xfrm>
              <a:off x="3233275" y="1134950"/>
              <a:ext cx="22550" cy="73250"/>
            </a:xfrm>
            <a:custGeom>
              <a:avLst/>
              <a:gdLst/>
              <a:ahLst/>
              <a:cxnLst/>
              <a:rect l="l" t="t" r="r" b="b"/>
              <a:pathLst>
                <a:path w="902" h="2930" extrusionOk="0">
                  <a:moveTo>
                    <a:pt x="494" y="1"/>
                  </a:moveTo>
                  <a:lnTo>
                    <a:pt x="494" y="1"/>
                  </a:lnTo>
                  <a:cubicBezTo>
                    <a:pt x="591" y="312"/>
                    <a:pt x="639" y="637"/>
                    <a:pt x="636" y="963"/>
                  </a:cubicBezTo>
                  <a:cubicBezTo>
                    <a:pt x="636" y="1761"/>
                    <a:pt x="370" y="2438"/>
                    <a:pt x="1" y="2690"/>
                  </a:cubicBezTo>
                  <a:cubicBezTo>
                    <a:pt x="96" y="2837"/>
                    <a:pt x="221" y="2930"/>
                    <a:pt x="360" y="2930"/>
                  </a:cubicBezTo>
                  <a:cubicBezTo>
                    <a:pt x="659" y="2930"/>
                    <a:pt x="901" y="2514"/>
                    <a:pt x="901" y="2002"/>
                  </a:cubicBezTo>
                  <a:lnTo>
                    <a:pt x="901" y="1993"/>
                  </a:lnTo>
                  <a:lnTo>
                    <a:pt x="901" y="1983"/>
                  </a:lnTo>
                  <a:cubicBezTo>
                    <a:pt x="897" y="1535"/>
                    <a:pt x="724" y="359"/>
                    <a:pt x="49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a:off x="3248975" y="1039075"/>
              <a:ext cx="3975" cy="31850"/>
            </a:xfrm>
            <a:custGeom>
              <a:avLst/>
              <a:gdLst/>
              <a:ahLst/>
              <a:cxnLst/>
              <a:rect l="l" t="t" r="r" b="b"/>
              <a:pathLst>
                <a:path w="159" h="1274" extrusionOk="0">
                  <a:moveTo>
                    <a:pt x="158" y="0"/>
                  </a:moveTo>
                  <a:lnTo>
                    <a:pt x="0" y="92"/>
                  </a:lnTo>
                  <a:lnTo>
                    <a:pt x="0" y="1207"/>
                  </a:lnTo>
                  <a:cubicBezTo>
                    <a:pt x="0" y="1245"/>
                    <a:pt x="33" y="1273"/>
                    <a:pt x="68" y="1273"/>
                  </a:cubicBezTo>
                  <a:cubicBezTo>
                    <a:pt x="79" y="1273"/>
                    <a:pt x="90" y="1270"/>
                    <a:pt x="100" y="1265"/>
                  </a:cubicBezTo>
                  <a:lnTo>
                    <a:pt x="158" y="1231"/>
                  </a:lnTo>
                  <a:lnTo>
                    <a:pt x="15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3237050" y="974500"/>
              <a:ext cx="27100" cy="75900"/>
            </a:xfrm>
            <a:custGeom>
              <a:avLst/>
              <a:gdLst/>
              <a:ahLst/>
              <a:cxnLst/>
              <a:rect l="l" t="t" r="r" b="b"/>
              <a:pathLst>
                <a:path w="1084" h="3036" extrusionOk="0">
                  <a:moveTo>
                    <a:pt x="541" y="1"/>
                  </a:moveTo>
                  <a:cubicBezTo>
                    <a:pt x="242" y="1"/>
                    <a:pt x="0" y="1596"/>
                    <a:pt x="0" y="2108"/>
                  </a:cubicBezTo>
                  <a:cubicBezTo>
                    <a:pt x="0" y="2621"/>
                    <a:pt x="242" y="3036"/>
                    <a:pt x="541" y="3036"/>
                  </a:cubicBezTo>
                  <a:cubicBezTo>
                    <a:pt x="840" y="3036"/>
                    <a:pt x="1084" y="2621"/>
                    <a:pt x="1084" y="2108"/>
                  </a:cubicBezTo>
                  <a:cubicBezTo>
                    <a:pt x="1084" y="1596"/>
                    <a:pt x="840" y="1"/>
                    <a:pt x="54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3250500" y="10503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3241575" y="977175"/>
              <a:ext cx="20550" cy="73225"/>
            </a:xfrm>
            <a:custGeom>
              <a:avLst/>
              <a:gdLst/>
              <a:ahLst/>
              <a:cxnLst/>
              <a:rect l="l" t="t" r="r" b="b"/>
              <a:pathLst>
                <a:path w="822" h="2929" extrusionOk="0">
                  <a:moveTo>
                    <a:pt x="494" y="1"/>
                  </a:moveTo>
                  <a:lnTo>
                    <a:pt x="494" y="1"/>
                  </a:lnTo>
                  <a:cubicBezTo>
                    <a:pt x="591" y="311"/>
                    <a:pt x="639" y="636"/>
                    <a:pt x="637" y="962"/>
                  </a:cubicBezTo>
                  <a:cubicBezTo>
                    <a:pt x="637" y="1760"/>
                    <a:pt x="372" y="2437"/>
                    <a:pt x="1" y="2691"/>
                  </a:cubicBezTo>
                  <a:cubicBezTo>
                    <a:pt x="96" y="2836"/>
                    <a:pt x="220" y="2927"/>
                    <a:pt x="357" y="2929"/>
                  </a:cubicBezTo>
                  <a:lnTo>
                    <a:pt x="360" y="2929"/>
                  </a:lnTo>
                  <a:cubicBezTo>
                    <a:pt x="430" y="2929"/>
                    <a:pt x="498" y="2907"/>
                    <a:pt x="555" y="2868"/>
                  </a:cubicBezTo>
                  <a:lnTo>
                    <a:pt x="555" y="2849"/>
                  </a:lnTo>
                  <a:cubicBezTo>
                    <a:pt x="555" y="2510"/>
                    <a:pt x="662" y="1692"/>
                    <a:pt x="821" y="1181"/>
                  </a:cubicBezTo>
                  <a:cubicBezTo>
                    <a:pt x="749" y="716"/>
                    <a:pt x="631" y="214"/>
                    <a:pt x="495" y="2"/>
                  </a:cubicBezTo>
                  <a:lnTo>
                    <a:pt x="49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3267350" y="1060275"/>
              <a:ext cx="3975" cy="31825"/>
            </a:xfrm>
            <a:custGeom>
              <a:avLst/>
              <a:gdLst/>
              <a:ahLst/>
              <a:cxnLst/>
              <a:rect l="l" t="t" r="r" b="b"/>
              <a:pathLst>
                <a:path w="159" h="1273" extrusionOk="0">
                  <a:moveTo>
                    <a:pt x="159" y="0"/>
                  </a:moveTo>
                  <a:lnTo>
                    <a:pt x="1" y="90"/>
                  </a:lnTo>
                  <a:lnTo>
                    <a:pt x="1" y="1205"/>
                  </a:lnTo>
                  <a:cubicBezTo>
                    <a:pt x="1" y="1245"/>
                    <a:pt x="32" y="1273"/>
                    <a:pt x="67" y="1273"/>
                  </a:cubicBezTo>
                  <a:cubicBezTo>
                    <a:pt x="78" y="1273"/>
                    <a:pt x="90" y="1270"/>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a:off x="3255425" y="995700"/>
              <a:ext cx="27100" cy="75900"/>
            </a:xfrm>
            <a:custGeom>
              <a:avLst/>
              <a:gdLst/>
              <a:ahLst/>
              <a:cxnLst/>
              <a:rect l="l" t="t" r="r" b="b"/>
              <a:pathLst>
                <a:path w="1084" h="3036" extrusionOk="0">
                  <a:moveTo>
                    <a:pt x="543" y="1"/>
                  </a:moveTo>
                  <a:cubicBezTo>
                    <a:pt x="243" y="1"/>
                    <a:pt x="1" y="1596"/>
                    <a:pt x="1" y="2109"/>
                  </a:cubicBezTo>
                  <a:cubicBezTo>
                    <a:pt x="1" y="2621"/>
                    <a:pt x="243" y="3036"/>
                    <a:pt x="543" y="3036"/>
                  </a:cubicBezTo>
                  <a:cubicBezTo>
                    <a:pt x="842" y="3036"/>
                    <a:pt x="1084" y="2621"/>
                    <a:pt x="1084" y="2109"/>
                  </a:cubicBezTo>
                  <a:cubicBezTo>
                    <a:pt x="1084" y="1596"/>
                    <a:pt x="842" y="1"/>
                    <a:pt x="54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3282500" y="1048025"/>
              <a:ext cx="25" cy="375"/>
            </a:xfrm>
            <a:custGeom>
              <a:avLst/>
              <a:gdLst/>
              <a:ahLst/>
              <a:cxnLst/>
              <a:rect l="l" t="t" r="r" b="b"/>
              <a:pathLst>
                <a:path w="1" h="15" extrusionOk="0">
                  <a:moveTo>
                    <a:pt x="1" y="13"/>
                  </a:moveTo>
                  <a:lnTo>
                    <a:pt x="1" y="15"/>
                  </a:lnTo>
                  <a:lnTo>
                    <a:pt x="1" y="15"/>
                  </a:lnTo>
                  <a:lnTo>
                    <a:pt x="1" y="13"/>
                  </a:lnTo>
                  <a:close/>
                  <a:moveTo>
                    <a:pt x="1" y="12"/>
                  </a:moveTo>
                  <a:lnTo>
                    <a:pt x="1" y="12"/>
                  </a:lnTo>
                  <a:close/>
                  <a:moveTo>
                    <a:pt x="1" y="10"/>
                  </a:moveTo>
                  <a:lnTo>
                    <a:pt x="1" y="10"/>
                  </a:lnTo>
                  <a:close/>
                  <a:moveTo>
                    <a:pt x="1" y="9"/>
                  </a:moveTo>
                  <a:lnTo>
                    <a:pt x="1" y="9"/>
                  </a:lnTo>
                  <a:close/>
                  <a:moveTo>
                    <a:pt x="1" y="8"/>
                  </a:moveTo>
                  <a:lnTo>
                    <a:pt x="1" y="8"/>
                  </a:lnTo>
                  <a:close/>
                  <a:moveTo>
                    <a:pt x="1" y="6"/>
                  </a:moveTo>
                  <a:lnTo>
                    <a:pt x="1" y="6"/>
                  </a:lnTo>
                  <a:close/>
                  <a:moveTo>
                    <a:pt x="1" y="3"/>
                  </a:moveTo>
                  <a:lnTo>
                    <a:pt x="1" y="3"/>
                  </a:lnTo>
                  <a:close/>
                  <a:moveTo>
                    <a:pt x="1" y="2"/>
                  </a:moveTo>
                  <a:lnTo>
                    <a:pt x="1" y="2"/>
                  </a:lnTo>
                  <a:close/>
                  <a:moveTo>
                    <a:pt x="1" y="0"/>
                  </a:move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3268875" y="10715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3259950" y="998350"/>
              <a:ext cx="22575" cy="73250"/>
            </a:xfrm>
            <a:custGeom>
              <a:avLst/>
              <a:gdLst/>
              <a:ahLst/>
              <a:cxnLst/>
              <a:rect l="l" t="t" r="r" b="b"/>
              <a:pathLst>
                <a:path w="903" h="2930" extrusionOk="0">
                  <a:moveTo>
                    <a:pt x="495" y="1"/>
                  </a:moveTo>
                  <a:cubicBezTo>
                    <a:pt x="591" y="312"/>
                    <a:pt x="640" y="637"/>
                    <a:pt x="637" y="964"/>
                  </a:cubicBezTo>
                  <a:cubicBezTo>
                    <a:pt x="637" y="1761"/>
                    <a:pt x="372" y="2438"/>
                    <a:pt x="1" y="2691"/>
                  </a:cubicBezTo>
                  <a:cubicBezTo>
                    <a:pt x="96" y="2836"/>
                    <a:pt x="221" y="2928"/>
                    <a:pt x="357" y="2930"/>
                  </a:cubicBezTo>
                  <a:lnTo>
                    <a:pt x="362" y="2930"/>
                  </a:lnTo>
                  <a:cubicBezTo>
                    <a:pt x="661" y="2930"/>
                    <a:pt x="903" y="2514"/>
                    <a:pt x="903" y="2002"/>
                  </a:cubicBezTo>
                  <a:lnTo>
                    <a:pt x="903" y="1987"/>
                  </a:lnTo>
                  <a:cubicBezTo>
                    <a:pt x="898" y="1542"/>
                    <a:pt x="726" y="359"/>
                    <a:pt x="49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2835275" y="1178675"/>
              <a:ext cx="40075" cy="51800"/>
            </a:xfrm>
            <a:custGeom>
              <a:avLst/>
              <a:gdLst/>
              <a:ahLst/>
              <a:cxnLst/>
              <a:rect l="l" t="t" r="r" b="b"/>
              <a:pathLst>
                <a:path w="1603" h="2072" extrusionOk="0">
                  <a:moveTo>
                    <a:pt x="1552" y="0"/>
                  </a:moveTo>
                  <a:lnTo>
                    <a:pt x="0" y="897"/>
                  </a:lnTo>
                  <a:lnTo>
                    <a:pt x="776" y="973"/>
                  </a:lnTo>
                  <a:lnTo>
                    <a:pt x="1552" y="0"/>
                  </a:lnTo>
                  <a:close/>
                  <a:moveTo>
                    <a:pt x="1602" y="79"/>
                  </a:moveTo>
                  <a:lnTo>
                    <a:pt x="802" y="1084"/>
                  </a:lnTo>
                  <a:lnTo>
                    <a:pt x="0" y="1004"/>
                  </a:lnTo>
                  <a:lnTo>
                    <a:pt x="0" y="2071"/>
                  </a:lnTo>
                  <a:lnTo>
                    <a:pt x="1602" y="1147"/>
                  </a:lnTo>
                  <a:lnTo>
                    <a:pt x="1602" y="79"/>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2731175" y="646125"/>
              <a:ext cx="41500" cy="43200"/>
            </a:xfrm>
            <a:custGeom>
              <a:avLst/>
              <a:gdLst/>
              <a:ahLst/>
              <a:cxnLst/>
              <a:rect l="l" t="t" r="r" b="b"/>
              <a:pathLst>
                <a:path w="1660" h="1728" extrusionOk="0">
                  <a:moveTo>
                    <a:pt x="1365" y="0"/>
                  </a:moveTo>
                  <a:cubicBezTo>
                    <a:pt x="1204" y="0"/>
                    <a:pt x="1023" y="53"/>
                    <a:pt x="830" y="165"/>
                  </a:cubicBezTo>
                  <a:cubicBezTo>
                    <a:pt x="509" y="350"/>
                    <a:pt x="217" y="665"/>
                    <a:pt x="1" y="1029"/>
                  </a:cubicBezTo>
                  <a:lnTo>
                    <a:pt x="121" y="1104"/>
                  </a:lnTo>
                  <a:cubicBezTo>
                    <a:pt x="306" y="794"/>
                    <a:pt x="555" y="526"/>
                    <a:pt x="830" y="366"/>
                  </a:cubicBezTo>
                  <a:cubicBezTo>
                    <a:pt x="995" y="272"/>
                    <a:pt x="1150" y="227"/>
                    <a:pt x="1287" y="227"/>
                  </a:cubicBezTo>
                  <a:cubicBezTo>
                    <a:pt x="1379" y="227"/>
                    <a:pt x="1464" y="247"/>
                    <a:pt x="1538" y="287"/>
                  </a:cubicBezTo>
                  <a:lnTo>
                    <a:pt x="1660" y="70"/>
                  </a:lnTo>
                  <a:cubicBezTo>
                    <a:pt x="1573" y="24"/>
                    <a:pt x="1474" y="0"/>
                    <a:pt x="1365" y="0"/>
                  </a:cubicBezTo>
                  <a:close/>
                  <a:moveTo>
                    <a:pt x="1198" y="482"/>
                  </a:moveTo>
                  <a:cubicBezTo>
                    <a:pt x="1088" y="482"/>
                    <a:pt x="963" y="518"/>
                    <a:pt x="830" y="594"/>
                  </a:cubicBezTo>
                  <a:cubicBezTo>
                    <a:pt x="609" y="723"/>
                    <a:pt x="407" y="939"/>
                    <a:pt x="259" y="1190"/>
                  </a:cubicBezTo>
                  <a:lnTo>
                    <a:pt x="379" y="1267"/>
                  </a:lnTo>
                  <a:cubicBezTo>
                    <a:pt x="497" y="1070"/>
                    <a:pt x="655" y="897"/>
                    <a:pt x="830" y="797"/>
                  </a:cubicBezTo>
                  <a:cubicBezTo>
                    <a:pt x="935" y="736"/>
                    <a:pt x="1033" y="708"/>
                    <a:pt x="1121" y="708"/>
                  </a:cubicBezTo>
                  <a:cubicBezTo>
                    <a:pt x="1180" y="708"/>
                    <a:pt x="1234" y="721"/>
                    <a:pt x="1281" y="746"/>
                  </a:cubicBezTo>
                  <a:lnTo>
                    <a:pt x="1402" y="530"/>
                  </a:lnTo>
                  <a:cubicBezTo>
                    <a:pt x="1342" y="499"/>
                    <a:pt x="1273" y="482"/>
                    <a:pt x="1198" y="482"/>
                  </a:cubicBezTo>
                  <a:close/>
                  <a:moveTo>
                    <a:pt x="1036" y="951"/>
                  </a:moveTo>
                  <a:cubicBezTo>
                    <a:pt x="974" y="951"/>
                    <a:pt x="903" y="971"/>
                    <a:pt x="829" y="1014"/>
                  </a:cubicBezTo>
                  <a:cubicBezTo>
                    <a:pt x="704" y="1087"/>
                    <a:pt x="593" y="1207"/>
                    <a:pt x="510" y="1348"/>
                  </a:cubicBezTo>
                  <a:lnTo>
                    <a:pt x="630" y="1425"/>
                  </a:lnTo>
                  <a:cubicBezTo>
                    <a:pt x="678" y="1339"/>
                    <a:pt x="746" y="1268"/>
                    <a:pt x="829" y="1216"/>
                  </a:cubicBezTo>
                  <a:cubicBezTo>
                    <a:pt x="876" y="1189"/>
                    <a:pt x="920" y="1176"/>
                    <a:pt x="959" y="1176"/>
                  </a:cubicBezTo>
                  <a:cubicBezTo>
                    <a:pt x="985" y="1176"/>
                    <a:pt x="1008" y="1182"/>
                    <a:pt x="1029" y="1193"/>
                  </a:cubicBezTo>
                  <a:lnTo>
                    <a:pt x="1149" y="978"/>
                  </a:lnTo>
                  <a:cubicBezTo>
                    <a:pt x="1116" y="960"/>
                    <a:pt x="1078" y="951"/>
                    <a:pt x="1036" y="951"/>
                  </a:cubicBezTo>
                  <a:close/>
                  <a:moveTo>
                    <a:pt x="892" y="1372"/>
                  </a:moveTo>
                  <a:cubicBezTo>
                    <a:pt x="873" y="1372"/>
                    <a:pt x="852" y="1378"/>
                    <a:pt x="830" y="1391"/>
                  </a:cubicBezTo>
                  <a:cubicBezTo>
                    <a:pt x="749" y="1445"/>
                    <a:pt x="698" y="1532"/>
                    <a:pt x="693" y="1629"/>
                  </a:cubicBezTo>
                  <a:cubicBezTo>
                    <a:pt x="693" y="1691"/>
                    <a:pt x="724" y="1727"/>
                    <a:pt x="770" y="1727"/>
                  </a:cubicBezTo>
                  <a:cubicBezTo>
                    <a:pt x="788" y="1727"/>
                    <a:pt x="809" y="1722"/>
                    <a:pt x="830" y="1709"/>
                  </a:cubicBezTo>
                  <a:cubicBezTo>
                    <a:pt x="912" y="1655"/>
                    <a:pt x="962" y="1567"/>
                    <a:pt x="968" y="1471"/>
                  </a:cubicBezTo>
                  <a:cubicBezTo>
                    <a:pt x="968" y="1409"/>
                    <a:pt x="937" y="1372"/>
                    <a:pt x="892" y="1372"/>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2585500" y="1198200"/>
              <a:ext cx="5375" cy="43325"/>
            </a:xfrm>
            <a:custGeom>
              <a:avLst/>
              <a:gdLst/>
              <a:ahLst/>
              <a:cxnLst/>
              <a:rect l="l" t="t" r="r" b="b"/>
              <a:pathLst>
                <a:path w="215" h="1733" extrusionOk="0">
                  <a:moveTo>
                    <a:pt x="215" y="1"/>
                  </a:moveTo>
                  <a:lnTo>
                    <a:pt x="0" y="126"/>
                  </a:lnTo>
                  <a:lnTo>
                    <a:pt x="0" y="1641"/>
                  </a:lnTo>
                  <a:cubicBezTo>
                    <a:pt x="0" y="1694"/>
                    <a:pt x="43" y="1732"/>
                    <a:pt x="91" y="1732"/>
                  </a:cubicBezTo>
                  <a:cubicBezTo>
                    <a:pt x="106" y="1732"/>
                    <a:pt x="122" y="1728"/>
                    <a:pt x="136" y="1719"/>
                  </a:cubicBezTo>
                  <a:lnTo>
                    <a:pt x="215" y="1674"/>
                  </a:lnTo>
                  <a:lnTo>
                    <a:pt x="21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2569275" y="1110450"/>
              <a:ext cx="36825" cy="103200"/>
            </a:xfrm>
            <a:custGeom>
              <a:avLst/>
              <a:gdLst/>
              <a:ahLst/>
              <a:cxnLst/>
              <a:rect l="l" t="t" r="r" b="b"/>
              <a:pathLst>
                <a:path w="1473" h="4128" extrusionOk="0">
                  <a:moveTo>
                    <a:pt x="738" y="0"/>
                  </a:moveTo>
                  <a:cubicBezTo>
                    <a:pt x="330" y="0"/>
                    <a:pt x="1" y="2170"/>
                    <a:pt x="1" y="2866"/>
                  </a:cubicBezTo>
                  <a:cubicBezTo>
                    <a:pt x="1" y="3562"/>
                    <a:pt x="330" y="4127"/>
                    <a:pt x="738" y="4127"/>
                  </a:cubicBezTo>
                  <a:cubicBezTo>
                    <a:pt x="1144" y="4127"/>
                    <a:pt x="1473" y="3563"/>
                    <a:pt x="1473" y="2866"/>
                  </a:cubicBezTo>
                  <a:cubicBezTo>
                    <a:pt x="1473" y="2170"/>
                    <a:pt x="1144" y="0"/>
                    <a:pt x="738"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2606075" y="1181125"/>
              <a:ext cx="25" cy="375"/>
            </a:xfrm>
            <a:custGeom>
              <a:avLst/>
              <a:gdLst/>
              <a:ahLst/>
              <a:cxnLst/>
              <a:rect l="l" t="t" r="r" b="b"/>
              <a:pathLst>
                <a:path w="1" h="15" extrusionOk="0">
                  <a:moveTo>
                    <a:pt x="1" y="14"/>
                  </a:moveTo>
                  <a:lnTo>
                    <a:pt x="1" y="14"/>
                  </a:lnTo>
                  <a:close/>
                  <a:moveTo>
                    <a:pt x="1" y="13"/>
                  </a:moveTo>
                  <a:lnTo>
                    <a:pt x="1" y="13"/>
                  </a:lnTo>
                  <a:close/>
                  <a:moveTo>
                    <a:pt x="1" y="10"/>
                  </a:moveTo>
                  <a:lnTo>
                    <a:pt x="1" y="10"/>
                  </a:lnTo>
                  <a:close/>
                  <a:moveTo>
                    <a:pt x="1" y="8"/>
                  </a:moveTo>
                  <a:lnTo>
                    <a:pt x="1" y="8"/>
                  </a:lnTo>
                  <a:close/>
                  <a:moveTo>
                    <a:pt x="1" y="5"/>
                  </a:moveTo>
                  <a:lnTo>
                    <a:pt x="1" y="5"/>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2606075" y="1181575"/>
              <a:ext cx="25" cy="525"/>
            </a:xfrm>
            <a:custGeom>
              <a:avLst/>
              <a:gdLst/>
              <a:ahLst/>
              <a:cxnLst/>
              <a:rect l="l" t="t" r="r" b="b"/>
              <a:pathLst>
                <a:path w="1" h="21" extrusionOk="0">
                  <a:moveTo>
                    <a:pt x="1" y="19"/>
                  </a:moveTo>
                  <a:lnTo>
                    <a:pt x="1" y="21"/>
                  </a:lnTo>
                  <a:lnTo>
                    <a:pt x="1" y="21"/>
                  </a:lnTo>
                  <a:lnTo>
                    <a:pt x="1" y="19"/>
                  </a:lnTo>
                  <a:close/>
                  <a:moveTo>
                    <a:pt x="1" y="16"/>
                  </a:moveTo>
                  <a:lnTo>
                    <a:pt x="1" y="16"/>
                  </a:lnTo>
                  <a:close/>
                  <a:moveTo>
                    <a:pt x="1" y="15"/>
                  </a:moveTo>
                  <a:lnTo>
                    <a:pt x="1" y="15"/>
                  </a:lnTo>
                  <a:close/>
                  <a:moveTo>
                    <a:pt x="1" y="13"/>
                  </a:moveTo>
                  <a:lnTo>
                    <a:pt x="1" y="13"/>
                  </a:lnTo>
                  <a:close/>
                  <a:moveTo>
                    <a:pt x="1" y="11"/>
                  </a:moveTo>
                  <a:lnTo>
                    <a:pt x="1" y="11"/>
                  </a:lnTo>
                  <a:close/>
                  <a:moveTo>
                    <a:pt x="1" y="9"/>
                  </a:moveTo>
                  <a:lnTo>
                    <a:pt x="1" y="9"/>
                  </a:lnTo>
                  <a:close/>
                  <a:moveTo>
                    <a:pt x="1" y="6"/>
                  </a:moveTo>
                  <a:lnTo>
                    <a:pt x="1" y="6"/>
                  </a:lnTo>
                  <a:close/>
                  <a:moveTo>
                    <a:pt x="1" y="5"/>
                  </a:moveTo>
                  <a:lnTo>
                    <a:pt x="1" y="5"/>
                  </a:lnTo>
                  <a:close/>
                  <a:moveTo>
                    <a:pt x="1" y="3"/>
                  </a:moveTo>
                  <a:lnTo>
                    <a:pt x="1" y="3"/>
                  </a:lnTo>
                  <a:close/>
                  <a:moveTo>
                    <a:pt x="1" y="0"/>
                  </a:move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2575450" y="1114075"/>
              <a:ext cx="30650" cy="99575"/>
            </a:xfrm>
            <a:custGeom>
              <a:avLst/>
              <a:gdLst/>
              <a:ahLst/>
              <a:cxnLst/>
              <a:rect l="l" t="t" r="r" b="b"/>
              <a:pathLst>
                <a:path w="1226" h="3983" extrusionOk="0">
                  <a:moveTo>
                    <a:pt x="672" y="0"/>
                  </a:moveTo>
                  <a:lnTo>
                    <a:pt x="672" y="0"/>
                  </a:lnTo>
                  <a:cubicBezTo>
                    <a:pt x="794" y="382"/>
                    <a:pt x="866" y="828"/>
                    <a:pt x="866" y="1308"/>
                  </a:cubicBezTo>
                  <a:cubicBezTo>
                    <a:pt x="866" y="2393"/>
                    <a:pt x="504" y="3314"/>
                    <a:pt x="0" y="3657"/>
                  </a:cubicBezTo>
                  <a:cubicBezTo>
                    <a:pt x="131" y="3856"/>
                    <a:pt x="301" y="3982"/>
                    <a:pt x="491" y="3982"/>
                  </a:cubicBezTo>
                  <a:cubicBezTo>
                    <a:pt x="897" y="3982"/>
                    <a:pt x="1226" y="3418"/>
                    <a:pt x="1226" y="2721"/>
                  </a:cubicBezTo>
                  <a:lnTo>
                    <a:pt x="1226" y="2700"/>
                  </a:lnTo>
                  <a:lnTo>
                    <a:pt x="1226" y="2696"/>
                  </a:lnTo>
                  <a:lnTo>
                    <a:pt x="1226" y="2693"/>
                  </a:lnTo>
                  <a:lnTo>
                    <a:pt x="1226" y="2687"/>
                  </a:lnTo>
                  <a:lnTo>
                    <a:pt x="1226" y="2683"/>
                  </a:lnTo>
                  <a:cubicBezTo>
                    <a:pt x="1217" y="2065"/>
                    <a:pt x="984" y="483"/>
                    <a:pt x="672"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2774600" y="1342825"/>
              <a:ext cx="5400" cy="43275"/>
            </a:xfrm>
            <a:custGeom>
              <a:avLst/>
              <a:gdLst/>
              <a:ahLst/>
              <a:cxnLst/>
              <a:rect l="l" t="t" r="r" b="b"/>
              <a:pathLst>
                <a:path w="216" h="1731" extrusionOk="0">
                  <a:moveTo>
                    <a:pt x="216" y="0"/>
                  </a:moveTo>
                  <a:lnTo>
                    <a:pt x="1" y="124"/>
                  </a:lnTo>
                  <a:lnTo>
                    <a:pt x="1" y="1639"/>
                  </a:lnTo>
                  <a:cubicBezTo>
                    <a:pt x="0" y="1693"/>
                    <a:pt x="44" y="1731"/>
                    <a:pt x="92" y="1731"/>
                  </a:cubicBezTo>
                  <a:cubicBezTo>
                    <a:pt x="107" y="1731"/>
                    <a:pt x="123" y="1727"/>
                    <a:pt x="137" y="1719"/>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2758425" y="1254975"/>
              <a:ext cx="36850" cy="103250"/>
            </a:xfrm>
            <a:custGeom>
              <a:avLst/>
              <a:gdLst/>
              <a:ahLst/>
              <a:cxnLst/>
              <a:rect l="l" t="t" r="r" b="b"/>
              <a:pathLst>
                <a:path w="1474" h="4130" extrusionOk="0">
                  <a:moveTo>
                    <a:pt x="737" y="1"/>
                  </a:moveTo>
                  <a:cubicBezTo>
                    <a:pt x="331" y="1"/>
                    <a:pt x="0" y="2170"/>
                    <a:pt x="0" y="2868"/>
                  </a:cubicBezTo>
                  <a:cubicBezTo>
                    <a:pt x="0" y="3564"/>
                    <a:pt x="331" y="4129"/>
                    <a:pt x="737" y="4129"/>
                  </a:cubicBezTo>
                  <a:cubicBezTo>
                    <a:pt x="1143" y="4129"/>
                    <a:pt x="1473" y="3564"/>
                    <a:pt x="1473" y="2868"/>
                  </a:cubicBezTo>
                  <a:cubicBezTo>
                    <a:pt x="1473" y="2170"/>
                    <a:pt x="1143"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2795250" y="1325600"/>
              <a:ext cx="25" cy="1075"/>
            </a:xfrm>
            <a:custGeom>
              <a:avLst/>
              <a:gdLst/>
              <a:ahLst/>
              <a:cxnLst/>
              <a:rect l="l" t="t" r="r" b="b"/>
              <a:pathLst>
                <a:path w="1" h="43" extrusionOk="0">
                  <a:moveTo>
                    <a:pt x="0" y="40"/>
                  </a:moveTo>
                  <a:lnTo>
                    <a:pt x="0" y="43"/>
                  </a:lnTo>
                  <a:lnTo>
                    <a:pt x="0" y="43"/>
                  </a:lnTo>
                  <a:lnTo>
                    <a:pt x="0" y="40"/>
                  </a:lnTo>
                  <a:close/>
                  <a:moveTo>
                    <a:pt x="0" y="38"/>
                  </a:moveTo>
                  <a:lnTo>
                    <a:pt x="0" y="38"/>
                  </a:lnTo>
                  <a:close/>
                  <a:moveTo>
                    <a:pt x="0" y="37"/>
                  </a:moveTo>
                  <a:lnTo>
                    <a:pt x="0" y="37"/>
                  </a:lnTo>
                  <a:close/>
                  <a:moveTo>
                    <a:pt x="0" y="34"/>
                  </a:moveTo>
                  <a:lnTo>
                    <a:pt x="0" y="34"/>
                  </a:lnTo>
                  <a:close/>
                  <a:moveTo>
                    <a:pt x="0" y="32"/>
                  </a:moveTo>
                  <a:lnTo>
                    <a:pt x="0" y="32"/>
                  </a:lnTo>
                  <a:close/>
                  <a:moveTo>
                    <a:pt x="0" y="28"/>
                  </a:moveTo>
                  <a:lnTo>
                    <a:pt x="0" y="28"/>
                  </a:lnTo>
                  <a:close/>
                  <a:moveTo>
                    <a:pt x="0" y="25"/>
                  </a:moveTo>
                  <a:lnTo>
                    <a:pt x="0" y="25"/>
                  </a:lnTo>
                  <a:close/>
                  <a:moveTo>
                    <a:pt x="0" y="24"/>
                  </a:moveTo>
                  <a:lnTo>
                    <a:pt x="0" y="24"/>
                  </a:lnTo>
                  <a:close/>
                  <a:moveTo>
                    <a:pt x="0" y="22"/>
                  </a:moveTo>
                  <a:lnTo>
                    <a:pt x="0" y="22"/>
                  </a:lnTo>
                  <a:close/>
                  <a:moveTo>
                    <a:pt x="0" y="16"/>
                  </a:moveTo>
                  <a:cubicBezTo>
                    <a:pt x="0" y="18"/>
                    <a:pt x="0" y="19"/>
                    <a:pt x="0" y="21"/>
                  </a:cubicBezTo>
                  <a:cubicBezTo>
                    <a:pt x="0" y="19"/>
                    <a:pt x="0" y="18"/>
                    <a:pt x="0" y="16"/>
                  </a:cubicBezTo>
                  <a:close/>
                  <a:moveTo>
                    <a:pt x="0" y="15"/>
                  </a:moveTo>
                  <a:lnTo>
                    <a:pt x="0" y="15"/>
                  </a:lnTo>
                  <a:close/>
                  <a:moveTo>
                    <a:pt x="0" y="14"/>
                  </a:moveTo>
                  <a:lnTo>
                    <a:pt x="0" y="14"/>
                  </a:lnTo>
                  <a:close/>
                  <a:moveTo>
                    <a:pt x="0" y="11"/>
                  </a:moveTo>
                  <a:lnTo>
                    <a:pt x="0" y="11"/>
                  </a:lnTo>
                  <a:close/>
                  <a:moveTo>
                    <a:pt x="0" y="5"/>
                  </a:moveTo>
                  <a:lnTo>
                    <a:pt x="0" y="5"/>
                  </a:lnTo>
                  <a:close/>
                  <a:moveTo>
                    <a:pt x="0" y="2"/>
                  </a:moveTo>
                  <a:lnTo>
                    <a:pt x="0" y="2"/>
                  </a:lnTo>
                  <a:close/>
                  <a:moveTo>
                    <a:pt x="0" y="0"/>
                  </a:move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2764575" y="1258675"/>
              <a:ext cx="30650" cy="99550"/>
            </a:xfrm>
            <a:custGeom>
              <a:avLst/>
              <a:gdLst/>
              <a:ahLst/>
              <a:cxnLst/>
              <a:rect l="l" t="t" r="r" b="b"/>
              <a:pathLst>
                <a:path w="1226" h="3982" extrusionOk="0">
                  <a:moveTo>
                    <a:pt x="670" y="1"/>
                  </a:moveTo>
                  <a:cubicBezTo>
                    <a:pt x="794" y="381"/>
                    <a:pt x="865" y="827"/>
                    <a:pt x="865" y="1309"/>
                  </a:cubicBezTo>
                  <a:cubicBezTo>
                    <a:pt x="865" y="2393"/>
                    <a:pt x="504" y="3313"/>
                    <a:pt x="1" y="3656"/>
                  </a:cubicBezTo>
                  <a:cubicBezTo>
                    <a:pt x="131" y="3856"/>
                    <a:pt x="301" y="3981"/>
                    <a:pt x="491" y="3981"/>
                  </a:cubicBezTo>
                  <a:cubicBezTo>
                    <a:pt x="897" y="3981"/>
                    <a:pt x="1226" y="3417"/>
                    <a:pt x="1226" y="2720"/>
                  </a:cubicBezTo>
                  <a:lnTo>
                    <a:pt x="1226" y="2712"/>
                  </a:lnTo>
                  <a:lnTo>
                    <a:pt x="1226" y="2709"/>
                  </a:lnTo>
                  <a:lnTo>
                    <a:pt x="1226" y="2706"/>
                  </a:lnTo>
                  <a:lnTo>
                    <a:pt x="1226" y="2704"/>
                  </a:lnTo>
                  <a:lnTo>
                    <a:pt x="1226" y="2699"/>
                  </a:lnTo>
                  <a:cubicBezTo>
                    <a:pt x="1226" y="2698"/>
                    <a:pt x="1226" y="2696"/>
                    <a:pt x="1226" y="2695"/>
                  </a:cubicBezTo>
                  <a:lnTo>
                    <a:pt x="1226" y="2679"/>
                  </a:lnTo>
                  <a:cubicBezTo>
                    <a:pt x="1216" y="2058"/>
                    <a:pt x="984" y="482"/>
                    <a:pt x="67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2885550" y="599375"/>
              <a:ext cx="28000" cy="31525"/>
            </a:xfrm>
            <a:custGeom>
              <a:avLst/>
              <a:gdLst/>
              <a:ahLst/>
              <a:cxnLst/>
              <a:rect l="l" t="t" r="r" b="b"/>
              <a:pathLst>
                <a:path w="1120" h="1261" extrusionOk="0">
                  <a:moveTo>
                    <a:pt x="531" y="0"/>
                  </a:moveTo>
                  <a:cubicBezTo>
                    <a:pt x="530" y="1"/>
                    <a:pt x="529" y="1"/>
                    <a:pt x="529" y="2"/>
                  </a:cubicBezTo>
                  <a:lnTo>
                    <a:pt x="529" y="2"/>
                  </a:lnTo>
                  <a:lnTo>
                    <a:pt x="531" y="0"/>
                  </a:lnTo>
                  <a:close/>
                  <a:moveTo>
                    <a:pt x="1120" y="1020"/>
                  </a:moveTo>
                  <a:lnTo>
                    <a:pt x="1118" y="1021"/>
                  </a:lnTo>
                  <a:lnTo>
                    <a:pt x="1118" y="1021"/>
                  </a:lnTo>
                  <a:cubicBezTo>
                    <a:pt x="1118" y="1020"/>
                    <a:pt x="1119" y="1020"/>
                    <a:pt x="1120" y="1020"/>
                  </a:cubicBezTo>
                  <a:close/>
                  <a:moveTo>
                    <a:pt x="529" y="2"/>
                  </a:moveTo>
                  <a:lnTo>
                    <a:pt x="164" y="213"/>
                  </a:lnTo>
                  <a:cubicBezTo>
                    <a:pt x="2" y="308"/>
                    <a:pt x="0" y="611"/>
                    <a:pt x="163" y="892"/>
                  </a:cubicBezTo>
                  <a:cubicBezTo>
                    <a:pt x="244" y="1033"/>
                    <a:pt x="350" y="1141"/>
                    <a:pt x="457" y="1204"/>
                  </a:cubicBezTo>
                  <a:cubicBezTo>
                    <a:pt x="522" y="1240"/>
                    <a:pt x="586" y="1260"/>
                    <a:pt x="645" y="1260"/>
                  </a:cubicBezTo>
                  <a:cubicBezTo>
                    <a:pt x="684" y="1260"/>
                    <a:pt x="721" y="1251"/>
                    <a:pt x="753" y="1233"/>
                  </a:cubicBezTo>
                  <a:lnTo>
                    <a:pt x="1118" y="1021"/>
                  </a:lnTo>
                  <a:lnTo>
                    <a:pt x="1118" y="1021"/>
                  </a:lnTo>
                  <a:cubicBezTo>
                    <a:pt x="1086" y="1039"/>
                    <a:pt x="1050" y="1048"/>
                    <a:pt x="1012" y="1048"/>
                  </a:cubicBezTo>
                  <a:cubicBezTo>
                    <a:pt x="953" y="1048"/>
                    <a:pt x="889" y="1027"/>
                    <a:pt x="824" y="991"/>
                  </a:cubicBezTo>
                  <a:cubicBezTo>
                    <a:pt x="717" y="928"/>
                    <a:pt x="611" y="820"/>
                    <a:pt x="530" y="679"/>
                  </a:cubicBezTo>
                  <a:cubicBezTo>
                    <a:pt x="368" y="400"/>
                    <a:pt x="369" y="96"/>
                    <a:pt x="529" y="2"/>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2922225" y="650300"/>
              <a:ext cx="9650" cy="7275"/>
            </a:xfrm>
            <a:custGeom>
              <a:avLst/>
              <a:gdLst/>
              <a:ahLst/>
              <a:cxnLst/>
              <a:rect l="l" t="t" r="r" b="b"/>
              <a:pathLst>
                <a:path w="386" h="291" extrusionOk="0">
                  <a:moveTo>
                    <a:pt x="368" y="1"/>
                  </a:moveTo>
                  <a:lnTo>
                    <a:pt x="1" y="214"/>
                  </a:lnTo>
                  <a:cubicBezTo>
                    <a:pt x="19" y="245"/>
                    <a:pt x="20" y="279"/>
                    <a:pt x="2" y="290"/>
                  </a:cubicBezTo>
                  <a:lnTo>
                    <a:pt x="2" y="290"/>
                  </a:lnTo>
                  <a:lnTo>
                    <a:pt x="368" y="77"/>
                  </a:lnTo>
                  <a:cubicBezTo>
                    <a:pt x="385" y="67"/>
                    <a:pt x="385" y="33"/>
                    <a:pt x="368" y="1"/>
                  </a:cubicBezTo>
                  <a:close/>
                  <a:moveTo>
                    <a:pt x="2" y="290"/>
                  </a:moveTo>
                  <a:lnTo>
                    <a:pt x="1" y="291"/>
                  </a:lnTo>
                  <a:cubicBezTo>
                    <a:pt x="1" y="290"/>
                    <a:pt x="2" y="290"/>
                    <a:pt x="2" y="29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2911275" y="631350"/>
              <a:ext cx="20150" cy="24300"/>
            </a:xfrm>
            <a:custGeom>
              <a:avLst/>
              <a:gdLst/>
              <a:ahLst/>
              <a:cxnLst/>
              <a:rect l="l" t="t" r="r" b="b"/>
              <a:pathLst>
                <a:path w="806" h="972" extrusionOk="0">
                  <a:moveTo>
                    <a:pt x="368" y="0"/>
                  </a:moveTo>
                  <a:lnTo>
                    <a:pt x="1" y="213"/>
                  </a:lnTo>
                  <a:lnTo>
                    <a:pt x="439" y="972"/>
                  </a:lnTo>
                  <a:lnTo>
                    <a:pt x="806" y="759"/>
                  </a:lnTo>
                  <a:lnTo>
                    <a:pt x="36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2884825" y="590025"/>
              <a:ext cx="40150" cy="46675"/>
            </a:xfrm>
            <a:custGeom>
              <a:avLst/>
              <a:gdLst/>
              <a:ahLst/>
              <a:cxnLst/>
              <a:rect l="l" t="t" r="r" b="b"/>
              <a:pathLst>
                <a:path w="1606" h="1867" extrusionOk="0">
                  <a:moveTo>
                    <a:pt x="1" y="259"/>
                  </a:moveTo>
                  <a:cubicBezTo>
                    <a:pt x="1" y="259"/>
                    <a:pt x="1" y="260"/>
                    <a:pt x="0" y="260"/>
                  </a:cubicBezTo>
                  <a:lnTo>
                    <a:pt x="1" y="259"/>
                  </a:lnTo>
                  <a:close/>
                  <a:moveTo>
                    <a:pt x="548" y="0"/>
                  </a:moveTo>
                  <a:cubicBezTo>
                    <a:pt x="484" y="0"/>
                    <a:pt x="423" y="15"/>
                    <a:pt x="369" y="47"/>
                  </a:cubicBezTo>
                  <a:lnTo>
                    <a:pt x="1" y="259"/>
                  </a:lnTo>
                  <a:lnTo>
                    <a:pt x="1" y="259"/>
                  </a:lnTo>
                  <a:cubicBezTo>
                    <a:pt x="55" y="228"/>
                    <a:pt x="116" y="214"/>
                    <a:pt x="181" y="214"/>
                  </a:cubicBezTo>
                  <a:cubicBezTo>
                    <a:pt x="279" y="214"/>
                    <a:pt x="385" y="247"/>
                    <a:pt x="491" y="308"/>
                  </a:cubicBezTo>
                  <a:cubicBezTo>
                    <a:pt x="667" y="409"/>
                    <a:pt x="843" y="589"/>
                    <a:pt x="976" y="819"/>
                  </a:cubicBezTo>
                  <a:cubicBezTo>
                    <a:pt x="1211" y="1225"/>
                    <a:pt x="1239" y="1662"/>
                    <a:pt x="1060" y="1866"/>
                  </a:cubicBezTo>
                  <a:lnTo>
                    <a:pt x="1426" y="1653"/>
                  </a:lnTo>
                  <a:cubicBezTo>
                    <a:pt x="1606" y="1449"/>
                    <a:pt x="1578" y="1014"/>
                    <a:pt x="1343" y="606"/>
                  </a:cubicBezTo>
                  <a:cubicBezTo>
                    <a:pt x="1210" y="376"/>
                    <a:pt x="1034" y="197"/>
                    <a:pt x="857" y="94"/>
                  </a:cubicBezTo>
                  <a:cubicBezTo>
                    <a:pt x="751" y="34"/>
                    <a:pt x="645" y="0"/>
                    <a:pt x="54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2878575" y="595325"/>
              <a:ext cx="44150" cy="64100"/>
            </a:xfrm>
            <a:custGeom>
              <a:avLst/>
              <a:gdLst/>
              <a:ahLst/>
              <a:cxnLst/>
              <a:rect l="l" t="t" r="r" b="b"/>
              <a:pathLst>
                <a:path w="1766" h="2564" extrusionOk="0">
                  <a:moveTo>
                    <a:pt x="552" y="348"/>
                  </a:moveTo>
                  <a:cubicBezTo>
                    <a:pt x="610" y="348"/>
                    <a:pt x="674" y="368"/>
                    <a:pt x="739" y="406"/>
                  </a:cubicBezTo>
                  <a:cubicBezTo>
                    <a:pt x="846" y="467"/>
                    <a:pt x="954" y="576"/>
                    <a:pt x="1035" y="716"/>
                  </a:cubicBezTo>
                  <a:cubicBezTo>
                    <a:pt x="1197" y="998"/>
                    <a:pt x="1196" y="1302"/>
                    <a:pt x="1032" y="1395"/>
                  </a:cubicBezTo>
                  <a:cubicBezTo>
                    <a:pt x="1000" y="1413"/>
                    <a:pt x="963" y="1422"/>
                    <a:pt x="924" y="1422"/>
                  </a:cubicBezTo>
                  <a:cubicBezTo>
                    <a:pt x="865" y="1422"/>
                    <a:pt x="801" y="1402"/>
                    <a:pt x="736" y="1364"/>
                  </a:cubicBezTo>
                  <a:cubicBezTo>
                    <a:pt x="630" y="1303"/>
                    <a:pt x="523" y="1195"/>
                    <a:pt x="442" y="1054"/>
                  </a:cubicBezTo>
                  <a:cubicBezTo>
                    <a:pt x="279" y="773"/>
                    <a:pt x="281" y="468"/>
                    <a:pt x="443" y="375"/>
                  </a:cubicBezTo>
                  <a:cubicBezTo>
                    <a:pt x="476" y="357"/>
                    <a:pt x="513" y="348"/>
                    <a:pt x="552" y="348"/>
                  </a:cubicBezTo>
                  <a:close/>
                  <a:moveTo>
                    <a:pt x="431" y="1"/>
                  </a:moveTo>
                  <a:cubicBezTo>
                    <a:pt x="345" y="1"/>
                    <a:pt x="266" y="27"/>
                    <a:pt x="201" y="83"/>
                  </a:cubicBezTo>
                  <a:cubicBezTo>
                    <a:pt x="1" y="255"/>
                    <a:pt x="2" y="677"/>
                    <a:pt x="205" y="1079"/>
                  </a:cubicBezTo>
                  <a:cubicBezTo>
                    <a:pt x="343" y="1351"/>
                    <a:pt x="539" y="1562"/>
                    <a:pt x="736" y="1675"/>
                  </a:cubicBezTo>
                  <a:cubicBezTo>
                    <a:pt x="843" y="1736"/>
                    <a:pt x="949" y="1770"/>
                    <a:pt x="1046" y="1770"/>
                  </a:cubicBezTo>
                  <a:cubicBezTo>
                    <a:pt x="1071" y="1770"/>
                    <a:pt x="1094" y="1768"/>
                    <a:pt x="1118" y="1763"/>
                  </a:cubicBezTo>
                  <a:lnTo>
                    <a:pt x="1557" y="2522"/>
                  </a:lnTo>
                  <a:cubicBezTo>
                    <a:pt x="1564" y="2536"/>
                    <a:pt x="1576" y="2548"/>
                    <a:pt x="1590" y="2556"/>
                  </a:cubicBezTo>
                  <a:cubicBezTo>
                    <a:pt x="1596" y="2561"/>
                    <a:pt x="1603" y="2563"/>
                    <a:pt x="1610" y="2563"/>
                  </a:cubicBezTo>
                  <a:cubicBezTo>
                    <a:pt x="1615" y="2563"/>
                    <a:pt x="1619" y="2562"/>
                    <a:pt x="1624" y="2561"/>
                  </a:cubicBezTo>
                  <a:lnTo>
                    <a:pt x="1747" y="2490"/>
                  </a:lnTo>
                  <a:cubicBezTo>
                    <a:pt x="1766" y="2479"/>
                    <a:pt x="1766" y="2445"/>
                    <a:pt x="1747" y="2413"/>
                  </a:cubicBezTo>
                  <a:lnTo>
                    <a:pt x="1309" y="1653"/>
                  </a:lnTo>
                  <a:cubicBezTo>
                    <a:pt x="1489" y="1450"/>
                    <a:pt x="1461" y="1013"/>
                    <a:pt x="1226" y="607"/>
                  </a:cubicBezTo>
                  <a:cubicBezTo>
                    <a:pt x="1093" y="375"/>
                    <a:pt x="917" y="197"/>
                    <a:pt x="741" y="96"/>
                  </a:cubicBezTo>
                  <a:cubicBezTo>
                    <a:pt x="634" y="34"/>
                    <a:pt x="528" y="1"/>
                    <a:pt x="43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3060575" y="798875"/>
              <a:ext cx="9200" cy="3900"/>
            </a:xfrm>
            <a:custGeom>
              <a:avLst/>
              <a:gdLst/>
              <a:ahLst/>
              <a:cxnLst/>
              <a:rect l="l" t="t" r="r" b="b"/>
              <a:pathLst>
                <a:path w="368" h="156" extrusionOk="0">
                  <a:moveTo>
                    <a:pt x="2" y="140"/>
                  </a:moveTo>
                  <a:cubicBezTo>
                    <a:pt x="1" y="140"/>
                    <a:pt x="1" y="140"/>
                    <a:pt x="0" y="141"/>
                  </a:cubicBezTo>
                  <a:lnTo>
                    <a:pt x="2" y="140"/>
                  </a:lnTo>
                  <a:close/>
                  <a:moveTo>
                    <a:pt x="272" y="1"/>
                  </a:moveTo>
                  <a:cubicBezTo>
                    <a:pt x="251" y="1"/>
                    <a:pt x="232" y="6"/>
                    <a:pt x="215" y="16"/>
                  </a:cubicBezTo>
                  <a:lnTo>
                    <a:pt x="2" y="140"/>
                  </a:lnTo>
                  <a:lnTo>
                    <a:pt x="2" y="140"/>
                  </a:lnTo>
                  <a:cubicBezTo>
                    <a:pt x="18" y="131"/>
                    <a:pt x="36" y="126"/>
                    <a:pt x="56" y="126"/>
                  </a:cubicBezTo>
                  <a:cubicBezTo>
                    <a:pt x="85" y="126"/>
                    <a:pt x="119" y="136"/>
                    <a:pt x="154" y="155"/>
                  </a:cubicBezTo>
                  <a:lnTo>
                    <a:pt x="367" y="30"/>
                  </a:lnTo>
                  <a:cubicBezTo>
                    <a:pt x="333" y="10"/>
                    <a:pt x="301" y="1"/>
                    <a:pt x="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3117150" y="880900"/>
              <a:ext cx="5400" cy="18725"/>
            </a:xfrm>
            <a:custGeom>
              <a:avLst/>
              <a:gdLst/>
              <a:ahLst/>
              <a:cxnLst/>
              <a:rect l="l" t="t" r="r" b="b"/>
              <a:pathLst>
                <a:path w="216" h="749" extrusionOk="0">
                  <a:moveTo>
                    <a:pt x="216" y="1"/>
                  </a:moveTo>
                  <a:lnTo>
                    <a:pt x="2" y="125"/>
                  </a:lnTo>
                  <a:lnTo>
                    <a:pt x="1" y="749"/>
                  </a:lnTo>
                  <a:lnTo>
                    <a:pt x="214" y="625"/>
                  </a:lnTo>
                  <a:lnTo>
                    <a:pt x="2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3122900" y="878900"/>
              <a:ext cx="6925" cy="6600"/>
            </a:xfrm>
            <a:custGeom>
              <a:avLst/>
              <a:gdLst/>
              <a:ahLst/>
              <a:cxnLst/>
              <a:rect l="l" t="t" r="r" b="b"/>
              <a:pathLst>
                <a:path w="277" h="264" extrusionOk="0">
                  <a:moveTo>
                    <a:pt x="277" y="1"/>
                  </a:moveTo>
                  <a:lnTo>
                    <a:pt x="62" y="124"/>
                  </a:lnTo>
                  <a:cubicBezTo>
                    <a:pt x="62" y="192"/>
                    <a:pt x="39" y="240"/>
                    <a:pt x="0" y="263"/>
                  </a:cubicBezTo>
                  <a:lnTo>
                    <a:pt x="213" y="139"/>
                  </a:lnTo>
                  <a:cubicBezTo>
                    <a:pt x="252" y="115"/>
                    <a:pt x="277" y="67"/>
                    <a:pt x="2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3124450" y="840550"/>
              <a:ext cx="5500" cy="41475"/>
            </a:xfrm>
            <a:custGeom>
              <a:avLst/>
              <a:gdLst/>
              <a:ahLst/>
              <a:cxnLst/>
              <a:rect l="l" t="t" r="r" b="b"/>
              <a:pathLst>
                <a:path w="220" h="1659" extrusionOk="0">
                  <a:moveTo>
                    <a:pt x="219" y="1"/>
                  </a:moveTo>
                  <a:lnTo>
                    <a:pt x="5" y="125"/>
                  </a:lnTo>
                  <a:lnTo>
                    <a:pt x="0" y="1658"/>
                  </a:lnTo>
                  <a:lnTo>
                    <a:pt x="215" y="1535"/>
                  </a:lnTo>
                  <a:lnTo>
                    <a:pt x="2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3064425" y="799625"/>
              <a:ext cx="60150" cy="34800"/>
            </a:xfrm>
            <a:custGeom>
              <a:avLst/>
              <a:gdLst/>
              <a:ahLst/>
              <a:cxnLst/>
              <a:rect l="l" t="t" r="r" b="b"/>
              <a:pathLst>
                <a:path w="2406" h="1392" extrusionOk="0">
                  <a:moveTo>
                    <a:pt x="213" y="0"/>
                  </a:moveTo>
                  <a:lnTo>
                    <a:pt x="0" y="125"/>
                  </a:lnTo>
                  <a:lnTo>
                    <a:pt x="2191" y="1391"/>
                  </a:lnTo>
                  <a:lnTo>
                    <a:pt x="2406" y="1266"/>
                  </a:lnTo>
                  <a:lnTo>
                    <a:pt x="2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3119200" y="831275"/>
              <a:ext cx="10750" cy="12425"/>
            </a:xfrm>
            <a:custGeom>
              <a:avLst/>
              <a:gdLst/>
              <a:ahLst/>
              <a:cxnLst/>
              <a:rect l="l" t="t" r="r" b="b"/>
              <a:pathLst>
                <a:path w="430" h="497" extrusionOk="0">
                  <a:moveTo>
                    <a:pt x="215" y="0"/>
                  </a:moveTo>
                  <a:lnTo>
                    <a:pt x="0" y="125"/>
                  </a:lnTo>
                  <a:cubicBezTo>
                    <a:pt x="119" y="193"/>
                    <a:pt x="216" y="360"/>
                    <a:pt x="215" y="496"/>
                  </a:cubicBezTo>
                  <a:lnTo>
                    <a:pt x="429" y="372"/>
                  </a:lnTo>
                  <a:cubicBezTo>
                    <a:pt x="429" y="235"/>
                    <a:pt x="334" y="69"/>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3058875" y="802000"/>
              <a:ext cx="65700" cy="97625"/>
            </a:xfrm>
            <a:custGeom>
              <a:avLst/>
              <a:gdLst/>
              <a:ahLst/>
              <a:cxnLst/>
              <a:rect l="l" t="t" r="r" b="b"/>
              <a:pathLst>
                <a:path w="2628" h="3905" extrusionOk="0">
                  <a:moveTo>
                    <a:pt x="126" y="1"/>
                  </a:moveTo>
                  <a:cubicBezTo>
                    <a:pt x="55" y="1"/>
                    <a:pt x="6" y="57"/>
                    <a:pt x="6" y="153"/>
                  </a:cubicBezTo>
                  <a:lnTo>
                    <a:pt x="2" y="1686"/>
                  </a:lnTo>
                  <a:cubicBezTo>
                    <a:pt x="0" y="1822"/>
                    <a:pt x="97" y="1989"/>
                    <a:pt x="216" y="2059"/>
                  </a:cubicBezTo>
                  <a:lnTo>
                    <a:pt x="1824" y="2987"/>
                  </a:lnTo>
                  <a:lnTo>
                    <a:pt x="2332" y="3905"/>
                  </a:lnTo>
                  <a:lnTo>
                    <a:pt x="2333" y="3281"/>
                  </a:lnTo>
                  <a:lnTo>
                    <a:pt x="2407" y="3323"/>
                  </a:lnTo>
                  <a:cubicBezTo>
                    <a:pt x="2442" y="3344"/>
                    <a:pt x="2475" y="3353"/>
                    <a:pt x="2505" y="3353"/>
                  </a:cubicBezTo>
                  <a:cubicBezTo>
                    <a:pt x="2575" y="3353"/>
                    <a:pt x="2623" y="3297"/>
                    <a:pt x="2623" y="3200"/>
                  </a:cubicBezTo>
                  <a:lnTo>
                    <a:pt x="2628" y="1667"/>
                  </a:lnTo>
                  <a:cubicBezTo>
                    <a:pt x="2628" y="1531"/>
                    <a:pt x="2532" y="1364"/>
                    <a:pt x="2413" y="1296"/>
                  </a:cubicBezTo>
                  <a:lnTo>
                    <a:pt x="222" y="30"/>
                  </a:lnTo>
                  <a:cubicBezTo>
                    <a:pt x="187" y="10"/>
                    <a:pt x="155" y="1"/>
                    <a:pt x="1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2570675" y="563450"/>
              <a:ext cx="6550" cy="31025"/>
            </a:xfrm>
            <a:custGeom>
              <a:avLst/>
              <a:gdLst/>
              <a:ahLst/>
              <a:cxnLst/>
              <a:rect l="l" t="t" r="r" b="b"/>
              <a:pathLst>
                <a:path w="262" h="1241" extrusionOk="0">
                  <a:moveTo>
                    <a:pt x="0" y="0"/>
                  </a:moveTo>
                  <a:lnTo>
                    <a:pt x="3" y="1091"/>
                  </a:lnTo>
                  <a:lnTo>
                    <a:pt x="261" y="1240"/>
                  </a:lnTo>
                  <a:lnTo>
                    <a:pt x="258" y="15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2574725" y="553225"/>
              <a:ext cx="6650" cy="3875"/>
            </a:xfrm>
            <a:custGeom>
              <a:avLst/>
              <a:gdLst/>
              <a:ahLst/>
              <a:cxnLst/>
              <a:rect l="l" t="t" r="r" b="b"/>
              <a:pathLst>
                <a:path w="266" h="155" extrusionOk="0">
                  <a:moveTo>
                    <a:pt x="0" y="0"/>
                  </a:moveTo>
                  <a:lnTo>
                    <a:pt x="8" y="5"/>
                  </a:lnTo>
                  <a:lnTo>
                    <a:pt x="28" y="16"/>
                  </a:lnTo>
                  <a:lnTo>
                    <a:pt x="0" y="0"/>
                  </a:lnTo>
                  <a:close/>
                  <a:moveTo>
                    <a:pt x="28" y="16"/>
                  </a:moveTo>
                  <a:lnTo>
                    <a:pt x="259" y="151"/>
                  </a:lnTo>
                  <a:lnTo>
                    <a:pt x="266" y="154"/>
                  </a:lnTo>
                  <a:lnTo>
                    <a:pt x="28" y="16"/>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2574550" y="553150"/>
              <a:ext cx="6650" cy="3875"/>
            </a:xfrm>
            <a:custGeom>
              <a:avLst/>
              <a:gdLst/>
              <a:ahLst/>
              <a:cxnLst/>
              <a:rect l="l" t="t" r="r" b="b"/>
              <a:pathLst>
                <a:path w="266" h="155" extrusionOk="0">
                  <a:moveTo>
                    <a:pt x="0" y="0"/>
                  </a:moveTo>
                  <a:lnTo>
                    <a:pt x="258" y="151"/>
                  </a:lnTo>
                  <a:lnTo>
                    <a:pt x="266" y="154"/>
                  </a:lnTo>
                  <a:lnTo>
                    <a:pt x="7" y="3"/>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2574350" y="553125"/>
              <a:ext cx="6675" cy="3825"/>
            </a:xfrm>
            <a:custGeom>
              <a:avLst/>
              <a:gdLst/>
              <a:ahLst/>
              <a:cxnLst/>
              <a:rect l="l" t="t" r="r" b="b"/>
              <a:pathLst>
                <a:path w="267" h="153" extrusionOk="0">
                  <a:moveTo>
                    <a:pt x="1" y="0"/>
                  </a:moveTo>
                  <a:lnTo>
                    <a:pt x="259" y="151"/>
                  </a:lnTo>
                  <a:lnTo>
                    <a:pt x="266" y="152"/>
                  </a:lnTo>
                  <a:lnTo>
                    <a:pt x="8" y="1"/>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2574100" y="553125"/>
              <a:ext cx="6750" cy="3775"/>
            </a:xfrm>
            <a:custGeom>
              <a:avLst/>
              <a:gdLst/>
              <a:ahLst/>
              <a:cxnLst/>
              <a:rect l="l" t="t" r="r" b="b"/>
              <a:pathLst>
                <a:path w="270" h="151" extrusionOk="0">
                  <a:moveTo>
                    <a:pt x="1" y="0"/>
                  </a:moveTo>
                  <a:lnTo>
                    <a:pt x="259" y="149"/>
                  </a:lnTo>
                  <a:lnTo>
                    <a:pt x="269" y="151"/>
                  </a:lnTo>
                  <a:lnTo>
                    <a:pt x="269" y="151"/>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2573925" y="553125"/>
              <a:ext cx="6650" cy="3750"/>
            </a:xfrm>
            <a:custGeom>
              <a:avLst/>
              <a:gdLst/>
              <a:ahLst/>
              <a:cxnLst/>
              <a:rect l="l" t="t" r="r" b="b"/>
              <a:pathLst>
                <a:path w="266" h="150" extrusionOk="0">
                  <a:moveTo>
                    <a:pt x="1" y="0"/>
                  </a:moveTo>
                  <a:lnTo>
                    <a:pt x="259" y="149"/>
                  </a:lnTo>
                  <a:lnTo>
                    <a:pt x="266" y="149"/>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2573675" y="553125"/>
              <a:ext cx="6725" cy="3825"/>
            </a:xfrm>
            <a:custGeom>
              <a:avLst/>
              <a:gdLst/>
              <a:ahLst/>
              <a:cxnLst/>
              <a:rect l="l" t="t" r="r" b="b"/>
              <a:pathLst>
                <a:path w="269" h="153" extrusionOk="0">
                  <a:moveTo>
                    <a:pt x="11" y="0"/>
                  </a:moveTo>
                  <a:lnTo>
                    <a:pt x="0" y="3"/>
                  </a:lnTo>
                  <a:lnTo>
                    <a:pt x="259" y="152"/>
                  </a:lnTo>
                  <a:lnTo>
                    <a:pt x="269" y="149"/>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2573450" y="553175"/>
              <a:ext cx="6700" cy="3850"/>
            </a:xfrm>
            <a:custGeom>
              <a:avLst/>
              <a:gdLst/>
              <a:ahLst/>
              <a:cxnLst/>
              <a:rect l="l" t="t" r="r" b="b"/>
              <a:pathLst>
                <a:path w="268" h="154" extrusionOk="0">
                  <a:moveTo>
                    <a:pt x="9" y="1"/>
                  </a:moveTo>
                  <a:lnTo>
                    <a:pt x="1" y="4"/>
                  </a:lnTo>
                  <a:lnTo>
                    <a:pt x="259" y="153"/>
                  </a:lnTo>
                  <a:lnTo>
                    <a:pt x="268" y="150"/>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2573100" y="553250"/>
              <a:ext cx="6825" cy="3950"/>
            </a:xfrm>
            <a:custGeom>
              <a:avLst/>
              <a:gdLst/>
              <a:ahLst/>
              <a:cxnLst/>
              <a:rect l="l" t="t" r="r" b="b"/>
              <a:pathLst>
                <a:path w="273" h="158" extrusionOk="0">
                  <a:moveTo>
                    <a:pt x="15" y="1"/>
                  </a:moveTo>
                  <a:lnTo>
                    <a:pt x="0" y="8"/>
                  </a:lnTo>
                  <a:lnTo>
                    <a:pt x="258" y="157"/>
                  </a:lnTo>
                  <a:lnTo>
                    <a:pt x="273" y="150"/>
                  </a:lnTo>
                  <a:lnTo>
                    <a:pt x="1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2548400" y="563050"/>
              <a:ext cx="24200" cy="30300"/>
            </a:xfrm>
            <a:custGeom>
              <a:avLst/>
              <a:gdLst/>
              <a:ahLst/>
              <a:cxnLst/>
              <a:rect l="l" t="t" r="r" b="b"/>
              <a:pathLst>
                <a:path w="968" h="1212" extrusionOk="0">
                  <a:moveTo>
                    <a:pt x="710" y="0"/>
                  </a:moveTo>
                  <a:lnTo>
                    <a:pt x="1" y="1062"/>
                  </a:lnTo>
                  <a:lnTo>
                    <a:pt x="259" y="1211"/>
                  </a:lnTo>
                  <a:lnTo>
                    <a:pt x="968" y="150"/>
                  </a:lnTo>
                  <a:lnTo>
                    <a:pt x="71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2526150" y="590700"/>
              <a:ext cx="51075" cy="29550"/>
            </a:xfrm>
            <a:custGeom>
              <a:avLst/>
              <a:gdLst/>
              <a:ahLst/>
              <a:cxnLst/>
              <a:rect l="l" t="t" r="r" b="b"/>
              <a:pathLst>
                <a:path w="2043" h="1182" extrusionOk="0">
                  <a:moveTo>
                    <a:pt x="1784" y="1"/>
                  </a:moveTo>
                  <a:lnTo>
                    <a:pt x="0" y="1030"/>
                  </a:lnTo>
                  <a:lnTo>
                    <a:pt x="258" y="1181"/>
                  </a:lnTo>
                  <a:lnTo>
                    <a:pt x="2042" y="150"/>
                  </a:lnTo>
                  <a:lnTo>
                    <a:pt x="178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2521175" y="622075"/>
              <a:ext cx="7275" cy="5300"/>
            </a:xfrm>
            <a:custGeom>
              <a:avLst/>
              <a:gdLst/>
              <a:ahLst/>
              <a:cxnLst/>
              <a:rect l="l" t="t" r="r" b="b"/>
              <a:pathLst>
                <a:path w="291" h="212" extrusionOk="0">
                  <a:moveTo>
                    <a:pt x="4" y="0"/>
                  </a:moveTo>
                  <a:lnTo>
                    <a:pt x="4" y="0"/>
                  </a:lnTo>
                  <a:cubicBezTo>
                    <a:pt x="1" y="25"/>
                    <a:pt x="12" y="48"/>
                    <a:pt x="33" y="62"/>
                  </a:cubicBezTo>
                  <a:lnTo>
                    <a:pt x="291" y="212"/>
                  </a:lnTo>
                  <a:cubicBezTo>
                    <a:pt x="270" y="199"/>
                    <a:pt x="259" y="174"/>
                    <a:pt x="262" y="149"/>
                  </a:cubicBezTo>
                  <a:lnTo>
                    <a:pt x="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2530575" y="583575"/>
              <a:ext cx="24300" cy="9775"/>
            </a:xfrm>
            <a:custGeom>
              <a:avLst/>
              <a:gdLst/>
              <a:ahLst/>
              <a:cxnLst/>
              <a:rect l="l" t="t" r="r" b="b"/>
              <a:pathLst>
                <a:path w="972" h="391" extrusionOk="0">
                  <a:moveTo>
                    <a:pt x="0" y="0"/>
                  </a:moveTo>
                  <a:lnTo>
                    <a:pt x="258" y="151"/>
                  </a:lnTo>
                  <a:lnTo>
                    <a:pt x="972" y="390"/>
                  </a:lnTo>
                  <a:lnTo>
                    <a:pt x="714" y="24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2521175" y="586200"/>
              <a:ext cx="6550" cy="39625"/>
            </a:xfrm>
            <a:custGeom>
              <a:avLst/>
              <a:gdLst/>
              <a:ahLst/>
              <a:cxnLst/>
              <a:rect l="l" t="t" r="r" b="b"/>
              <a:pathLst>
                <a:path w="262" h="1585" extrusionOk="0">
                  <a:moveTo>
                    <a:pt x="1" y="1"/>
                  </a:moveTo>
                  <a:lnTo>
                    <a:pt x="4" y="1435"/>
                  </a:lnTo>
                  <a:lnTo>
                    <a:pt x="262" y="1584"/>
                  </a:lnTo>
                  <a:lnTo>
                    <a:pt x="259" y="15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2523475" y="553450"/>
              <a:ext cx="56100" cy="32375"/>
            </a:xfrm>
            <a:custGeom>
              <a:avLst/>
              <a:gdLst/>
              <a:ahLst/>
              <a:cxnLst/>
              <a:rect l="l" t="t" r="r" b="b"/>
              <a:pathLst>
                <a:path w="2244" h="1295" extrusionOk="0">
                  <a:moveTo>
                    <a:pt x="1985" y="0"/>
                  </a:moveTo>
                  <a:lnTo>
                    <a:pt x="0" y="1146"/>
                  </a:lnTo>
                  <a:lnTo>
                    <a:pt x="258" y="1295"/>
                  </a:lnTo>
                  <a:lnTo>
                    <a:pt x="2243" y="149"/>
                  </a:lnTo>
                  <a:lnTo>
                    <a:pt x="198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2521175" y="585775"/>
              <a:ext cx="6525" cy="4200"/>
            </a:xfrm>
            <a:custGeom>
              <a:avLst/>
              <a:gdLst/>
              <a:ahLst/>
              <a:cxnLst/>
              <a:rect l="l" t="t" r="r" b="b"/>
              <a:pathLst>
                <a:path w="261" h="168" extrusionOk="0">
                  <a:moveTo>
                    <a:pt x="2" y="1"/>
                  </a:moveTo>
                  <a:lnTo>
                    <a:pt x="1" y="18"/>
                  </a:lnTo>
                  <a:lnTo>
                    <a:pt x="259" y="167"/>
                  </a:lnTo>
                  <a:lnTo>
                    <a:pt x="260" y="150"/>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2523200" y="582075"/>
              <a:ext cx="6750" cy="3950"/>
            </a:xfrm>
            <a:custGeom>
              <a:avLst/>
              <a:gdLst/>
              <a:ahLst/>
              <a:cxnLst/>
              <a:rect l="l" t="t" r="r" b="b"/>
              <a:pathLst>
                <a:path w="270" h="158" extrusionOk="0">
                  <a:moveTo>
                    <a:pt x="11" y="1"/>
                  </a:moveTo>
                  <a:lnTo>
                    <a:pt x="1" y="8"/>
                  </a:lnTo>
                  <a:lnTo>
                    <a:pt x="259" y="157"/>
                  </a:lnTo>
                  <a:lnTo>
                    <a:pt x="269" y="150"/>
                  </a:lnTo>
                  <a:lnTo>
                    <a:pt x="1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2521225" y="585525"/>
              <a:ext cx="6500" cy="4000"/>
            </a:xfrm>
            <a:custGeom>
              <a:avLst/>
              <a:gdLst/>
              <a:ahLst/>
              <a:cxnLst/>
              <a:rect l="l" t="t" r="r" b="b"/>
              <a:pathLst>
                <a:path w="260" h="160" extrusionOk="0">
                  <a:moveTo>
                    <a:pt x="2" y="0"/>
                  </a:moveTo>
                  <a:lnTo>
                    <a:pt x="0" y="11"/>
                  </a:lnTo>
                  <a:lnTo>
                    <a:pt x="258" y="160"/>
                  </a:lnTo>
                  <a:lnTo>
                    <a:pt x="260" y="150"/>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2523025" y="582250"/>
              <a:ext cx="6675" cy="3950"/>
            </a:xfrm>
            <a:custGeom>
              <a:avLst/>
              <a:gdLst/>
              <a:ahLst/>
              <a:cxnLst/>
              <a:rect l="l" t="t" r="r" b="b"/>
              <a:pathLst>
                <a:path w="267" h="158" extrusionOk="0">
                  <a:moveTo>
                    <a:pt x="8" y="1"/>
                  </a:moveTo>
                  <a:lnTo>
                    <a:pt x="1" y="8"/>
                  </a:lnTo>
                  <a:lnTo>
                    <a:pt x="259" y="157"/>
                  </a:lnTo>
                  <a:lnTo>
                    <a:pt x="266" y="150"/>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2521250" y="585200"/>
              <a:ext cx="6550" cy="4075"/>
            </a:xfrm>
            <a:custGeom>
              <a:avLst/>
              <a:gdLst/>
              <a:ahLst/>
              <a:cxnLst/>
              <a:rect l="l" t="t" r="r" b="b"/>
              <a:pathLst>
                <a:path w="262" h="163" extrusionOk="0">
                  <a:moveTo>
                    <a:pt x="4" y="0"/>
                  </a:moveTo>
                  <a:lnTo>
                    <a:pt x="1" y="13"/>
                  </a:lnTo>
                  <a:lnTo>
                    <a:pt x="259" y="163"/>
                  </a:lnTo>
                  <a:lnTo>
                    <a:pt x="262" y="150"/>
                  </a:lnTo>
                  <a:lnTo>
                    <a:pt x="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2522775" y="582450"/>
              <a:ext cx="6725" cy="4000"/>
            </a:xfrm>
            <a:custGeom>
              <a:avLst/>
              <a:gdLst/>
              <a:ahLst/>
              <a:cxnLst/>
              <a:rect l="l" t="t" r="r" b="b"/>
              <a:pathLst>
                <a:path w="269" h="160" extrusionOk="0">
                  <a:moveTo>
                    <a:pt x="11" y="0"/>
                  </a:moveTo>
                  <a:lnTo>
                    <a:pt x="1" y="10"/>
                  </a:lnTo>
                  <a:lnTo>
                    <a:pt x="257" y="160"/>
                  </a:lnTo>
                  <a:lnTo>
                    <a:pt x="269" y="149"/>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2521325" y="584950"/>
              <a:ext cx="6550" cy="4000"/>
            </a:xfrm>
            <a:custGeom>
              <a:avLst/>
              <a:gdLst/>
              <a:ahLst/>
              <a:cxnLst/>
              <a:rect l="l" t="t" r="r" b="b"/>
              <a:pathLst>
                <a:path w="262" h="160" extrusionOk="0">
                  <a:moveTo>
                    <a:pt x="3" y="0"/>
                  </a:moveTo>
                  <a:lnTo>
                    <a:pt x="1" y="10"/>
                  </a:lnTo>
                  <a:lnTo>
                    <a:pt x="259" y="160"/>
                  </a:lnTo>
                  <a:lnTo>
                    <a:pt x="262" y="150"/>
                  </a:lnTo>
                  <a:lnTo>
                    <a:pt x="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2522600" y="582700"/>
              <a:ext cx="6625" cy="3925"/>
            </a:xfrm>
            <a:custGeom>
              <a:avLst/>
              <a:gdLst/>
              <a:ahLst/>
              <a:cxnLst/>
              <a:rect l="l" t="t" r="r" b="b"/>
              <a:pathLst>
                <a:path w="265" h="157" extrusionOk="0">
                  <a:moveTo>
                    <a:pt x="8" y="0"/>
                  </a:moveTo>
                  <a:lnTo>
                    <a:pt x="0" y="8"/>
                  </a:lnTo>
                  <a:lnTo>
                    <a:pt x="258" y="157"/>
                  </a:lnTo>
                  <a:lnTo>
                    <a:pt x="264" y="150"/>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2521400" y="584575"/>
              <a:ext cx="6575" cy="4125"/>
            </a:xfrm>
            <a:custGeom>
              <a:avLst/>
              <a:gdLst/>
              <a:ahLst/>
              <a:cxnLst/>
              <a:rect l="l" t="t" r="r" b="b"/>
              <a:pathLst>
                <a:path w="263" h="165" extrusionOk="0">
                  <a:moveTo>
                    <a:pt x="5" y="1"/>
                  </a:moveTo>
                  <a:lnTo>
                    <a:pt x="0" y="15"/>
                  </a:lnTo>
                  <a:lnTo>
                    <a:pt x="259" y="165"/>
                  </a:lnTo>
                  <a:lnTo>
                    <a:pt x="263" y="151"/>
                  </a:lnTo>
                  <a:lnTo>
                    <a:pt x="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2522350" y="582875"/>
              <a:ext cx="6725" cy="4050"/>
            </a:xfrm>
            <a:custGeom>
              <a:avLst/>
              <a:gdLst/>
              <a:ahLst/>
              <a:cxnLst/>
              <a:rect l="l" t="t" r="r" b="b"/>
              <a:pathLst>
                <a:path w="269" h="162" extrusionOk="0">
                  <a:moveTo>
                    <a:pt x="10" y="1"/>
                  </a:moveTo>
                  <a:lnTo>
                    <a:pt x="0" y="12"/>
                  </a:lnTo>
                  <a:lnTo>
                    <a:pt x="258" y="161"/>
                  </a:lnTo>
                  <a:lnTo>
                    <a:pt x="268" y="150"/>
                  </a:lnTo>
                  <a:lnTo>
                    <a:pt x="1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2521500" y="584300"/>
              <a:ext cx="6625" cy="4075"/>
            </a:xfrm>
            <a:custGeom>
              <a:avLst/>
              <a:gdLst/>
              <a:ahLst/>
              <a:cxnLst/>
              <a:rect l="l" t="t" r="r" b="b"/>
              <a:pathLst>
                <a:path w="265" h="163" extrusionOk="0">
                  <a:moveTo>
                    <a:pt x="7" y="0"/>
                  </a:moveTo>
                  <a:lnTo>
                    <a:pt x="1" y="12"/>
                  </a:lnTo>
                  <a:lnTo>
                    <a:pt x="259" y="162"/>
                  </a:lnTo>
                  <a:lnTo>
                    <a:pt x="265" y="149"/>
                  </a:lnTo>
                  <a:lnTo>
                    <a:pt x="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2522150" y="583175"/>
              <a:ext cx="6675" cy="4000"/>
            </a:xfrm>
            <a:custGeom>
              <a:avLst/>
              <a:gdLst/>
              <a:ahLst/>
              <a:cxnLst/>
              <a:rect l="l" t="t" r="r" b="b"/>
              <a:pathLst>
                <a:path w="267" h="160" extrusionOk="0">
                  <a:moveTo>
                    <a:pt x="8" y="0"/>
                  </a:moveTo>
                  <a:lnTo>
                    <a:pt x="1" y="9"/>
                  </a:lnTo>
                  <a:lnTo>
                    <a:pt x="259" y="160"/>
                  </a:lnTo>
                  <a:lnTo>
                    <a:pt x="266" y="149"/>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2521875" y="583375"/>
              <a:ext cx="6750" cy="4200"/>
            </a:xfrm>
            <a:custGeom>
              <a:avLst/>
              <a:gdLst/>
              <a:ahLst/>
              <a:cxnLst/>
              <a:rect l="l" t="t" r="r" b="b"/>
              <a:pathLst>
                <a:path w="270" h="168" extrusionOk="0">
                  <a:moveTo>
                    <a:pt x="12" y="1"/>
                  </a:moveTo>
                  <a:lnTo>
                    <a:pt x="0" y="18"/>
                  </a:lnTo>
                  <a:lnTo>
                    <a:pt x="258" y="168"/>
                  </a:lnTo>
                  <a:lnTo>
                    <a:pt x="270" y="152"/>
                  </a:lnTo>
                  <a:lnTo>
                    <a:pt x="1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2521650" y="583825"/>
              <a:ext cx="6700" cy="4225"/>
            </a:xfrm>
            <a:custGeom>
              <a:avLst/>
              <a:gdLst/>
              <a:ahLst/>
              <a:cxnLst/>
              <a:rect l="l" t="t" r="r" b="b"/>
              <a:pathLst>
                <a:path w="268" h="169" extrusionOk="0">
                  <a:moveTo>
                    <a:pt x="9" y="0"/>
                  </a:moveTo>
                  <a:lnTo>
                    <a:pt x="1" y="19"/>
                  </a:lnTo>
                  <a:lnTo>
                    <a:pt x="259" y="168"/>
                  </a:lnTo>
                  <a:lnTo>
                    <a:pt x="267" y="150"/>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2527625" y="556875"/>
              <a:ext cx="54475" cy="70650"/>
            </a:xfrm>
            <a:custGeom>
              <a:avLst/>
              <a:gdLst/>
              <a:ahLst/>
              <a:cxnLst/>
              <a:rect l="l" t="t" r="r" b="b"/>
              <a:pathLst>
                <a:path w="2179" h="2826" extrusionOk="0">
                  <a:moveTo>
                    <a:pt x="1799" y="397"/>
                  </a:moveTo>
                  <a:lnTo>
                    <a:pt x="1090" y="1458"/>
                  </a:lnTo>
                  <a:lnTo>
                    <a:pt x="376" y="1217"/>
                  </a:lnTo>
                  <a:lnTo>
                    <a:pt x="1799" y="397"/>
                  </a:lnTo>
                  <a:close/>
                  <a:moveTo>
                    <a:pt x="1980" y="413"/>
                  </a:moveTo>
                  <a:lnTo>
                    <a:pt x="1983" y="1503"/>
                  </a:lnTo>
                  <a:lnTo>
                    <a:pt x="199" y="2533"/>
                  </a:lnTo>
                  <a:lnTo>
                    <a:pt x="197" y="1442"/>
                  </a:lnTo>
                  <a:lnTo>
                    <a:pt x="197" y="1442"/>
                  </a:lnTo>
                  <a:lnTo>
                    <a:pt x="1030" y="1723"/>
                  </a:lnTo>
                  <a:cubicBezTo>
                    <a:pt x="1036" y="1725"/>
                    <a:pt x="1043" y="1726"/>
                    <a:pt x="1049" y="1726"/>
                  </a:cubicBezTo>
                  <a:cubicBezTo>
                    <a:pt x="1063" y="1726"/>
                    <a:pt x="1078" y="1721"/>
                    <a:pt x="1090" y="1713"/>
                  </a:cubicBezTo>
                  <a:cubicBezTo>
                    <a:pt x="1114" y="1697"/>
                    <a:pt x="1135" y="1679"/>
                    <a:pt x="1151" y="1654"/>
                  </a:cubicBezTo>
                  <a:lnTo>
                    <a:pt x="1980" y="413"/>
                  </a:lnTo>
                  <a:close/>
                  <a:moveTo>
                    <a:pt x="2111" y="1"/>
                  </a:moveTo>
                  <a:lnTo>
                    <a:pt x="2101" y="4"/>
                  </a:lnTo>
                  <a:lnTo>
                    <a:pt x="2092" y="5"/>
                  </a:lnTo>
                  <a:lnTo>
                    <a:pt x="2077" y="14"/>
                  </a:lnTo>
                  <a:lnTo>
                    <a:pt x="92" y="1158"/>
                  </a:lnTo>
                  <a:lnTo>
                    <a:pt x="82" y="1165"/>
                  </a:lnTo>
                  <a:lnTo>
                    <a:pt x="73" y="1172"/>
                  </a:lnTo>
                  <a:lnTo>
                    <a:pt x="63" y="1183"/>
                  </a:lnTo>
                  <a:lnTo>
                    <a:pt x="56" y="1190"/>
                  </a:lnTo>
                  <a:lnTo>
                    <a:pt x="47" y="1201"/>
                  </a:lnTo>
                  <a:lnTo>
                    <a:pt x="40" y="1212"/>
                  </a:lnTo>
                  <a:lnTo>
                    <a:pt x="28" y="1228"/>
                  </a:lnTo>
                  <a:lnTo>
                    <a:pt x="20" y="1245"/>
                  </a:lnTo>
                  <a:lnTo>
                    <a:pt x="14" y="1258"/>
                  </a:lnTo>
                  <a:lnTo>
                    <a:pt x="10" y="1271"/>
                  </a:lnTo>
                  <a:lnTo>
                    <a:pt x="7" y="1281"/>
                  </a:lnTo>
                  <a:lnTo>
                    <a:pt x="4" y="1296"/>
                  </a:lnTo>
                  <a:lnTo>
                    <a:pt x="2" y="1306"/>
                  </a:lnTo>
                  <a:lnTo>
                    <a:pt x="1" y="1322"/>
                  </a:lnTo>
                  <a:lnTo>
                    <a:pt x="4" y="2756"/>
                  </a:lnTo>
                  <a:cubicBezTo>
                    <a:pt x="2" y="2781"/>
                    <a:pt x="12" y="2805"/>
                    <a:pt x="33" y="2820"/>
                  </a:cubicBezTo>
                  <a:cubicBezTo>
                    <a:pt x="42" y="2824"/>
                    <a:pt x="52" y="2826"/>
                    <a:pt x="61" y="2826"/>
                  </a:cubicBezTo>
                  <a:cubicBezTo>
                    <a:pt x="76" y="2826"/>
                    <a:pt x="90" y="2821"/>
                    <a:pt x="102" y="2812"/>
                  </a:cubicBezTo>
                  <a:lnTo>
                    <a:pt x="2082" y="1670"/>
                  </a:lnTo>
                  <a:cubicBezTo>
                    <a:pt x="2138" y="1634"/>
                    <a:pt x="2174" y="1570"/>
                    <a:pt x="2179" y="1502"/>
                  </a:cubicBezTo>
                  <a:lnTo>
                    <a:pt x="2174" y="65"/>
                  </a:lnTo>
                  <a:lnTo>
                    <a:pt x="2173" y="53"/>
                  </a:lnTo>
                  <a:lnTo>
                    <a:pt x="2172" y="44"/>
                  </a:lnTo>
                  <a:lnTo>
                    <a:pt x="2167" y="34"/>
                  </a:lnTo>
                  <a:lnTo>
                    <a:pt x="2164" y="27"/>
                  </a:lnTo>
                  <a:lnTo>
                    <a:pt x="2160" y="20"/>
                  </a:lnTo>
                  <a:lnTo>
                    <a:pt x="2150" y="8"/>
                  </a:lnTo>
                  <a:lnTo>
                    <a:pt x="2143" y="5"/>
                  </a:lnTo>
                  <a:lnTo>
                    <a:pt x="2134" y="2"/>
                  </a:lnTo>
                  <a:lnTo>
                    <a:pt x="212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2550325" y="617900"/>
              <a:ext cx="2625" cy="114275"/>
            </a:xfrm>
            <a:custGeom>
              <a:avLst/>
              <a:gdLst/>
              <a:ahLst/>
              <a:cxnLst/>
              <a:rect l="l" t="t" r="r" b="b"/>
              <a:pathLst>
                <a:path w="105" h="4571" extrusionOk="0">
                  <a:moveTo>
                    <a:pt x="53" y="0"/>
                  </a:moveTo>
                  <a:cubicBezTo>
                    <a:pt x="27" y="0"/>
                    <a:pt x="1" y="18"/>
                    <a:pt x="1" y="52"/>
                  </a:cubicBezTo>
                  <a:lnTo>
                    <a:pt x="1" y="313"/>
                  </a:lnTo>
                  <a:cubicBezTo>
                    <a:pt x="1" y="342"/>
                    <a:pt x="24" y="366"/>
                    <a:pt x="53" y="366"/>
                  </a:cubicBezTo>
                  <a:lnTo>
                    <a:pt x="53" y="369"/>
                  </a:lnTo>
                  <a:cubicBezTo>
                    <a:pt x="82" y="369"/>
                    <a:pt x="105" y="344"/>
                    <a:pt x="105" y="315"/>
                  </a:cubicBezTo>
                  <a:lnTo>
                    <a:pt x="105" y="52"/>
                  </a:lnTo>
                  <a:cubicBezTo>
                    <a:pt x="105" y="18"/>
                    <a:pt x="79" y="0"/>
                    <a:pt x="53" y="0"/>
                  </a:cubicBezTo>
                  <a:close/>
                  <a:moveTo>
                    <a:pt x="53" y="473"/>
                  </a:moveTo>
                  <a:cubicBezTo>
                    <a:pt x="27" y="473"/>
                    <a:pt x="1" y="490"/>
                    <a:pt x="1" y="525"/>
                  </a:cubicBezTo>
                  <a:lnTo>
                    <a:pt x="1" y="838"/>
                  </a:lnTo>
                  <a:cubicBezTo>
                    <a:pt x="1" y="869"/>
                    <a:pt x="24" y="892"/>
                    <a:pt x="53" y="892"/>
                  </a:cubicBezTo>
                  <a:lnTo>
                    <a:pt x="53" y="894"/>
                  </a:lnTo>
                  <a:cubicBezTo>
                    <a:pt x="82" y="894"/>
                    <a:pt x="105" y="870"/>
                    <a:pt x="105" y="841"/>
                  </a:cubicBezTo>
                  <a:lnTo>
                    <a:pt x="105" y="525"/>
                  </a:lnTo>
                  <a:cubicBezTo>
                    <a:pt x="105" y="490"/>
                    <a:pt x="79" y="473"/>
                    <a:pt x="53" y="473"/>
                  </a:cubicBezTo>
                  <a:close/>
                  <a:moveTo>
                    <a:pt x="53" y="998"/>
                  </a:moveTo>
                  <a:cubicBezTo>
                    <a:pt x="27" y="998"/>
                    <a:pt x="1" y="1016"/>
                    <a:pt x="1" y="1052"/>
                  </a:cubicBezTo>
                  <a:lnTo>
                    <a:pt x="1" y="1365"/>
                  </a:lnTo>
                  <a:cubicBezTo>
                    <a:pt x="1" y="1394"/>
                    <a:pt x="24" y="1417"/>
                    <a:pt x="53" y="1417"/>
                  </a:cubicBezTo>
                  <a:lnTo>
                    <a:pt x="53" y="1418"/>
                  </a:lnTo>
                  <a:cubicBezTo>
                    <a:pt x="82" y="1418"/>
                    <a:pt x="105" y="1395"/>
                    <a:pt x="105" y="1366"/>
                  </a:cubicBezTo>
                  <a:lnTo>
                    <a:pt x="105" y="1052"/>
                  </a:lnTo>
                  <a:cubicBezTo>
                    <a:pt x="105" y="1016"/>
                    <a:pt x="79" y="998"/>
                    <a:pt x="53" y="998"/>
                  </a:cubicBezTo>
                  <a:close/>
                  <a:moveTo>
                    <a:pt x="53" y="1524"/>
                  </a:moveTo>
                  <a:cubicBezTo>
                    <a:pt x="27" y="1524"/>
                    <a:pt x="1" y="1542"/>
                    <a:pt x="1" y="1576"/>
                  </a:cubicBezTo>
                  <a:lnTo>
                    <a:pt x="1" y="1890"/>
                  </a:lnTo>
                  <a:cubicBezTo>
                    <a:pt x="1" y="1920"/>
                    <a:pt x="24" y="1943"/>
                    <a:pt x="53" y="1943"/>
                  </a:cubicBezTo>
                  <a:lnTo>
                    <a:pt x="53" y="1945"/>
                  </a:lnTo>
                  <a:cubicBezTo>
                    <a:pt x="82" y="1945"/>
                    <a:pt x="105" y="1920"/>
                    <a:pt x="105" y="1891"/>
                  </a:cubicBezTo>
                  <a:lnTo>
                    <a:pt x="105" y="1576"/>
                  </a:lnTo>
                  <a:cubicBezTo>
                    <a:pt x="105" y="1542"/>
                    <a:pt x="79" y="1524"/>
                    <a:pt x="53" y="1524"/>
                  </a:cubicBezTo>
                  <a:close/>
                  <a:moveTo>
                    <a:pt x="53" y="2049"/>
                  </a:moveTo>
                  <a:cubicBezTo>
                    <a:pt x="27" y="2049"/>
                    <a:pt x="1" y="2067"/>
                    <a:pt x="1" y="2101"/>
                  </a:cubicBezTo>
                  <a:lnTo>
                    <a:pt x="1" y="2416"/>
                  </a:lnTo>
                  <a:cubicBezTo>
                    <a:pt x="1" y="2445"/>
                    <a:pt x="24" y="2468"/>
                    <a:pt x="53" y="2468"/>
                  </a:cubicBezTo>
                  <a:lnTo>
                    <a:pt x="53" y="2470"/>
                  </a:lnTo>
                  <a:cubicBezTo>
                    <a:pt x="82" y="2470"/>
                    <a:pt x="105" y="2447"/>
                    <a:pt x="105" y="2418"/>
                  </a:cubicBezTo>
                  <a:lnTo>
                    <a:pt x="105" y="2101"/>
                  </a:lnTo>
                  <a:cubicBezTo>
                    <a:pt x="105" y="2067"/>
                    <a:pt x="79" y="2049"/>
                    <a:pt x="53" y="2049"/>
                  </a:cubicBezTo>
                  <a:close/>
                  <a:moveTo>
                    <a:pt x="53" y="2575"/>
                  </a:moveTo>
                  <a:cubicBezTo>
                    <a:pt x="27" y="2575"/>
                    <a:pt x="1" y="2592"/>
                    <a:pt x="1" y="2628"/>
                  </a:cubicBezTo>
                  <a:lnTo>
                    <a:pt x="1" y="2942"/>
                  </a:lnTo>
                  <a:cubicBezTo>
                    <a:pt x="1" y="2971"/>
                    <a:pt x="24" y="2995"/>
                    <a:pt x="53" y="2995"/>
                  </a:cubicBezTo>
                  <a:cubicBezTo>
                    <a:pt x="82" y="2995"/>
                    <a:pt x="105" y="2971"/>
                    <a:pt x="105" y="2942"/>
                  </a:cubicBezTo>
                  <a:lnTo>
                    <a:pt x="105" y="2628"/>
                  </a:lnTo>
                  <a:cubicBezTo>
                    <a:pt x="105" y="2592"/>
                    <a:pt x="79" y="2575"/>
                    <a:pt x="53" y="2575"/>
                  </a:cubicBezTo>
                  <a:close/>
                  <a:moveTo>
                    <a:pt x="53" y="3101"/>
                  </a:moveTo>
                  <a:cubicBezTo>
                    <a:pt x="27" y="3101"/>
                    <a:pt x="1" y="3118"/>
                    <a:pt x="1" y="3153"/>
                  </a:cubicBezTo>
                  <a:lnTo>
                    <a:pt x="1" y="3467"/>
                  </a:lnTo>
                  <a:cubicBezTo>
                    <a:pt x="1" y="3496"/>
                    <a:pt x="24" y="3520"/>
                    <a:pt x="53" y="3520"/>
                  </a:cubicBezTo>
                  <a:lnTo>
                    <a:pt x="53" y="3521"/>
                  </a:lnTo>
                  <a:cubicBezTo>
                    <a:pt x="82" y="3521"/>
                    <a:pt x="105" y="3496"/>
                    <a:pt x="105" y="3467"/>
                  </a:cubicBezTo>
                  <a:lnTo>
                    <a:pt x="105" y="3153"/>
                  </a:lnTo>
                  <a:cubicBezTo>
                    <a:pt x="105" y="3118"/>
                    <a:pt x="79" y="3101"/>
                    <a:pt x="53" y="3101"/>
                  </a:cubicBezTo>
                  <a:close/>
                  <a:moveTo>
                    <a:pt x="53" y="3625"/>
                  </a:moveTo>
                  <a:cubicBezTo>
                    <a:pt x="27" y="3625"/>
                    <a:pt x="1" y="3643"/>
                    <a:pt x="1" y="3678"/>
                  </a:cubicBezTo>
                  <a:lnTo>
                    <a:pt x="1" y="3994"/>
                  </a:lnTo>
                  <a:cubicBezTo>
                    <a:pt x="1" y="4023"/>
                    <a:pt x="24" y="4046"/>
                    <a:pt x="53" y="4046"/>
                  </a:cubicBezTo>
                  <a:cubicBezTo>
                    <a:pt x="82" y="4046"/>
                    <a:pt x="105" y="4023"/>
                    <a:pt x="105" y="3994"/>
                  </a:cubicBezTo>
                  <a:lnTo>
                    <a:pt x="105" y="3678"/>
                  </a:lnTo>
                  <a:cubicBezTo>
                    <a:pt x="105" y="3643"/>
                    <a:pt x="79" y="3625"/>
                    <a:pt x="53" y="3625"/>
                  </a:cubicBezTo>
                  <a:close/>
                  <a:moveTo>
                    <a:pt x="53" y="4151"/>
                  </a:moveTo>
                  <a:cubicBezTo>
                    <a:pt x="27" y="4151"/>
                    <a:pt x="1" y="4168"/>
                    <a:pt x="1" y="4204"/>
                  </a:cubicBezTo>
                  <a:lnTo>
                    <a:pt x="1" y="4519"/>
                  </a:lnTo>
                  <a:cubicBezTo>
                    <a:pt x="1" y="4548"/>
                    <a:pt x="24" y="4571"/>
                    <a:pt x="53" y="4571"/>
                  </a:cubicBezTo>
                  <a:cubicBezTo>
                    <a:pt x="82" y="4571"/>
                    <a:pt x="105" y="4548"/>
                    <a:pt x="105" y="4519"/>
                  </a:cubicBezTo>
                  <a:lnTo>
                    <a:pt x="105" y="4204"/>
                  </a:lnTo>
                  <a:cubicBezTo>
                    <a:pt x="105" y="4168"/>
                    <a:pt x="79" y="4151"/>
                    <a:pt x="53" y="415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2901325" y="661225"/>
              <a:ext cx="2750" cy="168225"/>
            </a:xfrm>
            <a:custGeom>
              <a:avLst/>
              <a:gdLst/>
              <a:ahLst/>
              <a:cxnLst/>
              <a:rect l="l" t="t" r="r" b="b"/>
              <a:pathLst>
                <a:path w="110" h="6729" extrusionOk="0">
                  <a:moveTo>
                    <a:pt x="55" y="0"/>
                  </a:moveTo>
                  <a:cubicBezTo>
                    <a:pt x="28" y="0"/>
                    <a:pt x="1" y="19"/>
                    <a:pt x="3" y="57"/>
                  </a:cubicBezTo>
                  <a:lnTo>
                    <a:pt x="3" y="368"/>
                  </a:lnTo>
                  <a:cubicBezTo>
                    <a:pt x="3" y="397"/>
                    <a:pt x="26" y="421"/>
                    <a:pt x="55" y="421"/>
                  </a:cubicBezTo>
                  <a:lnTo>
                    <a:pt x="55" y="424"/>
                  </a:lnTo>
                  <a:cubicBezTo>
                    <a:pt x="84" y="424"/>
                    <a:pt x="109" y="400"/>
                    <a:pt x="107" y="371"/>
                  </a:cubicBezTo>
                  <a:lnTo>
                    <a:pt x="107" y="57"/>
                  </a:lnTo>
                  <a:cubicBezTo>
                    <a:pt x="110" y="19"/>
                    <a:pt x="82" y="0"/>
                    <a:pt x="55" y="0"/>
                  </a:cubicBezTo>
                  <a:close/>
                  <a:moveTo>
                    <a:pt x="56" y="529"/>
                  </a:moveTo>
                  <a:cubicBezTo>
                    <a:pt x="31" y="529"/>
                    <a:pt x="5" y="545"/>
                    <a:pt x="3" y="579"/>
                  </a:cubicBezTo>
                  <a:lnTo>
                    <a:pt x="3" y="893"/>
                  </a:lnTo>
                  <a:cubicBezTo>
                    <a:pt x="3" y="922"/>
                    <a:pt x="26" y="947"/>
                    <a:pt x="55" y="947"/>
                  </a:cubicBezTo>
                  <a:lnTo>
                    <a:pt x="55" y="950"/>
                  </a:lnTo>
                  <a:cubicBezTo>
                    <a:pt x="84" y="950"/>
                    <a:pt x="107" y="925"/>
                    <a:pt x="107" y="896"/>
                  </a:cubicBezTo>
                  <a:lnTo>
                    <a:pt x="107" y="579"/>
                  </a:lnTo>
                  <a:cubicBezTo>
                    <a:pt x="106" y="545"/>
                    <a:pt x="81" y="529"/>
                    <a:pt x="56" y="529"/>
                  </a:cubicBezTo>
                  <a:close/>
                  <a:moveTo>
                    <a:pt x="55" y="1051"/>
                  </a:moveTo>
                  <a:cubicBezTo>
                    <a:pt x="28" y="1051"/>
                    <a:pt x="1" y="1070"/>
                    <a:pt x="3" y="1107"/>
                  </a:cubicBezTo>
                  <a:lnTo>
                    <a:pt x="3" y="1420"/>
                  </a:lnTo>
                  <a:cubicBezTo>
                    <a:pt x="3" y="1449"/>
                    <a:pt x="26" y="1472"/>
                    <a:pt x="55" y="1472"/>
                  </a:cubicBezTo>
                  <a:lnTo>
                    <a:pt x="55" y="1475"/>
                  </a:lnTo>
                  <a:cubicBezTo>
                    <a:pt x="84" y="1475"/>
                    <a:pt x="107" y="1452"/>
                    <a:pt x="107" y="1423"/>
                  </a:cubicBezTo>
                  <a:lnTo>
                    <a:pt x="107" y="1107"/>
                  </a:lnTo>
                  <a:cubicBezTo>
                    <a:pt x="110" y="1070"/>
                    <a:pt x="82" y="1051"/>
                    <a:pt x="55" y="1051"/>
                  </a:cubicBezTo>
                  <a:close/>
                  <a:moveTo>
                    <a:pt x="55" y="1576"/>
                  </a:moveTo>
                  <a:cubicBezTo>
                    <a:pt x="28" y="1576"/>
                    <a:pt x="1" y="1595"/>
                    <a:pt x="3" y="1633"/>
                  </a:cubicBezTo>
                  <a:lnTo>
                    <a:pt x="3" y="1945"/>
                  </a:lnTo>
                  <a:cubicBezTo>
                    <a:pt x="3" y="1974"/>
                    <a:pt x="26" y="1998"/>
                    <a:pt x="55" y="1998"/>
                  </a:cubicBezTo>
                  <a:lnTo>
                    <a:pt x="55" y="2000"/>
                  </a:lnTo>
                  <a:cubicBezTo>
                    <a:pt x="84" y="2000"/>
                    <a:pt x="107" y="1977"/>
                    <a:pt x="107" y="1948"/>
                  </a:cubicBezTo>
                  <a:lnTo>
                    <a:pt x="107" y="1633"/>
                  </a:lnTo>
                  <a:cubicBezTo>
                    <a:pt x="110" y="1595"/>
                    <a:pt x="82" y="1576"/>
                    <a:pt x="55" y="1576"/>
                  </a:cubicBezTo>
                  <a:close/>
                  <a:moveTo>
                    <a:pt x="56" y="2106"/>
                  </a:moveTo>
                  <a:cubicBezTo>
                    <a:pt x="31" y="2106"/>
                    <a:pt x="5" y="2122"/>
                    <a:pt x="3" y="2155"/>
                  </a:cubicBezTo>
                  <a:lnTo>
                    <a:pt x="3" y="2471"/>
                  </a:lnTo>
                  <a:cubicBezTo>
                    <a:pt x="3" y="2500"/>
                    <a:pt x="26" y="2523"/>
                    <a:pt x="55" y="2523"/>
                  </a:cubicBezTo>
                  <a:lnTo>
                    <a:pt x="55" y="2526"/>
                  </a:lnTo>
                  <a:cubicBezTo>
                    <a:pt x="84" y="2526"/>
                    <a:pt x="107" y="2501"/>
                    <a:pt x="107" y="2474"/>
                  </a:cubicBezTo>
                  <a:lnTo>
                    <a:pt x="107" y="2155"/>
                  </a:lnTo>
                  <a:cubicBezTo>
                    <a:pt x="106" y="2122"/>
                    <a:pt x="81" y="2106"/>
                    <a:pt x="56" y="2106"/>
                  </a:cubicBezTo>
                  <a:close/>
                  <a:moveTo>
                    <a:pt x="55" y="2627"/>
                  </a:moveTo>
                  <a:cubicBezTo>
                    <a:pt x="28" y="2627"/>
                    <a:pt x="1" y="2646"/>
                    <a:pt x="3" y="2683"/>
                  </a:cubicBezTo>
                  <a:lnTo>
                    <a:pt x="3" y="2996"/>
                  </a:lnTo>
                  <a:cubicBezTo>
                    <a:pt x="3" y="3025"/>
                    <a:pt x="26" y="3050"/>
                    <a:pt x="55" y="3050"/>
                  </a:cubicBezTo>
                  <a:lnTo>
                    <a:pt x="55" y="3051"/>
                  </a:lnTo>
                  <a:cubicBezTo>
                    <a:pt x="84" y="3051"/>
                    <a:pt x="107" y="3028"/>
                    <a:pt x="107" y="2999"/>
                  </a:cubicBezTo>
                  <a:lnTo>
                    <a:pt x="107" y="2683"/>
                  </a:lnTo>
                  <a:cubicBezTo>
                    <a:pt x="110" y="2646"/>
                    <a:pt x="82" y="2627"/>
                    <a:pt x="55" y="2627"/>
                  </a:cubicBezTo>
                  <a:close/>
                  <a:moveTo>
                    <a:pt x="55" y="3153"/>
                  </a:moveTo>
                  <a:cubicBezTo>
                    <a:pt x="28" y="3153"/>
                    <a:pt x="1" y="3171"/>
                    <a:pt x="3" y="3209"/>
                  </a:cubicBezTo>
                  <a:lnTo>
                    <a:pt x="3" y="3522"/>
                  </a:lnTo>
                  <a:cubicBezTo>
                    <a:pt x="3" y="3551"/>
                    <a:pt x="26" y="3575"/>
                    <a:pt x="55" y="3575"/>
                  </a:cubicBezTo>
                  <a:lnTo>
                    <a:pt x="55" y="3576"/>
                  </a:lnTo>
                  <a:cubicBezTo>
                    <a:pt x="84" y="3576"/>
                    <a:pt x="107" y="3553"/>
                    <a:pt x="107" y="3525"/>
                  </a:cubicBezTo>
                  <a:lnTo>
                    <a:pt x="107" y="3209"/>
                  </a:lnTo>
                  <a:cubicBezTo>
                    <a:pt x="110" y="3171"/>
                    <a:pt x="82" y="3153"/>
                    <a:pt x="55" y="3153"/>
                  </a:cubicBezTo>
                  <a:close/>
                  <a:moveTo>
                    <a:pt x="55" y="3679"/>
                  </a:moveTo>
                  <a:cubicBezTo>
                    <a:pt x="28" y="3679"/>
                    <a:pt x="1" y="3697"/>
                    <a:pt x="3" y="3734"/>
                  </a:cubicBezTo>
                  <a:lnTo>
                    <a:pt x="3" y="4047"/>
                  </a:lnTo>
                  <a:cubicBezTo>
                    <a:pt x="3" y="4076"/>
                    <a:pt x="26" y="4101"/>
                    <a:pt x="55" y="4101"/>
                  </a:cubicBezTo>
                  <a:lnTo>
                    <a:pt x="55" y="4102"/>
                  </a:lnTo>
                  <a:cubicBezTo>
                    <a:pt x="84" y="4102"/>
                    <a:pt x="107" y="4078"/>
                    <a:pt x="107" y="4049"/>
                  </a:cubicBezTo>
                  <a:lnTo>
                    <a:pt x="107" y="3734"/>
                  </a:lnTo>
                  <a:cubicBezTo>
                    <a:pt x="110" y="3697"/>
                    <a:pt x="82" y="3679"/>
                    <a:pt x="55" y="3679"/>
                  </a:cubicBezTo>
                  <a:close/>
                  <a:moveTo>
                    <a:pt x="55" y="4203"/>
                  </a:moveTo>
                  <a:cubicBezTo>
                    <a:pt x="28" y="4203"/>
                    <a:pt x="1" y="4222"/>
                    <a:pt x="3" y="4259"/>
                  </a:cubicBezTo>
                  <a:lnTo>
                    <a:pt x="3" y="4574"/>
                  </a:lnTo>
                  <a:cubicBezTo>
                    <a:pt x="3" y="4603"/>
                    <a:pt x="26" y="4626"/>
                    <a:pt x="55" y="4626"/>
                  </a:cubicBezTo>
                  <a:lnTo>
                    <a:pt x="55" y="4627"/>
                  </a:lnTo>
                  <a:cubicBezTo>
                    <a:pt x="84" y="4627"/>
                    <a:pt x="107" y="4604"/>
                    <a:pt x="107" y="4574"/>
                  </a:cubicBezTo>
                  <a:lnTo>
                    <a:pt x="107" y="4259"/>
                  </a:lnTo>
                  <a:cubicBezTo>
                    <a:pt x="110" y="4222"/>
                    <a:pt x="82" y="4203"/>
                    <a:pt x="55" y="4203"/>
                  </a:cubicBezTo>
                  <a:close/>
                  <a:moveTo>
                    <a:pt x="55" y="4729"/>
                  </a:moveTo>
                  <a:cubicBezTo>
                    <a:pt x="28" y="4729"/>
                    <a:pt x="1" y="4748"/>
                    <a:pt x="3" y="4785"/>
                  </a:cubicBezTo>
                  <a:lnTo>
                    <a:pt x="3" y="5099"/>
                  </a:lnTo>
                  <a:cubicBezTo>
                    <a:pt x="3" y="5128"/>
                    <a:pt x="26" y="5152"/>
                    <a:pt x="55" y="5152"/>
                  </a:cubicBezTo>
                  <a:cubicBezTo>
                    <a:pt x="84" y="5152"/>
                    <a:pt x="107" y="5129"/>
                    <a:pt x="107" y="5100"/>
                  </a:cubicBezTo>
                  <a:lnTo>
                    <a:pt x="107" y="4785"/>
                  </a:lnTo>
                  <a:cubicBezTo>
                    <a:pt x="110" y="4748"/>
                    <a:pt x="82" y="4729"/>
                    <a:pt x="55" y="4729"/>
                  </a:cubicBezTo>
                  <a:close/>
                  <a:moveTo>
                    <a:pt x="55" y="5255"/>
                  </a:moveTo>
                  <a:cubicBezTo>
                    <a:pt x="28" y="5255"/>
                    <a:pt x="1" y="5273"/>
                    <a:pt x="3" y="5310"/>
                  </a:cubicBezTo>
                  <a:lnTo>
                    <a:pt x="3" y="5625"/>
                  </a:lnTo>
                  <a:cubicBezTo>
                    <a:pt x="3" y="5654"/>
                    <a:pt x="26" y="5677"/>
                    <a:pt x="55" y="5677"/>
                  </a:cubicBezTo>
                  <a:cubicBezTo>
                    <a:pt x="56" y="5677"/>
                    <a:pt x="57" y="5677"/>
                    <a:pt x="58" y="5677"/>
                  </a:cubicBezTo>
                  <a:cubicBezTo>
                    <a:pt x="86" y="5677"/>
                    <a:pt x="107" y="5653"/>
                    <a:pt x="107" y="5625"/>
                  </a:cubicBezTo>
                  <a:lnTo>
                    <a:pt x="107" y="5310"/>
                  </a:lnTo>
                  <a:cubicBezTo>
                    <a:pt x="110" y="5273"/>
                    <a:pt x="82" y="5255"/>
                    <a:pt x="55" y="5255"/>
                  </a:cubicBezTo>
                  <a:close/>
                  <a:moveTo>
                    <a:pt x="55" y="5780"/>
                  </a:moveTo>
                  <a:cubicBezTo>
                    <a:pt x="28" y="5780"/>
                    <a:pt x="1" y="5798"/>
                    <a:pt x="3" y="5835"/>
                  </a:cubicBezTo>
                  <a:lnTo>
                    <a:pt x="3" y="6150"/>
                  </a:lnTo>
                  <a:cubicBezTo>
                    <a:pt x="3" y="6179"/>
                    <a:pt x="26" y="6203"/>
                    <a:pt x="55" y="6203"/>
                  </a:cubicBezTo>
                  <a:cubicBezTo>
                    <a:pt x="84" y="6203"/>
                    <a:pt x="107" y="6180"/>
                    <a:pt x="107" y="6151"/>
                  </a:cubicBezTo>
                  <a:lnTo>
                    <a:pt x="107" y="5835"/>
                  </a:lnTo>
                  <a:cubicBezTo>
                    <a:pt x="110" y="5798"/>
                    <a:pt x="82" y="5780"/>
                    <a:pt x="55" y="5780"/>
                  </a:cubicBezTo>
                  <a:close/>
                  <a:moveTo>
                    <a:pt x="55" y="6305"/>
                  </a:moveTo>
                  <a:cubicBezTo>
                    <a:pt x="28" y="6305"/>
                    <a:pt x="1" y="6324"/>
                    <a:pt x="3" y="6362"/>
                  </a:cubicBezTo>
                  <a:lnTo>
                    <a:pt x="3" y="6676"/>
                  </a:lnTo>
                  <a:cubicBezTo>
                    <a:pt x="3" y="6705"/>
                    <a:pt x="26" y="6728"/>
                    <a:pt x="55" y="6728"/>
                  </a:cubicBezTo>
                  <a:cubicBezTo>
                    <a:pt x="84" y="6728"/>
                    <a:pt x="107" y="6705"/>
                    <a:pt x="107" y="6676"/>
                  </a:cubicBezTo>
                  <a:lnTo>
                    <a:pt x="107" y="6362"/>
                  </a:lnTo>
                  <a:cubicBezTo>
                    <a:pt x="110" y="6324"/>
                    <a:pt x="82" y="6305"/>
                    <a:pt x="55" y="6305"/>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3088700" y="880875"/>
              <a:ext cx="2675" cy="102450"/>
            </a:xfrm>
            <a:custGeom>
              <a:avLst/>
              <a:gdLst/>
              <a:ahLst/>
              <a:cxnLst/>
              <a:rect l="l" t="t" r="r" b="b"/>
              <a:pathLst>
                <a:path w="107" h="4098" extrusionOk="0">
                  <a:moveTo>
                    <a:pt x="54" y="0"/>
                  </a:moveTo>
                  <a:cubicBezTo>
                    <a:pt x="27" y="0"/>
                    <a:pt x="1" y="17"/>
                    <a:pt x="1" y="52"/>
                  </a:cubicBezTo>
                  <a:lnTo>
                    <a:pt x="1" y="365"/>
                  </a:lnTo>
                  <a:cubicBezTo>
                    <a:pt x="1" y="394"/>
                    <a:pt x="24" y="419"/>
                    <a:pt x="54" y="419"/>
                  </a:cubicBezTo>
                  <a:lnTo>
                    <a:pt x="54" y="421"/>
                  </a:lnTo>
                  <a:cubicBezTo>
                    <a:pt x="83" y="421"/>
                    <a:pt x="106" y="396"/>
                    <a:pt x="106" y="367"/>
                  </a:cubicBezTo>
                  <a:lnTo>
                    <a:pt x="106" y="52"/>
                  </a:lnTo>
                  <a:cubicBezTo>
                    <a:pt x="106" y="17"/>
                    <a:pt x="80" y="0"/>
                    <a:pt x="54" y="0"/>
                  </a:cubicBezTo>
                  <a:close/>
                  <a:moveTo>
                    <a:pt x="54" y="525"/>
                  </a:moveTo>
                  <a:cubicBezTo>
                    <a:pt x="27" y="525"/>
                    <a:pt x="1" y="542"/>
                    <a:pt x="1" y="577"/>
                  </a:cubicBezTo>
                  <a:lnTo>
                    <a:pt x="1" y="892"/>
                  </a:lnTo>
                  <a:cubicBezTo>
                    <a:pt x="1" y="921"/>
                    <a:pt x="24" y="944"/>
                    <a:pt x="54" y="944"/>
                  </a:cubicBezTo>
                  <a:lnTo>
                    <a:pt x="54" y="946"/>
                  </a:lnTo>
                  <a:cubicBezTo>
                    <a:pt x="83" y="946"/>
                    <a:pt x="106" y="922"/>
                    <a:pt x="106" y="893"/>
                  </a:cubicBezTo>
                  <a:lnTo>
                    <a:pt x="106" y="577"/>
                  </a:lnTo>
                  <a:cubicBezTo>
                    <a:pt x="106" y="542"/>
                    <a:pt x="80" y="525"/>
                    <a:pt x="54" y="525"/>
                  </a:cubicBezTo>
                  <a:close/>
                  <a:moveTo>
                    <a:pt x="54" y="1050"/>
                  </a:moveTo>
                  <a:cubicBezTo>
                    <a:pt x="27" y="1050"/>
                    <a:pt x="1" y="1068"/>
                    <a:pt x="1" y="1104"/>
                  </a:cubicBezTo>
                  <a:lnTo>
                    <a:pt x="1" y="1417"/>
                  </a:lnTo>
                  <a:cubicBezTo>
                    <a:pt x="1" y="1446"/>
                    <a:pt x="24" y="1470"/>
                    <a:pt x="54" y="1470"/>
                  </a:cubicBezTo>
                  <a:cubicBezTo>
                    <a:pt x="83" y="1470"/>
                    <a:pt x="106" y="1447"/>
                    <a:pt x="106" y="1418"/>
                  </a:cubicBezTo>
                  <a:lnTo>
                    <a:pt x="106" y="1104"/>
                  </a:lnTo>
                  <a:cubicBezTo>
                    <a:pt x="106" y="1068"/>
                    <a:pt x="80" y="1050"/>
                    <a:pt x="54" y="1050"/>
                  </a:cubicBezTo>
                  <a:close/>
                  <a:moveTo>
                    <a:pt x="54" y="1576"/>
                  </a:moveTo>
                  <a:cubicBezTo>
                    <a:pt x="27" y="1576"/>
                    <a:pt x="1" y="1594"/>
                    <a:pt x="1" y="1628"/>
                  </a:cubicBezTo>
                  <a:lnTo>
                    <a:pt x="1" y="1943"/>
                  </a:lnTo>
                  <a:cubicBezTo>
                    <a:pt x="1" y="1972"/>
                    <a:pt x="24" y="1995"/>
                    <a:pt x="54" y="1995"/>
                  </a:cubicBezTo>
                  <a:lnTo>
                    <a:pt x="54" y="1997"/>
                  </a:lnTo>
                  <a:cubicBezTo>
                    <a:pt x="83" y="1997"/>
                    <a:pt x="106" y="1972"/>
                    <a:pt x="106" y="1943"/>
                  </a:cubicBezTo>
                  <a:lnTo>
                    <a:pt x="106" y="1628"/>
                  </a:lnTo>
                  <a:cubicBezTo>
                    <a:pt x="106" y="1594"/>
                    <a:pt x="80" y="1576"/>
                    <a:pt x="54" y="1576"/>
                  </a:cubicBezTo>
                  <a:close/>
                  <a:moveTo>
                    <a:pt x="54" y="2101"/>
                  </a:moveTo>
                  <a:cubicBezTo>
                    <a:pt x="27" y="2101"/>
                    <a:pt x="1" y="2119"/>
                    <a:pt x="1" y="2153"/>
                  </a:cubicBezTo>
                  <a:lnTo>
                    <a:pt x="1" y="2468"/>
                  </a:lnTo>
                  <a:cubicBezTo>
                    <a:pt x="1" y="2497"/>
                    <a:pt x="24" y="2522"/>
                    <a:pt x="54" y="2522"/>
                  </a:cubicBezTo>
                  <a:cubicBezTo>
                    <a:pt x="83" y="2522"/>
                    <a:pt x="106" y="2499"/>
                    <a:pt x="106" y="2470"/>
                  </a:cubicBezTo>
                  <a:lnTo>
                    <a:pt x="106" y="2153"/>
                  </a:lnTo>
                  <a:cubicBezTo>
                    <a:pt x="106" y="2119"/>
                    <a:pt x="80" y="2101"/>
                    <a:pt x="54" y="2101"/>
                  </a:cubicBezTo>
                  <a:close/>
                  <a:moveTo>
                    <a:pt x="54" y="2626"/>
                  </a:moveTo>
                  <a:cubicBezTo>
                    <a:pt x="27" y="2626"/>
                    <a:pt x="1" y="2644"/>
                    <a:pt x="1" y="2680"/>
                  </a:cubicBezTo>
                  <a:lnTo>
                    <a:pt x="1" y="2994"/>
                  </a:lnTo>
                  <a:cubicBezTo>
                    <a:pt x="1" y="3023"/>
                    <a:pt x="24" y="3047"/>
                    <a:pt x="54" y="3047"/>
                  </a:cubicBezTo>
                  <a:cubicBezTo>
                    <a:pt x="83" y="3047"/>
                    <a:pt x="106" y="3023"/>
                    <a:pt x="106" y="2994"/>
                  </a:cubicBezTo>
                  <a:lnTo>
                    <a:pt x="106" y="2680"/>
                  </a:lnTo>
                  <a:cubicBezTo>
                    <a:pt x="106" y="2644"/>
                    <a:pt x="80" y="2626"/>
                    <a:pt x="54" y="2626"/>
                  </a:cubicBezTo>
                  <a:close/>
                  <a:moveTo>
                    <a:pt x="54" y="3153"/>
                  </a:moveTo>
                  <a:cubicBezTo>
                    <a:pt x="27" y="3153"/>
                    <a:pt x="1" y="3170"/>
                    <a:pt x="1" y="3205"/>
                  </a:cubicBezTo>
                  <a:lnTo>
                    <a:pt x="1" y="3519"/>
                  </a:lnTo>
                  <a:cubicBezTo>
                    <a:pt x="1" y="3548"/>
                    <a:pt x="24" y="3573"/>
                    <a:pt x="54" y="3573"/>
                  </a:cubicBezTo>
                  <a:cubicBezTo>
                    <a:pt x="83" y="3573"/>
                    <a:pt x="106" y="3548"/>
                    <a:pt x="106" y="3519"/>
                  </a:cubicBezTo>
                  <a:lnTo>
                    <a:pt x="106" y="3205"/>
                  </a:lnTo>
                  <a:cubicBezTo>
                    <a:pt x="106" y="3170"/>
                    <a:pt x="80" y="3153"/>
                    <a:pt x="54" y="3153"/>
                  </a:cubicBezTo>
                  <a:close/>
                  <a:moveTo>
                    <a:pt x="54" y="3677"/>
                  </a:moveTo>
                  <a:cubicBezTo>
                    <a:pt x="27" y="3677"/>
                    <a:pt x="1" y="3695"/>
                    <a:pt x="1" y="3730"/>
                  </a:cubicBezTo>
                  <a:lnTo>
                    <a:pt x="1" y="4046"/>
                  </a:lnTo>
                  <a:cubicBezTo>
                    <a:pt x="1" y="4075"/>
                    <a:pt x="24" y="4098"/>
                    <a:pt x="54" y="4098"/>
                  </a:cubicBezTo>
                  <a:cubicBezTo>
                    <a:pt x="83" y="4098"/>
                    <a:pt x="106" y="4075"/>
                    <a:pt x="106" y="4046"/>
                  </a:cubicBezTo>
                  <a:lnTo>
                    <a:pt x="106" y="3730"/>
                  </a:lnTo>
                  <a:cubicBezTo>
                    <a:pt x="106" y="3695"/>
                    <a:pt x="80" y="3677"/>
                    <a:pt x="54" y="367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2703875" y="641100"/>
              <a:ext cx="7350" cy="4725"/>
            </a:xfrm>
            <a:custGeom>
              <a:avLst/>
              <a:gdLst/>
              <a:ahLst/>
              <a:cxnLst/>
              <a:rect l="l" t="t" r="r" b="b"/>
              <a:pathLst>
                <a:path w="294" h="189" extrusionOk="0">
                  <a:moveTo>
                    <a:pt x="79" y="1"/>
                  </a:moveTo>
                  <a:cubicBezTo>
                    <a:pt x="31" y="1"/>
                    <a:pt x="0" y="76"/>
                    <a:pt x="59" y="103"/>
                  </a:cubicBezTo>
                  <a:lnTo>
                    <a:pt x="195" y="182"/>
                  </a:lnTo>
                  <a:cubicBezTo>
                    <a:pt x="203" y="186"/>
                    <a:pt x="213" y="189"/>
                    <a:pt x="222" y="189"/>
                  </a:cubicBezTo>
                  <a:cubicBezTo>
                    <a:pt x="275" y="189"/>
                    <a:pt x="294" y="118"/>
                    <a:pt x="248" y="90"/>
                  </a:cubicBezTo>
                  <a:lnTo>
                    <a:pt x="111" y="12"/>
                  </a:lnTo>
                  <a:cubicBezTo>
                    <a:pt x="100" y="4"/>
                    <a:pt x="89" y="1"/>
                    <a:pt x="7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2674250" y="624000"/>
              <a:ext cx="29625" cy="17600"/>
            </a:xfrm>
            <a:custGeom>
              <a:avLst/>
              <a:gdLst/>
              <a:ahLst/>
              <a:cxnLst/>
              <a:rect l="l" t="t" r="r" b="b"/>
              <a:pathLst>
                <a:path w="1185" h="704" extrusionOk="0">
                  <a:moveTo>
                    <a:pt x="78" y="1"/>
                  </a:moveTo>
                  <a:cubicBezTo>
                    <a:pt x="30" y="1"/>
                    <a:pt x="0" y="75"/>
                    <a:pt x="56" y="103"/>
                  </a:cubicBezTo>
                  <a:lnTo>
                    <a:pt x="294" y="239"/>
                  </a:lnTo>
                  <a:cubicBezTo>
                    <a:pt x="302" y="243"/>
                    <a:pt x="312" y="246"/>
                    <a:pt x="320" y="246"/>
                  </a:cubicBezTo>
                  <a:cubicBezTo>
                    <a:pt x="374" y="246"/>
                    <a:pt x="393" y="175"/>
                    <a:pt x="346" y="149"/>
                  </a:cubicBezTo>
                  <a:lnTo>
                    <a:pt x="109" y="11"/>
                  </a:lnTo>
                  <a:cubicBezTo>
                    <a:pt x="98" y="4"/>
                    <a:pt x="87" y="1"/>
                    <a:pt x="78" y="1"/>
                  </a:cubicBezTo>
                  <a:close/>
                  <a:moveTo>
                    <a:pt x="483" y="234"/>
                  </a:moveTo>
                  <a:cubicBezTo>
                    <a:pt x="437" y="234"/>
                    <a:pt x="409" y="298"/>
                    <a:pt x="454" y="330"/>
                  </a:cubicBezTo>
                  <a:lnTo>
                    <a:pt x="690" y="467"/>
                  </a:lnTo>
                  <a:cubicBezTo>
                    <a:pt x="697" y="471"/>
                    <a:pt x="706" y="474"/>
                    <a:pt x="716" y="474"/>
                  </a:cubicBezTo>
                  <a:cubicBezTo>
                    <a:pt x="770" y="474"/>
                    <a:pt x="789" y="403"/>
                    <a:pt x="742" y="377"/>
                  </a:cubicBezTo>
                  <a:lnTo>
                    <a:pt x="506" y="239"/>
                  </a:lnTo>
                  <a:cubicBezTo>
                    <a:pt x="498" y="236"/>
                    <a:pt x="490" y="234"/>
                    <a:pt x="483" y="234"/>
                  </a:cubicBezTo>
                  <a:close/>
                  <a:moveTo>
                    <a:pt x="869" y="457"/>
                  </a:moveTo>
                  <a:cubicBezTo>
                    <a:pt x="821" y="457"/>
                    <a:pt x="791" y="532"/>
                    <a:pt x="848" y="558"/>
                  </a:cubicBezTo>
                  <a:lnTo>
                    <a:pt x="1086" y="696"/>
                  </a:lnTo>
                  <a:cubicBezTo>
                    <a:pt x="1093" y="700"/>
                    <a:pt x="1102" y="702"/>
                    <a:pt x="1112" y="702"/>
                  </a:cubicBezTo>
                  <a:lnTo>
                    <a:pt x="1112" y="703"/>
                  </a:lnTo>
                  <a:cubicBezTo>
                    <a:pt x="1166" y="703"/>
                    <a:pt x="1185" y="632"/>
                    <a:pt x="1138" y="605"/>
                  </a:cubicBezTo>
                  <a:lnTo>
                    <a:pt x="900" y="468"/>
                  </a:lnTo>
                  <a:cubicBezTo>
                    <a:pt x="890" y="460"/>
                    <a:pt x="879" y="457"/>
                    <a:pt x="869" y="45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2663725" y="619625"/>
              <a:ext cx="10450" cy="4825"/>
            </a:xfrm>
            <a:custGeom>
              <a:avLst/>
              <a:gdLst/>
              <a:ahLst/>
              <a:cxnLst/>
              <a:rect l="l" t="t" r="r" b="b"/>
              <a:pathLst>
                <a:path w="418" h="193" extrusionOk="0">
                  <a:moveTo>
                    <a:pt x="209" y="1"/>
                  </a:moveTo>
                  <a:lnTo>
                    <a:pt x="47" y="95"/>
                  </a:lnTo>
                  <a:cubicBezTo>
                    <a:pt x="0" y="123"/>
                    <a:pt x="19" y="192"/>
                    <a:pt x="73" y="192"/>
                  </a:cubicBezTo>
                  <a:cubicBezTo>
                    <a:pt x="83" y="192"/>
                    <a:pt x="92" y="191"/>
                    <a:pt x="100" y="185"/>
                  </a:cubicBezTo>
                  <a:lnTo>
                    <a:pt x="211" y="121"/>
                  </a:lnTo>
                  <a:lnTo>
                    <a:pt x="321" y="185"/>
                  </a:lnTo>
                  <a:cubicBezTo>
                    <a:pt x="329" y="189"/>
                    <a:pt x="337" y="191"/>
                    <a:pt x="344" y="191"/>
                  </a:cubicBezTo>
                  <a:cubicBezTo>
                    <a:pt x="390" y="191"/>
                    <a:pt x="418" y="126"/>
                    <a:pt x="373" y="94"/>
                  </a:cubicBezTo>
                  <a:lnTo>
                    <a:pt x="20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2558625" y="624500"/>
              <a:ext cx="104300" cy="61425"/>
            </a:xfrm>
            <a:custGeom>
              <a:avLst/>
              <a:gdLst/>
              <a:ahLst/>
              <a:cxnLst/>
              <a:rect l="l" t="t" r="r" b="b"/>
              <a:pathLst>
                <a:path w="4172" h="2457" extrusionOk="0">
                  <a:moveTo>
                    <a:pt x="4095" y="0"/>
                  </a:moveTo>
                  <a:cubicBezTo>
                    <a:pt x="4085" y="0"/>
                    <a:pt x="4074" y="3"/>
                    <a:pt x="4064" y="10"/>
                  </a:cubicBezTo>
                  <a:lnTo>
                    <a:pt x="3782" y="173"/>
                  </a:lnTo>
                  <a:cubicBezTo>
                    <a:pt x="3736" y="200"/>
                    <a:pt x="3755" y="271"/>
                    <a:pt x="3810" y="271"/>
                  </a:cubicBezTo>
                  <a:cubicBezTo>
                    <a:pt x="3819" y="271"/>
                    <a:pt x="3827" y="268"/>
                    <a:pt x="3836" y="264"/>
                  </a:cubicBezTo>
                  <a:lnTo>
                    <a:pt x="4117" y="100"/>
                  </a:lnTo>
                  <a:cubicBezTo>
                    <a:pt x="4172" y="73"/>
                    <a:pt x="4142" y="0"/>
                    <a:pt x="4095" y="0"/>
                  </a:cubicBezTo>
                  <a:close/>
                  <a:moveTo>
                    <a:pt x="3620" y="276"/>
                  </a:moveTo>
                  <a:cubicBezTo>
                    <a:pt x="3612" y="276"/>
                    <a:pt x="3603" y="278"/>
                    <a:pt x="3594" y="283"/>
                  </a:cubicBezTo>
                  <a:lnTo>
                    <a:pt x="3313" y="445"/>
                  </a:lnTo>
                  <a:cubicBezTo>
                    <a:pt x="3288" y="460"/>
                    <a:pt x="3279" y="493"/>
                    <a:pt x="3295" y="518"/>
                  </a:cubicBezTo>
                  <a:cubicBezTo>
                    <a:pt x="3304" y="534"/>
                    <a:pt x="3321" y="544"/>
                    <a:pt x="3340" y="544"/>
                  </a:cubicBezTo>
                  <a:cubicBezTo>
                    <a:pt x="3349" y="544"/>
                    <a:pt x="3358" y="541"/>
                    <a:pt x="3366" y="537"/>
                  </a:cubicBezTo>
                  <a:lnTo>
                    <a:pt x="3648" y="373"/>
                  </a:lnTo>
                  <a:cubicBezTo>
                    <a:pt x="3696" y="342"/>
                    <a:pt x="3666" y="276"/>
                    <a:pt x="3620" y="276"/>
                  </a:cubicBezTo>
                  <a:close/>
                  <a:moveTo>
                    <a:pt x="3151" y="549"/>
                  </a:moveTo>
                  <a:cubicBezTo>
                    <a:pt x="3143" y="549"/>
                    <a:pt x="3134" y="551"/>
                    <a:pt x="3126" y="556"/>
                  </a:cubicBezTo>
                  <a:lnTo>
                    <a:pt x="2844" y="719"/>
                  </a:lnTo>
                  <a:cubicBezTo>
                    <a:pt x="2820" y="734"/>
                    <a:pt x="2811" y="766"/>
                    <a:pt x="2827" y="792"/>
                  </a:cubicBezTo>
                  <a:cubicBezTo>
                    <a:pt x="2836" y="808"/>
                    <a:pt x="2853" y="818"/>
                    <a:pt x="2872" y="818"/>
                  </a:cubicBezTo>
                  <a:lnTo>
                    <a:pt x="2872" y="817"/>
                  </a:lnTo>
                  <a:cubicBezTo>
                    <a:pt x="2880" y="817"/>
                    <a:pt x="2889" y="814"/>
                    <a:pt x="2898" y="809"/>
                  </a:cubicBezTo>
                  <a:lnTo>
                    <a:pt x="3179" y="647"/>
                  </a:lnTo>
                  <a:cubicBezTo>
                    <a:pt x="3225" y="615"/>
                    <a:pt x="3197" y="549"/>
                    <a:pt x="3151" y="549"/>
                  </a:cubicBezTo>
                  <a:close/>
                  <a:moveTo>
                    <a:pt x="2684" y="823"/>
                  </a:moveTo>
                  <a:cubicBezTo>
                    <a:pt x="2676" y="823"/>
                    <a:pt x="2667" y="825"/>
                    <a:pt x="2659" y="830"/>
                  </a:cubicBezTo>
                  <a:lnTo>
                    <a:pt x="2377" y="992"/>
                  </a:lnTo>
                  <a:cubicBezTo>
                    <a:pt x="2329" y="1020"/>
                    <a:pt x="2350" y="1091"/>
                    <a:pt x="2403" y="1091"/>
                  </a:cubicBezTo>
                  <a:cubicBezTo>
                    <a:pt x="2412" y="1091"/>
                    <a:pt x="2422" y="1088"/>
                    <a:pt x="2430" y="1083"/>
                  </a:cubicBezTo>
                  <a:lnTo>
                    <a:pt x="2711" y="920"/>
                  </a:lnTo>
                  <a:cubicBezTo>
                    <a:pt x="2758" y="889"/>
                    <a:pt x="2729" y="823"/>
                    <a:pt x="2684" y="823"/>
                  </a:cubicBezTo>
                  <a:close/>
                  <a:moveTo>
                    <a:pt x="2215" y="1096"/>
                  </a:moveTo>
                  <a:cubicBezTo>
                    <a:pt x="2207" y="1096"/>
                    <a:pt x="2199" y="1098"/>
                    <a:pt x="2190" y="1102"/>
                  </a:cubicBezTo>
                  <a:lnTo>
                    <a:pt x="1909" y="1266"/>
                  </a:lnTo>
                  <a:cubicBezTo>
                    <a:pt x="1863" y="1292"/>
                    <a:pt x="1881" y="1363"/>
                    <a:pt x="1935" y="1363"/>
                  </a:cubicBezTo>
                  <a:cubicBezTo>
                    <a:pt x="1944" y="1363"/>
                    <a:pt x="1954" y="1360"/>
                    <a:pt x="1961" y="1356"/>
                  </a:cubicBezTo>
                  <a:lnTo>
                    <a:pt x="2242" y="1194"/>
                  </a:lnTo>
                  <a:cubicBezTo>
                    <a:pt x="2289" y="1161"/>
                    <a:pt x="2261" y="1096"/>
                    <a:pt x="2215" y="1096"/>
                  </a:cubicBezTo>
                  <a:close/>
                  <a:moveTo>
                    <a:pt x="1747" y="1370"/>
                  </a:moveTo>
                  <a:cubicBezTo>
                    <a:pt x="1739" y="1370"/>
                    <a:pt x="1731" y="1372"/>
                    <a:pt x="1722" y="1376"/>
                  </a:cubicBezTo>
                  <a:lnTo>
                    <a:pt x="1441" y="1539"/>
                  </a:lnTo>
                  <a:cubicBezTo>
                    <a:pt x="1394" y="1566"/>
                    <a:pt x="1413" y="1636"/>
                    <a:pt x="1467" y="1637"/>
                  </a:cubicBezTo>
                  <a:lnTo>
                    <a:pt x="1467" y="1636"/>
                  </a:lnTo>
                  <a:cubicBezTo>
                    <a:pt x="1475" y="1636"/>
                    <a:pt x="1486" y="1634"/>
                    <a:pt x="1493" y="1630"/>
                  </a:cubicBezTo>
                  <a:lnTo>
                    <a:pt x="1774" y="1466"/>
                  </a:lnTo>
                  <a:cubicBezTo>
                    <a:pt x="1821" y="1435"/>
                    <a:pt x="1792" y="1370"/>
                    <a:pt x="1747" y="1370"/>
                  </a:cubicBezTo>
                  <a:close/>
                  <a:moveTo>
                    <a:pt x="1278" y="1642"/>
                  </a:moveTo>
                  <a:cubicBezTo>
                    <a:pt x="1271" y="1642"/>
                    <a:pt x="1262" y="1644"/>
                    <a:pt x="1254" y="1649"/>
                  </a:cubicBezTo>
                  <a:lnTo>
                    <a:pt x="972" y="1811"/>
                  </a:lnTo>
                  <a:cubicBezTo>
                    <a:pt x="924" y="1839"/>
                    <a:pt x="945" y="1910"/>
                    <a:pt x="998" y="1910"/>
                  </a:cubicBezTo>
                  <a:cubicBezTo>
                    <a:pt x="1007" y="1910"/>
                    <a:pt x="1017" y="1907"/>
                    <a:pt x="1024" y="1903"/>
                  </a:cubicBezTo>
                  <a:lnTo>
                    <a:pt x="1306" y="1739"/>
                  </a:lnTo>
                  <a:cubicBezTo>
                    <a:pt x="1353" y="1708"/>
                    <a:pt x="1324" y="1642"/>
                    <a:pt x="1278" y="1642"/>
                  </a:cubicBezTo>
                  <a:close/>
                  <a:moveTo>
                    <a:pt x="814" y="1912"/>
                  </a:moveTo>
                  <a:cubicBezTo>
                    <a:pt x="804" y="1912"/>
                    <a:pt x="794" y="1915"/>
                    <a:pt x="784" y="1922"/>
                  </a:cubicBezTo>
                  <a:lnTo>
                    <a:pt x="504" y="2085"/>
                  </a:lnTo>
                  <a:cubicBezTo>
                    <a:pt x="457" y="2111"/>
                    <a:pt x="476" y="2183"/>
                    <a:pt x="530" y="2183"/>
                  </a:cubicBezTo>
                  <a:cubicBezTo>
                    <a:pt x="539" y="2183"/>
                    <a:pt x="549" y="2180"/>
                    <a:pt x="556" y="2175"/>
                  </a:cubicBezTo>
                  <a:lnTo>
                    <a:pt x="837" y="2013"/>
                  </a:lnTo>
                  <a:cubicBezTo>
                    <a:pt x="893" y="1984"/>
                    <a:pt x="862" y="1912"/>
                    <a:pt x="814" y="1912"/>
                  </a:cubicBezTo>
                  <a:close/>
                  <a:moveTo>
                    <a:pt x="341" y="2188"/>
                  </a:moveTo>
                  <a:cubicBezTo>
                    <a:pt x="333" y="2188"/>
                    <a:pt x="324" y="2190"/>
                    <a:pt x="315" y="2194"/>
                  </a:cubicBezTo>
                  <a:lnTo>
                    <a:pt x="34" y="2358"/>
                  </a:lnTo>
                  <a:cubicBezTo>
                    <a:pt x="9" y="2372"/>
                    <a:pt x="1" y="2404"/>
                    <a:pt x="17" y="2430"/>
                  </a:cubicBezTo>
                  <a:cubicBezTo>
                    <a:pt x="25" y="2446"/>
                    <a:pt x="43" y="2457"/>
                    <a:pt x="62" y="2457"/>
                  </a:cubicBezTo>
                  <a:cubicBezTo>
                    <a:pt x="70" y="2455"/>
                    <a:pt x="79" y="2452"/>
                    <a:pt x="88" y="2448"/>
                  </a:cubicBezTo>
                  <a:lnTo>
                    <a:pt x="368" y="2285"/>
                  </a:lnTo>
                  <a:cubicBezTo>
                    <a:pt x="414" y="2253"/>
                    <a:pt x="387" y="2188"/>
                    <a:pt x="341" y="2188"/>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2550225" y="685975"/>
              <a:ext cx="7125" cy="4625"/>
            </a:xfrm>
            <a:custGeom>
              <a:avLst/>
              <a:gdLst/>
              <a:ahLst/>
              <a:cxnLst/>
              <a:rect l="l" t="t" r="r" b="b"/>
              <a:pathLst>
                <a:path w="285" h="185" extrusionOk="0">
                  <a:moveTo>
                    <a:pt x="209" y="1"/>
                  </a:moveTo>
                  <a:cubicBezTo>
                    <a:pt x="201" y="1"/>
                    <a:pt x="192" y="3"/>
                    <a:pt x="183" y="8"/>
                  </a:cubicBezTo>
                  <a:lnTo>
                    <a:pt x="48" y="88"/>
                  </a:lnTo>
                  <a:cubicBezTo>
                    <a:pt x="1" y="113"/>
                    <a:pt x="20" y="185"/>
                    <a:pt x="73" y="185"/>
                  </a:cubicBezTo>
                  <a:cubicBezTo>
                    <a:pt x="73" y="185"/>
                    <a:pt x="74" y="185"/>
                    <a:pt x="74" y="185"/>
                  </a:cubicBezTo>
                  <a:cubicBezTo>
                    <a:pt x="83" y="185"/>
                    <a:pt x="92" y="183"/>
                    <a:pt x="100" y="177"/>
                  </a:cubicBezTo>
                  <a:lnTo>
                    <a:pt x="237" y="99"/>
                  </a:lnTo>
                  <a:cubicBezTo>
                    <a:pt x="285" y="68"/>
                    <a:pt x="255" y="1"/>
                    <a:pt x="20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2544200" y="725300"/>
              <a:ext cx="13050" cy="13050"/>
            </a:xfrm>
            <a:custGeom>
              <a:avLst/>
              <a:gdLst/>
              <a:ahLst/>
              <a:cxnLst/>
              <a:rect l="l" t="t" r="r" b="b"/>
              <a:pathLst>
                <a:path w="522" h="522" extrusionOk="0">
                  <a:moveTo>
                    <a:pt x="520" y="223"/>
                  </a:moveTo>
                  <a:cubicBezTo>
                    <a:pt x="521" y="421"/>
                    <a:pt x="280" y="521"/>
                    <a:pt x="141" y="381"/>
                  </a:cubicBezTo>
                  <a:cubicBezTo>
                    <a:pt x="1" y="240"/>
                    <a:pt x="99" y="1"/>
                    <a:pt x="298" y="1"/>
                  </a:cubicBezTo>
                  <a:cubicBezTo>
                    <a:pt x="420" y="1"/>
                    <a:pt x="520" y="99"/>
                    <a:pt x="520" y="223"/>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0"/>
            <p:cNvSpPr/>
            <p:nvPr/>
          </p:nvSpPr>
          <p:spPr>
            <a:xfrm>
              <a:off x="3082575" y="976425"/>
              <a:ext cx="13050" cy="13050"/>
            </a:xfrm>
            <a:custGeom>
              <a:avLst/>
              <a:gdLst/>
              <a:ahLst/>
              <a:cxnLst/>
              <a:rect l="l" t="t" r="r" b="b"/>
              <a:pathLst>
                <a:path w="522" h="522" extrusionOk="0">
                  <a:moveTo>
                    <a:pt x="521" y="224"/>
                  </a:moveTo>
                  <a:cubicBezTo>
                    <a:pt x="521" y="421"/>
                    <a:pt x="282" y="521"/>
                    <a:pt x="141" y="380"/>
                  </a:cubicBezTo>
                  <a:cubicBezTo>
                    <a:pt x="1" y="241"/>
                    <a:pt x="101" y="0"/>
                    <a:pt x="299" y="0"/>
                  </a:cubicBezTo>
                  <a:cubicBezTo>
                    <a:pt x="421" y="0"/>
                    <a:pt x="521" y="100"/>
                    <a:pt x="521" y="224"/>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0"/>
            <p:cNvSpPr/>
            <p:nvPr/>
          </p:nvSpPr>
          <p:spPr>
            <a:xfrm>
              <a:off x="2895275" y="822525"/>
              <a:ext cx="13000" cy="13050"/>
            </a:xfrm>
            <a:custGeom>
              <a:avLst/>
              <a:gdLst/>
              <a:ahLst/>
              <a:cxnLst/>
              <a:rect l="l" t="t" r="r" b="b"/>
              <a:pathLst>
                <a:path w="520" h="522" extrusionOk="0">
                  <a:moveTo>
                    <a:pt x="519" y="224"/>
                  </a:moveTo>
                  <a:cubicBezTo>
                    <a:pt x="519" y="423"/>
                    <a:pt x="280" y="521"/>
                    <a:pt x="141" y="381"/>
                  </a:cubicBezTo>
                  <a:cubicBezTo>
                    <a:pt x="0" y="242"/>
                    <a:pt x="99" y="1"/>
                    <a:pt x="297" y="2"/>
                  </a:cubicBezTo>
                  <a:cubicBezTo>
                    <a:pt x="421" y="1"/>
                    <a:pt x="519" y="101"/>
                    <a:pt x="519" y="224"/>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30"/>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DATASET</a:t>
            </a:r>
            <a:endParaRPr dirty="0"/>
          </a:p>
        </p:txBody>
      </p:sp>
      <p:sp>
        <p:nvSpPr>
          <p:cNvPr id="966" name="Google Shape;966;p30"/>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972;p33">
            <a:extLst>
              <a:ext uri="{FF2B5EF4-FFF2-40B4-BE49-F238E27FC236}">
                <a16:creationId xmlns:a16="http://schemas.microsoft.com/office/drawing/2014/main" id="{E7A9CD7C-0ABA-4E82-9C14-0858128E2C86}"/>
              </a:ext>
            </a:extLst>
          </p:cNvPr>
          <p:cNvSpPr txBox="1">
            <a:spLocks/>
          </p:cNvSpPr>
          <p:nvPr/>
        </p:nvSpPr>
        <p:spPr>
          <a:xfrm>
            <a:off x="4860006" y="1992250"/>
            <a:ext cx="3476694"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ed Hat Display"/>
              <a:buNone/>
              <a:defRPr sz="30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9pPr>
          </a:lstStyle>
          <a:p>
            <a:pPr algn="ctr"/>
            <a:r>
              <a:rPr lang="en-SG" dirty="0" err="1"/>
              <a:t>AirBnb</a:t>
            </a:r>
            <a:r>
              <a:rPr lang="en-SG" dirty="0"/>
              <a:t> Open Data from Seattle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28"/>
        <p:cNvGrpSpPr/>
        <p:nvPr/>
      </p:nvGrpSpPr>
      <p:grpSpPr>
        <a:xfrm>
          <a:off x="0" y="0"/>
          <a:ext cx="0" cy="0"/>
          <a:chOff x="0" y="0"/>
          <a:chExt cx="0" cy="0"/>
        </a:xfrm>
      </p:grpSpPr>
      <p:grpSp>
        <p:nvGrpSpPr>
          <p:cNvPr id="7229" name="Google Shape;7229;p55"/>
          <p:cNvGrpSpPr/>
          <p:nvPr/>
        </p:nvGrpSpPr>
        <p:grpSpPr>
          <a:xfrm>
            <a:off x="4007402" y="1156643"/>
            <a:ext cx="4961680" cy="3494232"/>
            <a:chOff x="6245200" y="806800"/>
            <a:chExt cx="1464400" cy="1031325"/>
          </a:xfrm>
        </p:grpSpPr>
        <p:sp>
          <p:nvSpPr>
            <p:cNvPr id="7230" name="Google Shape;7230;p55"/>
            <p:cNvSpPr/>
            <p:nvPr/>
          </p:nvSpPr>
          <p:spPr>
            <a:xfrm>
              <a:off x="6315475" y="1430600"/>
              <a:ext cx="3475" cy="2625"/>
            </a:xfrm>
            <a:custGeom>
              <a:avLst/>
              <a:gdLst/>
              <a:ahLst/>
              <a:cxnLst/>
              <a:rect l="l" t="t" r="r" b="b"/>
              <a:pathLst>
                <a:path w="139" h="105" extrusionOk="0">
                  <a:moveTo>
                    <a:pt x="118" y="0"/>
                  </a:moveTo>
                  <a:lnTo>
                    <a:pt x="1" y="70"/>
                  </a:lnTo>
                  <a:lnTo>
                    <a:pt x="20" y="104"/>
                  </a:lnTo>
                  <a:lnTo>
                    <a:pt x="138" y="35"/>
                  </a:lnTo>
                  <a:lnTo>
                    <a:pt x="118"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6245200" y="993400"/>
              <a:ext cx="1464400" cy="844725"/>
            </a:xfrm>
            <a:custGeom>
              <a:avLst/>
              <a:gdLst/>
              <a:ahLst/>
              <a:cxnLst/>
              <a:rect l="l" t="t" r="r" b="b"/>
              <a:pathLst>
                <a:path w="58576" h="33789" extrusionOk="0">
                  <a:moveTo>
                    <a:pt x="37967" y="1"/>
                  </a:moveTo>
                  <a:cubicBezTo>
                    <a:pt x="37554" y="1"/>
                    <a:pt x="37142" y="92"/>
                    <a:pt x="36828" y="273"/>
                  </a:cubicBezTo>
                  <a:lnTo>
                    <a:pt x="616" y="21322"/>
                  </a:lnTo>
                  <a:cubicBezTo>
                    <a:pt x="0" y="21685"/>
                    <a:pt x="0" y="22275"/>
                    <a:pt x="629" y="22637"/>
                  </a:cubicBezTo>
                  <a:lnTo>
                    <a:pt x="19480" y="33517"/>
                  </a:lnTo>
                  <a:cubicBezTo>
                    <a:pt x="19796" y="33698"/>
                    <a:pt x="20208" y="33789"/>
                    <a:pt x="20621" y="33789"/>
                  </a:cubicBezTo>
                  <a:cubicBezTo>
                    <a:pt x="21033" y="33789"/>
                    <a:pt x="21446" y="33698"/>
                    <a:pt x="21761" y="33517"/>
                  </a:cubicBezTo>
                  <a:lnTo>
                    <a:pt x="57958" y="12468"/>
                  </a:lnTo>
                  <a:cubicBezTo>
                    <a:pt x="58576" y="12105"/>
                    <a:pt x="58576" y="11515"/>
                    <a:pt x="57945" y="11153"/>
                  </a:cubicBezTo>
                  <a:lnTo>
                    <a:pt x="39107" y="273"/>
                  </a:lnTo>
                  <a:cubicBezTo>
                    <a:pt x="38792" y="92"/>
                    <a:pt x="38379" y="1"/>
                    <a:pt x="37967" y="1"/>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55"/>
            <p:cNvSpPr/>
            <p:nvPr/>
          </p:nvSpPr>
          <p:spPr>
            <a:xfrm>
              <a:off x="6245200" y="872325"/>
              <a:ext cx="1464400" cy="844725"/>
            </a:xfrm>
            <a:custGeom>
              <a:avLst/>
              <a:gdLst/>
              <a:ahLst/>
              <a:cxnLst/>
              <a:rect l="l" t="t" r="r" b="b"/>
              <a:pathLst>
                <a:path w="58576" h="33789" extrusionOk="0">
                  <a:moveTo>
                    <a:pt x="37967" y="1"/>
                  </a:moveTo>
                  <a:cubicBezTo>
                    <a:pt x="37554" y="1"/>
                    <a:pt x="37142" y="91"/>
                    <a:pt x="36828" y="273"/>
                  </a:cubicBezTo>
                  <a:lnTo>
                    <a:pt x="616" y="21322"/>
                  </a:lnTo>
                  <a:cubicBezTo>
                    <a:pt x="0" y="21684"/>
                    <a:pt x="0" y="22274"/>
                    <a:pt x="629" y="22637"/>
                  </a:cubicBezTo>
                  <a:lnTo>
                    <a:pt x="19480" y="33517"/>
                  </a:lnTo>
                  <a:cubicBezTo>
                    <a:pt x="19796" y="33698"/>
                    <a:pt x="20208" y="33789"/>
                    <a:pt x="20621" y="33789"/>
                  </a:cubicBezTo>
                  <a:cubicBezTo>
                    <a:pt x="21033" y="33789"/>
                    <a:pt x="21446" y="33698"/>
                    <a:pt x="21761" y="33517"/>
                  </a:cubicBezTo>
                  <a:lnTo>
                    <a:pt x="57958" y="12468"/>
                  </a:lnTo>
                  <a:cubicBezTo>
                    <a:pt x="58576" y="12105"/>
                    <a:pt x="58576" y="11515"/>
                    <a:pt x="57945" y="11152"/>
                  </a:cubicBezTo>
                  <a:lnTo>
                    <a:pt x="39107" y="273"/>
                  </a:lnTo>
                  <a:cubicBezTo>
                    <a:pt x="38792" y="91"/>
                    <a:pt x="38379" y="1"/>
                    <a:pt x="3796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55"/>
            <p:cNvSpPr/>
            <p:nvPr/>
          </p:nvSpPr>
          <p:spPr>
            <a:xfrm>
              <a:off x="6368950" y="933100"/>
              <a:ext cx="1224950" cy="710425"/>
            </a:xfrm>
            <a:custGeom>
              <a:avLst/>
              <a:gdLst/>
              <a:ahLst/>
              <a:cxnLst/>
              <a:rect l="l" t="t" r="r" b="b"/>
              <a:pathLst>
                <a:path w="48998" h="28417" extrusionOk="0">
                  <a:moveTo>
                    <a:pt x="29395" y="1"/>
                  </a:moveTo>
                  <a:lnTo>
                    <a:pt x="1" y="17093"/>
                  </a:lnTo>
                  <a:lnTo>
                    <a:pt x="19588" y="28416"/>
                  </a:lnTo>
                  <a:lnTo>
                    <a:pt x="48997" y="11324"/>
                  </a:lnTo>
                  <a:lnTo>
                    <a:pt x="293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7426550" y="1062675"/>
              <a:ext cx="23525" cy="12275"/>
            </a:xfrm>
            <a:custGeom>
              <a:avLst/>
              <a:gdLst/>
              <a:ahLst/>
              <a:cxnLst/>
              <a:rect l="l" t="t" r="r" b="b"/>
              <a:pathLst>
                <a:path w="941" h="491" extrusionOk="0">
                  <a:moveTo>
                    <a:pt x="469" y="1"/>
                  </a:moveTo>
                  <a:cubicBezTo>
                    <a:pt x="360" y="1"/>
                    <a:pt x="249" y="24"/>
                    <a:pt x="162" y="71"/>
                  </a:cubicBezTo>
                  <a:cubicBezTo>
                    <a:pt x="1" y="166"/>
                    <a:pt x="1" y="327"/>
                    <a:pt x="162" y="419"/>
                  </a:cubicBezTo>
                  <a:cubicBezTo>
                    <a:pt x="242" y="466"/>
                    <a:pt x="350" y="490"/>
                    <a:pt x="459" y="490"/>
                  </a:cubicBezTo>
                  <a:cubicBezTo>
                    <a:pt x="568" y="490"/>
                    <a:pt x="679" y="466"/>
                    <a:pt x="767" y="419"/>
                  </a:cubicBezTo>
                  <a:cubicBezTo>
                    <a:pt x="941" y="312"/>
                    <a:pt x="941" y="166"/>
                    <a:pt x="767" y="71"/>
                  </a:cubicBezTo>
                  <a:cubicBezTo>
                    <a:pt x="686" y="24"/>
                    <a:pt x="578" y="1"/>
                    <a:pt x="46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7333975" y="1008850"/>
              <a:ext cx="81225" cy="45800"/>
            </a:xfrm>
            <a:custGeom>
              <a:avLst/>
              <a:gdLst/>
              <a:ahLst/>
              <a:cxnLst/>
              <a:rect l="l" t="t" r="r" b="b"/>
              <a:pathLst>
                <a:path w="3249" h="1832" extrusionOk="0">
                  <a:moveTo>
                    <a:pt x="336" y="1"/>
                  </a:moveTo>
                  <a:cubicBezTo>
                    <a:pt x="259" y="1"/>
                    <a:pt x="182" y="17"/>
                    <a:pt x="122" y="51"/>
                  </a:cubicBezTo>
                  <a:cubicBezTo>
                    <a:pt x="1" y="117"/>
                    <a:pt x="1" y="225"/>
                    <a:pt x="122" y="291"/>
                  </a:cubicBezTo>
                  <a:lnTo>
                    <a:pt x="2698" y="1781"/>
                  </a:lnTo>
                  <a:cubicBezTo>
                    <a:pt x="2759" y="1815"/>
                    <a:pt x="2836" y="1832"/>
                    <a:pt x="2913" y="1832"/>
                  </a:cubicBezTo>
                  <a:cubicBezTo>
                    <a:pt x="2990" y="1832"/>
                    <a:pt x="3067" y="1815"/>
                    <a:pt x="3127" y="1781"/>
                  </a:cubicBezTo>
                  <a:cubicBezTo>
                    <a:pt x="3249" y="1714"/>
                    <a:pt x="3249" y="1607"/>
                    <a:pt x="3127" y="1527"/>
                  </a:cubicBezTo>
                  <a:lnTo>
                    <a:pt x="552" y="51"/>
                  </a:lnTo>
                  <a:cubicBezTo>
                    <a:pt x="491" y="17"/>
                    <a:pt x="413" y="1"/>
                    <a:pt x="33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6504425" y="1507925"/>
              <a:ext cx="107250" cy="56550"/>
            </a:xfrm>
            <a:custGeom>
              <a:avLst/>
              <a:gdLst/>
              <a:ahLst/>
              <a:cxnLst/>
              <a:rect l="l" t="t" r="r" b="b"/>
              <a:pathLst>
                <a:path w="4290" h="2262" extrusionOk="0">
                  <a:moveTo>
                    <a:pt x="2147" y="1"/>
                  </a:moveTo>
                  <a:cubicBezTo>
                    <a:pt x="1644" y="1"/>
                    <a:pt x="1141" y="113"/>
                    <a:pt x="759" y="336"/>
                  </a:cubicBezTo>
                  <a:cubicBezTo>
                    <a:pt x="0" y="779"/>
                    <a:pt x="6" y="1492"/>
                    <a:pt x="772" y="1933"/>
                  </a:cubicBezTo>
                  <a:cubicBezTo>
                    <a:pt x="1155" y="2152"/>
                    <a:pt x="1652" y="2262"/>
                    <a:pt x="2149" y="2262"/>
                  </a:cubicBezTo>
                  <a:cubicBezTo>
                    <a:pt x="2650" y="2262"/>
                    <a:pt x="3151" y="2151"/>
                    <a:pt x="3531" y="1929"/>
                  </a:cubicBezTo>
                  <a:cubicBezTo>
                    <a:pt x="4290" y="1485"/>
                    <a:pt x="4287" y="770"/>
                    <a:pt x="3518" y="328"/>
                  </a:cubicBezTo>
                  <a:cubicBezTo>
                    <a:pt x="3138" y="110"/>
                    <a:pt x="2643" y="1"/>
                    <a:pt x="214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55"/>
            <p:cNvSpPr/>
            <p:nvPr/>
          </p:nvSpPr>
          <p:spPr>
            <a:xfrm>
              <a:off x="6248850" y="1167550"/>
              <a:ext cx="1457050" cy="593625"/>
            </a:xfrm>
            <a:custGeom>
              <a:avLst/>
              <a:gdLst/>
              <a:ahLst/>
              <a:cxnLst/>
              <a:rect l="l" t="t" r="r" b="b"/>
              <a:pathLst>
                <a:path w="58282" h="23745" extrusionOk="0">
                  <a:moveTo>
                    <a:pt x="58282" y="0"/>
                  </a:moveTo>
                  <a:cubicBezTo>
                    <a:pt x="58282" y="243"/>
                    <a:pt x="58121" y="470"/>
                    <a:pt x="57812" y="659"/>
                  </a:cubicBezTo>
                  <a:lnTo>
                    <a:pt x="21602" y="21708"/>
                  </a:lnTo>
                  <a:cubicBezTo>
                    <a:pt x="21287" y="21889"/>
                    <a:pt x="20876" y="21979"/>
                    <a:pt x="20464" y="21979"/>
                  </a:cubicBezTo>
                  <a:cubicBezTo>
                    <a:pt x="20085" y="21979"/>
                    <a:pt x="19706" y="21903"/>
                    <a:pt x="19402" y="21750"/>
                  </a:cubicBezTo>
                  <a:lnTo>
                    <a:pt x="19402" y="21748"/>
                  </a:lnTo>
                  <a:lnTo>
                    <a:pt x="19321" y="21708"/>
                  </a:lnTo>
                  <a:lnTo>
                    <a:pt x="483" y="10828"/>
                  </a:lnTo>
                  <a:cubicBezTo>
                    <a:pt x="376" y="10760"/>
                    <a:pt x="259" y="10677"/>
                    <a:pt x="215" y="10626"/>
                  </a:cubicBezTo>
                  <a:cubicBezTo>
                    <a:pt x="151" y="10568"/>
                    <a:pt x="99" y="10500"/>
                    <a:pt x="61" y="10423"/>
                  </a:cubicBezTo>
                  <a:cubicBezTo>
                    <a:pt x="54" y="10409"/>
                    <a:pt x="50" y="10394"/>
                    <a:pt x="44" y="10380"/>
                  </a:cubicBezTo>
                  <a:cubicBezTo>
                    <a:pt x="35" y="10360"/>
                    <a:pt x="28" y="10338"/>
                    <a:pt x="22" y="10318"/>
                  </a:cubicBezTo>
                  <a:cubicBezTo>
                    <a:pt x="19" y="10303"/>
                    <a:pt x="15" y="10289"/>
                    <a:pt x="12" y="10276"/>
                  </a:cubicBezTo>
                  <a:cubicBezTo>
                    <a:pt x="5" y="10241"/>
                    <a:pt x="2" y="10206"/>
                    <a:pt x="0" y="10170"/>
                  </a:cubicBezTo>
                  <a:lnTo>
                    <a:pt x="0" y="11913"/>
                  </a:lnTo>
                  <a:cubicBezTo>
                    <a:pt x="0" y="11947"/>
                    <a:pt x="5" y="11982"/>
                    <a:pt x="12" y="12017"/>
                  </a:cubicBezTo>
                  <a:cubicBezTo>
                    <a:pt x="15" y="12032"/>
                    <a:pt x="19" y="12046"/>
                    <a:pt x="22" y="12059"/>
                  </a:cubicBezTo>
                  <a:cubicBezTo>
                    <a:pt x="28" y="12081"/>
                    <a:pt x="35" y="12101"/>
                    <a:pt x="44" y="12121"/>
                  </a:cubicBezTo>
                  <a:cubicBezTo>
                    <a:pt x="50" y="12136"/>
                    <a:pt x="54" y="12150"/>
                    <a:pt x="61" y="12165"/>
                  </a:cubicBezTo>
                  <a:cubicBezTo>
                    <a:pt x="134" y="12316"/>
                    <a:pt x="272" y="12456"/>
                    <a:pt x="470" y="12570"/>
                  </a:cubicBezTo>
                  <a:lnTo>
                    <a:pt x="19401" y="23504"/>
                  </a:lnTo>
                  <a:cubicBezTo>
                    <a:pt x="19836" y="23689"/>
                    <a:pt x="20213" y="23745"/>
                    <a:pt x="20511" y="23745"/>
                  </a:cubicBezTo>
                  <a:cubicBezTo>
                    <a:pt x="20970" y="23745"/>
                    <a:pt x="21240" y="23612"/>
                    <a:pt x="21240" y="23612"/>
                  </a:cubicBezTo>
                  <a:cubicBezTo>
                    <a:pt x="21375" y="23571"/>
                    <a:pt x="21495" y="23518"/>
                    <a:pt x="23769" y="22179"/>
                  </a:cubicBezTo>
                  <a:cubicBezTo>
                    <a:pt x="23769" y="22179"/>
                    <a:pt x="57853" y="2374"/>
                    <a:pt x="57880" y="2361"/>
                  </a:cubicBezTo>
                  <a:cubicBezTo>
                    <a:pt x="57887" y="2355"/>
                    <a:pt x="57895" y="2349"/>
                    <a:pt x="57903" y="2344"/>
                  </a:cubicBezTo>
                  <a:cubicBezTo>
                    <a:pt x="57918" y="2334"/>
                    <a:pt x="57931" y="2325"/>
                    <a:pt x="57944" y="2315"/>
                  </a:cubicBezTo>
                  <a:cubicBezTo>
                    <a:pt x="57963" y="2300"/>
                    <a:pt x="57980" y="2287"/>
                    <a:pt x="57998" y="2273"/>
                  </a:cubicBezTo>
                  <a:cubicBezTo>
                    <a:pt x="58009" y="2264"/>
                    <a:pt x="58019" y="2254"/>
                    <a:pt x="58031" y="2245"/>
                  </a:cubicBezTo>
                  <a:cubicBezTo>
                    <a:pt x="58050" y="2226"/>
                    <a:pt x="58069" y="2209"/>
                    <a:pt x="58086" y="2190"/>
                  </a:cubicBezTo>
                  <a:cubicBezTo>
                    <a:pt x="58092" y="2184"/>
                    <a:pt x="58098" y="2178"/>
                    <a:pt x="58102" y="2173"/>
                  </a:cubicBezTo>
                  <a:cubicBezTo>
                    <a:pt x="58124" y="2149"/>
                    <a:pt x="58143" y="2125"/>
                    <a:pt x="58161" y="2099"/>
                  </a:cubicBezTo>
                  <a:lnTo>
                    <a:pt x="58164" y="2096"/>
                  </a:lnTo>
                  <a:cubicBezTo>
                    <a:pt x="58219" y="2019"/>
                    <a:pt x="58257" y="1929"/>
                    <a:pt x="58275" y="1835"/>
                  </a:cubicBezTo>
                  <a:lnTo>
                    <a:pt x="58275" y="1833"/>
                  </a:lnTo>
                  <a:cubicBezTo>
                    <a:pt x="58279" y="1804"/>
                    <a:pt x="58282" y="1774"/>
                    <a:pt x="58282" y="1743"/>
                  </a:cubicBezTo>
                  <a:lnTo>
                    <a:pt x="5828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55"/>
            <p:cNvSpPr/>
            <p:nvPr/>
          </p:nvSpPr>
          <p:spPr>
            <a:xfrm>
              <a:off x="6417100" y="1215350"/>
              <a:ext cx="426200" cy="247525"/>
            </a:xfrm>
            <a:custGeom>
              <a:avLst/>
              <a:gdLst/>
              <a:ahLst/>
              <a:cxnLst/>
              <a:rect l="l" t="t" r="r" b="b"/>
              <a:pathLst>
                <a:path w="17048" h="9901" extrusionOk="0">
                  <a:moveTo>
                    <a:pt x="9875" y="1"/>
                  </a:moveTo>
                  <a:cubicBezTo>
                    <a:pt x="9817" y="1"/>
                    <a:pt x="9759" y="13"/>
                    <a:pt x="9716" y="39"/>
                  </a:cubicBezTo>
                  <a:lnTo>
                    <a:pt x="89" y="5637"/>
                  </a:lnTo>
                  <a:cubicBezTo>
                    <a:pt x="0" y="5690"/>
                    <a:pt x="0" y="5772"/>
                    <a:pt x="89" y="5823"/>
                  </a:cubicBezTo>
                  <a:lnTo>
                    <a:pt x="7013" y="9861"/>
                  </a:lnTo>
                  <a:cubicBezTo>
                    <a:pt x="7057" y="9888"/>
                    <a:pt x="7115" y="9901"/>
                    <a:pt x="7173" y="9901"/>
                  </a:cubicBezTo>
                  <a:cubicBezTo>
                    <a:pt x="7231" y="9901"/>
                    <a:pt x="7289" y="9888"/>
                    <a:pt x="7333" y="9861"/>
                  </a:cubicBezTo>
                  <a:lnTo>
                    <a:pt x="16960" y="4263"/>
                  </a:lnTo>
                  <a:cubicBezTo>
                    <a:pt x="17047" y="4212"/>
                    <a:pt x="17047" y="4128"/>
                    <a:pt x="16960" y="4077"/>
                  </a:cubicBezTo>
                  <a:lnTo>
                    <a:pt x="10036" y="39"/>
                  </a:lnTo>
                  <a:cubicBezTo>
                    <a:pt x="9992" y="13"/>
                    <a:pt x="9934" y="1"/>
                    <a:pt x="98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6926075" y="948525"/>
              <a:ext cx="340250" cy="197525"/>
            </a:xfrm>
            <a:custGeom>
              <a:avLst/>
              <a:gdLst/>
              <a:ahLst/>
              <a:cxnLst/>
              <a:rect l="l" t="t" r="r" b="b"/>
              <a:pathLst>
                <a:path w="13610" h="7901" extrusionOk="0">
                  <a:moveTo>
                    <a:pt x="7173" y="0"/>
                  </a:moveTo>
                  <a:cubicBezTo>
                    <a:pt x="7115" y="0"/>
                    <a:pt x="7057" y="13"/>
                    <a:pt x="7013" y="39"/>
                  </a:cubicBezTo>
                  <a:lnTo>
                    <a:pt x="89" y="4078"/>
                  </a:lnTo>
                  <a:cubicBezTo>
                    <a:pt x="0" y="4128"/>
                    <a:pt x="0" y="4211"/>
                    <a:pt x="87" y="4262"/>
                  </a:cubicBezTo>
                  <a:lnTo>
                    <a:pt x="6278" y="7862"/>
                  </a:lnTo>
                  <a:cubicBezTo>
                    <a:pt x="6321" y="7888"/>
                    <a:pt x="6379" y="7900"/>
                    <a:pt x="6437" y="7900"/>
                  </a:cubicBezTo>
                  <a:cubicBezTo>
                    <a:pt x="6494" y="7900"/>
                    <a:pt x="6552" y="7888"/>
                    <a:pt x="6597" y="7862"/>
                  </a:cubicBezTo>
                  <a:lnTo>
                    <a:pt x="13521" y="3824"/>
                  </a:lnTo>
                  <a:cubicBezTo>
                    <a:pt x="13609" y="3773"/>
                    <a:pt x="13609" y="3689"/>
                    <a:pt x="13522" y="3638"/>
                  </a:cubicBezTo>
                  <a:lnTo>
                    <a:pt x="7333" y="39"/>
                  </a:lnTo>
                  <a:cubicBezTo>
                    <a:pt x="7289" y="13"/>
                    <a:pt x="7231" y="0"/>
                    <a:pt x="717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55"/>
            <p:cNvSpPr/>
            <p:nvPr/>
          </p:nvSpPr>
          <p:spPr>
            <a:xfrm>
              <a:off x="7088050" y="973275"/>
              <a:ext cx="134250" cy="153725"/>
            </a:xfrm>
            <a:custGeom>
              <a:avLst/>
              <a:gdLst/>
              <a:ahLst/>
              <a:cxnLst/>
              <a:rect l="l" t="t" r="r" b="b"/>
              <a:pathLst>
                <a:path w="5370" h="6149" extrusionOk="0">
                  <a:moveTo>
                    <a:pt x="5319" y="0"/>
                  </a:moveTo>
                  <a:lnTo>
                    <a:pt x="0" y="3014"/>
                  </a:lnTo>
                  <a:lnTo>
                    <a:pt x="51" y="6149"/>
                  </a:lnTo>
                  <a:lnTo>
                    <a:pt x="5370" y="3135"/>
                  </a:lnTo>
                  <a:lnTo>
                    <a:pt x="531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55"/>
            <p:cNvSpPr/>
            <p:nvPr/>
          </p:nvSpPr>
          <p:spPr>
            <a:xfrm>
              <a:off x="6951325" y="970625"/>
              <a:ext cx="138000" cy="156375"/>
            </a:xfrm>
            <a:custGeom>
              <a:avLst/>
              <a:gdLst/>
              <a:ahLst/>
              <a:cxnLst/>
              <a:rect l="l" t="t" r="r" b="b"/>
              <a:pathLst>
                <a:path w="5520" h="6255" extrusionOk="0">
                  <a:moveTo>
                    <a:pt x="1" y="1"/>
                  </a:moveTo>
                  <a:lnTo>
                    <a:pt x="52" y="3136"/>
                  </a:lnTo>
                  <a:lnTo>
                    <a:pt x="5520" y="6255"/>
                  </a:lnTo>
                  <a:lnTo>
                    <a:pt x="5469" y="3120"/>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6951325" y="895300"/>
              <a:ext cx="269725" cy="153325"/>
            </a:xfrm>
            <a:custGeom>
              <a:avLst/>
              <a:gdLst/>
              <a:ahLst/>
              <a:cxnLst/>
              <a:rect l="l" t="t" r="r" b="b"/>
              <a:pathLst>
                <a:path w="10789" h="6133" extrusionOk="0">
                  <a:moveTo>
                    <a:pt x="5320" y="0"/>
                  </a:moveTo>
                  <a:lnTo>
                    <a:pt x="1" y="3014"/>
                  </a:lnTo>
                  <a:lnTo>
                    <a:pt x="5469" y="6133"/>
                  </a:lnTo>
                  <a:lnTo>
                    <a:pt x="10788" y="3119"/>
                  </a:lnTo>
                  <a:lnTo>
                    <a:pt x="532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55"/>
            <p:cNvSpPr/>
            <p:nvPr/>
          </p:nvSpPr>
          <p:spPr>
            <a:xfrm>
              <a:off x="6972025" y="1008500"/>
              <a:ext cx="100450" cy="85475"/>
            </a:xfrm>
            <a:custGeom>
              <a:avLst/>
              <a:gdLst/>
              <a:ahLst/>
              <a:cxnLst/>
              <a:rect l="l" t="t" r="r" b="b"/>
              <a:pathLst>
                <a:path w="4018" h="3419" extrusionOk="0">
                  <a:moveTo>
                    <a:pt x="5" y="1"/>
                  </a:moveTo>
                  <a:lnTo>
                    <a:pt x="1" y="1142"/>
                  </a:lnTo>
                  <a:lnTo>
                    <a:pt x="4015" y="3419"/>
                  </a:lnTo>
                  <a:lnTo>
                    <a:pt x="4015" y="3108"/>
                  </a:lnTo>
                  <a:lnTo>
                    <a:pt x="4018" y="2278"/>
                  </a:lnTo>
                  <a:lnTo>
                    <a:pt x="278" y="158"/>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55"/>
            <p:cNvSpPr/>
            <p:nvPr/>
          </p:nvSpPr>
          <p:spPr>
            <a:xfrm>
              <a:off x="6967575" y="1005925"/>
              <a:ext cx="4600" cy="33750"/>
            </a:xfrm>
            <a:custGeom>
              <a:avLst/>
              <a:gdLst/>
              <a:ahLst/>
              <a:cxnLst/>
              <a:rect l="l" t="t" r="r" b="b"/>
              <a:pathLst>
                <a:path w="184" h="1350" extrusionOk="0">
                  <a:moveTo>
                    <a:pt x="5" y="1"/>
                  </a:moveTo>
                  <a:lnTo>
                    <a:pt x="1" y="1350"/>
                  </a:lnTo>
                  <a:lnTo>
                    <a:pt x="180" y="1245"/>
                  </a:lnTo>
                  <a:lnTo>
                    <a:pt x="183" y="104"/>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6967575" y="1037050"/>
              <a:ext cx="104825" cy="62150"/>
            </a:xfrm>
            <a:custGeom>
              <a:avLst/>
              <a:gdLst/>
              <a:ahLst/>
              <a:cxnLst/>
              <a:rect l="l" t="t" r="r" b="b"/>
              <a:pathLst>
                <a:path w="4193" h="2486" extrusionOk="0">
                  <a:moveTo>
                    <a:pt x="180" y="0"/>
                  </a:moveTo>
                  <a:lnTo>
                    <a:pt x="1" y="105"/>
                  </a:lnTo>
                  <a:lnTo>
                    <a:pt x="4193" y="2486"/>
                  </a:lnTo>
                  <a:lnTo>
                    <a:pt x="4193" y="2277"/>
                  </a:lnTo>
                  <a:lnTo>
                    <a:pt x="18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7103200" y="1007825"/>
              <a:ext cx="100400" cy="85500"/>
            </a:xfrm>
            <a:custGeom>
              <a:avLst/>
              <a:gdLst/>
              <a:ahLst/>
              <a:cxnLst/>
              <a:rect l="l" t="t" r="r" b="b"/>
              <a:pathLst>
                <a:path w="4016" h="3420" extrusionOk="0">
                  <a:moveTo>
                    <a:pt x="4013" y="0"/>
                  </a:moveTo>
                  <a:lnTo>
                    <a:pt x="3740" y="158"/>
                  </a:lnTo>
                  <a:lnTo>
                    <a:pt x="0" y="2278"/>
                  </a:lnTo>
                  <a:lnTo>
                    <a:pt x="2" y="3108"/>
                  </a:lnTo>
                  <a:lnTo>
                    <a:pt x="3" y="3420"/>
                  </a:lnTo>
                  <a:lnTo>
                    <a:pt x="4016" y="1142"/>
                  </a:lnTo>
                  <a:lnTo>
                    <a:pt x="401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7203500" y="1005250"/>
              <a:ext cx="4550" cy="33725"/>
            </a:xfrm>
            <a:custGeom>
              <a:avLst/>
              <a:gdLst/>
              <a:ahLst/>
              <a:cxnLst/>
              <a:rect l="l" t="t" r="r" b="b"/>
              <a:pathLst>
                <a:path w="182" h="1349" extrusionOk="0">
                  <a:moveTo>
                    <a:pt x="179" y="0"/>
                  </a:moveTo>
                  <a:lnTo>
                    <a:pt x="1" y="103"/>
                  </a:lnTo>
                  <a:lnTo>
                    <a:pt x="4" y="1245"/>
                  </a:lnTo>
                  <a:lnTo>
                    <a:pt x="182" y="1349"/>
                  </a:lnTo>
                  <a:lnTo>
                    <a:pt x="17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7103275" y="1036350"/>
              <a:ext cx="104775" cy="62150"/>
            </a:xfrm>
            <a:custGeom>
              <a:avLst/>
              <a:gdLst/>
              <a:ahLst/>
              <a:cxnLst/>
              <a:rect l="l" t="t" r="r" b="b"/>
              <a:pathLst>
                <a:path w="4191" h="2486" extrusionOk="0">
                  <a:moveTo>
                    <a:pt x="4013" y="1"/>
                  </a:moveTo>
                  <a:lnTo>
                    <a:pt x="0" y="2279"/>
                  </a:lnTo>
                  <a:lnTo>
                    <a:pt x="0" y="2486"/>
                  </a:lnTo>
                  <a:lnTo>
                    <a:pt x="4191" y="105"/>
                  </a:lnTo>
                  <a:lnTo>
                    <a:pt x="401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7087825" y="909350"/>
              <a:ext cx="109425" cy="125275"/>
            </a:xfrm>
            <a:custGeom>
              <a:avLst/>
              <a:gdLst/>
              <a:ahLst/>
              <a:cxnLst/>
              <a:rect l="l" t="t" r="r" b="b"/>
              <a:pathLst>
                <a:path w="4377" h="5011" extrusionOk="0">
                  <a:moveTo>
                    <a:pt x="4335" y="1"/>
                  </a:moveTo>
                  <a:lnTo>
                    <a:pt x="1" y="2456"/>
                  </a:lnTo>
                  <a:lnTo>
                    <a:pt x="41" y="5011"/>
                  </a:lnTo>
                  <a:lnTo>
                    <a:pt x="4377" y="2556"/>
                  </a:lnTo>
                  <a:lnTo>
                    <a:pt x="43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6976425" y="907225"/>
              <a:ext cx="112450" cy="127400"/>
            </a:xfrm>
            <a:custGeom>
              <a:avLst/>
              <a:gdLst/>
              <a:ahLst/>
              <a:cxnLst/>
              <a:rect l="l" t="t" r="r" b="b"/>
              <a:pathLst>
                <a:path w="4498" h="5096" extrusionOk="0">
                  <a:moveTo>
                    <a:pt x="0" y="0"/>
                  </a:moveTo>
                  <a:lnTo>
                    <a:pt x="41" y="2555"/>
                  </a:lnTo>
                  <a:lnTo>
                    <a:pt x="4497" y="5096"/>
                  </a:lnTo>
                  <a:lnTo>
                    <a:pt x="4457" y="2541"/>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55"/>
            <p:cNvSpPr/>
            <p:nvPr/>
          </p:nvSpPr>
          <p:spPr>
            <a:xfrm>
              <a:off x="6976425" y="845800"/>
              <a:ext cx="219775" cy="124950"/>
            </a:xfrm>
            <a:custGeom>
              <a:avLst/>
              <a:gdLst/>
              <a:ahLst/>
              <a:cxnLst/>
              <a:rect l="l" t="t" r="r" b="b"/>
              <a:pathLst>
                <a:path w="8791" h="4998" extrusionOk="0">
                  <a:moveTo>
                    <a:pt x="4335" y="1"/>
                  </a:moveTo>
                  <a:lnTo>
                    <a:pt x="0" y="2457"/>
                  </a:lnTo>
                  <a:lnTo>
                    <a:pt x="4457" y="4998"/>
                  </a:lnTo>
                  <a:lnTo>
                    <a:pt x="8791" y="2543"/>
                  </a:lnTo>
                  <a:lnTo>
                    <a:pt x="43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55"/>
            <p:cNvSpPr/>
            <p:nvPr/>
          </p:nvSpPr>
          <p:spPr>
            <a:xfrm>
              <a:off x="6991975" y="935925"/>
              <a:ext cx="83150" cy="70800"/>
            </a:xfrm>
            <a:custGeom>
              <a:avLst/>
              <a:gdLst/>
              <a:ahLst/>
              <a:cxnLst/>
              <a:rect l="l" t="t" r="r" b="b"/>
              <a:pathLst>
                <a:path w="3326" h="2832" extrusionOk="0">
                  <a:moveTo>
                    <a:pt x="3" y="1"/>
                  </a:moveTo>
                  <a:lnTo>
                    <a:pt x="1" y="945"/>
                  </a:lnTo>
                  <a:lnTo>
                    <a:pt x="3323" y="2831"/>
                  </a:lnTo>
                  <a:lnTo>
                    <a:pt x="3324" y="2573"/>
                  </a:lnTo>
                  <a:lnTo>
                    <a:pt x="3326" y="1886"/>
                  </a:lnTo>
                  <a:lnTo>
                    <a:pt x="230" y="131"/>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6988275" y="933800"/>
              <a:ext cx="3800" cy="27925"/>
            </a:xfrm>
            <a:custGeom>
              <a:avLst/>
              <a:gdLst/>
              <a:ahLst/>
              <a:cxnLst/>
              <a:rect l="l" t="t" r="r" b="b"/>
              <a:pathLst>
                <a:path w="152" h="1117" extrusionOk="0">
                  <a:moveTo>
                    <a:pt x="4" y="0"/>
                  </a:moveTo>
                  <a:lnTo>
                    <a:pt x="1" y="1117"/>
                  </a:lnTo>
                  <a:lnTo>
                    <a:pt x="149" y="1030"/>
                  </a:lnTo>
                  <a:lnTo>
                    <a:pt x="151" y="86"/>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6988275" y="959525"/>
              <a:ext cx="86775" cy="51475"/>
            </a:xfrm>
            <a:custGeom>
              <a:avLst/>
              <a:gdLst/>
              <a:ahLst/>
              <a:cxnLst/>
              <a:rect l="l" t="t" r="r" b="b"/>
              <a:pathLst>
                <a:path w="3471" h="2059" extrusionOk="0">
                  <a:moveTo>
                    <a:pt x="149" y="1"/>
                  </a:moveTo>
                  <a:lnTo>
                    <a:pt x="1" y="88"/>
                  </a:lnTo>
                  <a:lnTo>
                    <a:pt x="3471" y="2059"/>
                  </a:lnTo>
                  <a:lnTo>
                    <a:pt x="3471" y="1887"/>
                  </a:lnTo>
                  <a:lnTo>
                    <a:pt x="1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7100550" y="935350"/>
              <a:ext cx="83125" cy="70800"/>
            </a:xfrm>
            <a:custGeom>
              <a:avLst/>
              <a:gdLst/>
              <a:ahLst/>
              <a:cxnLst/>
              <a:rect l="l" t="t" r="r" b="b"/>
              <a:pathLst>
                <a:path w="3325" h="2832" extrusionOk="0">
                  <a:moveTo>
                    <a:pt x="3321" y="1"/>
                  </a:moveTo>
                  <a:lnTo>
                    <a:pt x="3096" y="131"/>
                  </a:lnTo>
                  <a:lnTo>
                    <a:pt x="0" y="1887"/>
                  </a:lnTo>
                  <a:lnTo>
                    <a:pt x="2" y="2575"/>
                  </a:lnTo>
                  <a:lnTo>
                    <a:pt x="2" y="2831"/>
                  </a:lnTo>
                  <a:lnTo>
                    <a:pt x="3324" y="946"/>
                  </a:lnTo>
                  <a:lnTo>
                    <a:pt x="33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7183575" y="933250"/>
              <a:ext cx="3775" cy="27950"/>
            </a:xfrm>
            <a:custGeom>
              <a:avLst/>
              <a:gdLst/>
              <a:ahLst/>
              <a:cxnLst/>
              <a:rect l="l" t="t" r="r" b="b"/>
              <a:pathLst>
                <a:path w="151" h="1118" extrusionOk="0">
                  <a:moveTo>
                    <a:pt x="148" y="1"/>
                  </a:moveTo>
                  <a:lnTo>
                    <a:pt x="0" y="85"/>
                  </a:lnTo>
                  <a:lnTo>
                    <a:pt x="3" y="1030"/>
                  </a:lnTo>
                  <a:lnTo>
                    <a:pt x="151" y="1117"/>
                  </a:lnTo>
                  <a:lnTo>
                    <a:pt x="14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5"/>
            <p:cNvSpPr/>
            <p:nvPr/>
          </p:nvSpPr>
          <p:spPr>
            <a:xfrm>
              <a:off x="7100575" y="959000"/>
              <a:ext cx="86775" cy="51450"/>
            </a:xfrm>
            <a:custGeom>
              <a:avLst/>
              <a:gdLst/>
              <a:ahLst/>
              <a:cxnLst/>
              <a:rect l="l" t="t" r="r" b="b"/>
              <a:pathLst>
                <a:path w="3471" h="2058" extrusionOk="0">
                  <a:moveTo>
                    <a:pt x="3323" y="0"/>
                  </a:moveTo>
                  <a:lnTo>
                    <a:pt x="1" y="1885"/>
                  </a:lnTo>
                  <a:lnTo>
                    <a:pt x="1" y="2058"/>
                  </a:lnTo>
                  <a:lnTo>
                    <a:pt x="3471" y="87"/>
                  </a:lnTo>
                  <a:lnTo>
                    <a:pt x="33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55"/>
            <p:cNvSpPr/>
            <p:nvPr/>
          </p:nvSpPr>
          <p:spPr>
            <a:xfrm>
              <a:off x="7087600" y="857525"/>
              <a:ext cx="87325" cy="99975"/>
            </a:xfrm>
            <a:custGeom>
              <a:avLst/>
              <a:gdLst/>
              <a:ahLst/>
              <a:cxnLst/>
              <a:rect l="l" t="t" r="r" b="b"/>
              <a:pathLst>
                <a:path w="3493" h="3999" extrusionOk="0">
                  <a:moveTo>
                    <a:pt x="3461" y="0"/>
                  </a:moveTo>
                  <a:lnTo>
                    <a:pt x="1" y="1959"/>
                  </a:lnTo>
                  <a:lnTo>
                    <a:pt x="34" y="3998"/>
                  </a:lnTo>
                  <a:lnTo>
                    <a:pt x="3493" y="2039"/>
                  </a:lnTo>
                  <a:lnTo>
                    <a:pt x="34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6998725" y="855825"/>
              <a:ext cx="89750" cy="101675"/>
            </a:xfrm>
            <a:custGeom>
              <a:avLst/>
              <a:gdLst/>
              <a:ahLst/>
              <a:cxnLst/>
              <a:rect l="l" t="t" r="r" b="b"/>
              <a:pathLst>
                <a:path w="3590" h="4067" extrusionOk="0">
                  <a:moveTo>
                    <a:pt x="0" y="0"/>
                  </a:moveTo>
                  <a:lnTo>
                    <a:pt x="34" y="2039"/>
                  </a:lnTo>
                  <a:lnTo>
                    <a:pt x="3589" y="4066"/>
                  </a:lnTo>
                  <a:lnTo>
                    <a:pt x="3556" y="202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6998725" y="806800"/>
              <a:ext cx="175400" cy="99725"/>
            </a:xfrm>
            <a:custGeom>
              <a:avLst/>
              <a:gdLst/>
              <a:ahLst/>
              <a:cxnLst/>
              <a:rect l="l" t="t" r="r" b="b"/>
              <a:pathLst>
                <a:path w="7016" h="3989" extrusionOk="0">
                  <a:moveTo>
                    <a:pt x="3459" y="1"/>
                  </a:moveTo>
                  <a:lnTo>
                    <a:pt x="0" y="1961"/>
                  </a:lnTo>
                  <a:lnTo>
                    <a:pt x="3556" y="3988"/>
                  </a:lnTo>
                  <a:lnTo>
                    <a:pt x="7016" y="2029"/>
                  </a:lnTo>
                  <a:lnTo>
                    <a:pt x="34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6991975" y="935925"/>
              <a:ext cx="83150" cy="70800"/>
            </a:xfrm>
            <a:custGeom>
              <a:avLst/>
              <a:gdLst/>
              <a:ahLst/>
              <a:cxnLst/>
              <a:rect l="l" t="t" r="r" b="b"/>
              <a:pathLst>
                <a:path w="3326" h="2832" extrusionOk="0">
                  <a:moveTo>
                    <a:pt x="3" y="1"/>
                  </a:moveTo>
                  <a:lnTo>
                    <a:pt x="1" y="945"/>
                  </a:lnTo>
                  <a:lnTo>
                    <a:pt x="3323" y="2831"/>
                  </a:lnTo>
                  <a:lnTo>
                    <a:pt x="3324" y="2573"/>
                  </a:lnTo>
                  <a:lnTo>
                    <a:pt x="3326" y="1886"/>
                  </a:lnTo>
                  <a:lnTo>
                    <a:pt x="230" y="131"/>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55"/>
            <p:cNvSpPr/>
            <p:nvPr/>
          </p:nvSpPr>
          <p:spPr>
            <a:xfrm>
              <a:off x="6988275" y="933800"/>
              <a:ext cx="3800" cy="27925"/>
            </a:xfrm>
            <a:custGeom>
              <a:avLst/>
              <a:gdLst/>
              <a:ahLst/>
              <a:cxnLst/>
              <a:rect l="l" t="t" r="r" b="b"/>
              <a:pathLst>
                <a:path w="152" h="1117" extrusionOk="0">
                  <a:moveTo>
                    <a:pt x="4" y="0"/>
                  </a:moveTo>
                  <a:lnTo>
                    <a:pt x="1" y="1117"/>
                  </a:lnTo>
                  <a:lnTo>
                    <a:pt x="149" y="1030"/>
                  </a:lnTo>
                  <a:lnTo>
                    <a:pt x="151" y="86"/>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55"/>
            <p:cNvSpPr/>
            <p:nvPr/>
          </p:nvSpPr>
          <p:spPr>
            <a:xfrm>
              <a:off x="6988275" y="959525"/>
              <a:ext cx="86775" cy="51475"/>
            </a:xfrm>
            <a:custGeom>
              <a:avLst/>
              <a:gdLst/>
              <a:ahLst/>
              <a:cxnLst/>
              <a:rect l="l" t="t" r="r" b="b"/>
              <a:pathLst>
                <a:path w="3471" h="2059" extrusionOk="0">
                  <a:moveTo>
                    <a:pt x="149" y="1"/>
                  </a:moveTo>
                  <a:lnTo>
                    <a:pt x="1" y="88"/>
                  </a:lnTo>
                  <a:lnTo>
                    <a:pt x="3471" y="2059"/>
                  </a:lnTo>
                  <a:lnTo>
                    <a:pt x="3471" y="1887"/>
                  </a:lnTo>
                  <a:lnTo>
                    <a:pt x="1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7100550" y="935350"/>
              <a:ext cx="83125" cy="70800"/>
            </a:xfrm>
            <a:custGeom>
              <a:avLst/>
              <a:gdLst/>
              <a:ahLst/>
              <a:cxnLst/>
              <a:rect l="l" t="t" r="r" b="b"/>
              <a:pathLst>
                <a:path w="3325" h="2832" extrusionOk="0">
                  <a:moveTo>
                    <a:pt x="3321" y="1"/>
                  </a:moveTo>
                  <a:lnTo>
                    <a:pt x="3096" y="131"/>
                  </a:lnTo>
                  <a:lnTo>
                    <a:pt x="0" y="1887"/>
                  </a:lnTo>
                  <a:lnTo>
                    <a:pt x="2" y="2575"/>
                  </a:lnTo>
                  <a:lnTo>
                    <a:pt x="2" y="2831"/>
                  </a:lnTo>
                  <a:lnTo>
                    <a:pt x="3324" y="946"/>
                  </a:lnTo>
                  <a:lnTo>
                    <a:pt x="33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7183575" y="933250"/>
              <a:ext cx="3775" cy="27950"/>
            </a:xfrm>
            <a:custGeom>
              <a:avLst/>
              <a:gdLst/>
              <a:ahLst/>
              <a:cxnLst/>
              <a:rect l="l" t="t" r="r" b="b"/>
              <a:pathLst>
                <a:path w="151" h="1118" extrusionOk="0">
                  <a:moveTo>
                    <a:pt x="148" y="1"/>
                  </a:moveTo>
                  <a:lnTo>
                    <a:pt x="0" y="85"/>
                  </a:lnTo>
                  <a:lnTo>
                    <a:pt x="3" y="1030"/>
                  </a:lnTo>
                  <a:lnTo>
                    <a:pt x="151" y="1117"/>
                  </a:lnTo>
                  <a:lnTo>
                    <a:pt x="14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7100575" y="959000"/>
              <a:ext cx="86775" cy="51450"/>
            </a:xfrm>
            <a:custGeom>
              <a:avLst/>
              <a:gdLst/>
              <a:ahLst/>
              <a:cxnLst/>
              <a:rect l="l" t="t" r="r" b="b"/>
              <a:pathLst>
                <a:path w="3471" h="2058" extrusionOk="0">
                  <a:moveTo>
                    <a:pt x="3323" y="0"/>
                  </a:moveTo>
                  <a:lnTo>
                    <a:pt x="1" y="1885"/>
                  </a:lnTo>
                  <a:lnTo>
                    <a:pt x="1" y="2058"/>
                  </a:lnTo>
                  <a:lnTo>
                    <a:pt x="3471" y="87"/>
                  </a:lnTo>
                  <a:lnTo>
                    <a:pt x="33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55"/>
            <p:cNvSpPr/>
            <p:nvPr/>
          </p:nvSpPr>
          <p:spPr>
            <a:xfrm>
              <a:off x="7014125" y="878175"/>
              <a:ext cx="61700" cy="57250"/>
            </a:xfrm>
            <a:custGeom>
              <a:avLst/>
              <a:gdLst/>
              <a:ahLst/>
              <a:cxnLst/>
              <a:rect l="l" t="t" r="r" b="b"/>
              <a:pathLst>
                <a:path w="2468" h="2290" extrusionOk="0">
                  <a:moveTo>
                    <a:pt x="3" y="1"/>
                  </a:moveTo>
                  <a:lnTo>
                    <a:pt x="1" y="894"/>
                  </a:lnTo>
                  <a:lnTo>
                    <a:pt x="2464" y="2289"/>
                  </a:lnTo>
                  <a:lnTo>
                    <a:pt x="2466" y="2046"/>
                  </a:lnTo>
                  <a:lnTo>
                    <a:pt x="2467" y="1396"/>
                  </a:lnTo>
                  <a:lnTo>
                    <a:pt x="217" y="124"/>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55"/>
            <p:cNvSpPr/>
            <p:nvPr/>
          </p:nvSpPr>
          <p:spPr>
            <a:xfrm>
              <a:off x="7010650" y="876150"/>
              <a:ext cx="3575" cy="26425"/>
            </a:xfrm>
            <a:custGeom>
              <a:avLst/>
              <a:gdLst/>
              <a:ahLst/>
              <a:cxnLst/>
              <a:rect l="l" t="t" r="r" b="b"/>
              <a:pathLst>
                <a:path w="143" h="1057" extrusionOk="0">
                  <a:moveTo>
                    <a:pt x="3" y="1"/>
                  </a:moveTo>
                  <a:lnTo>
                    <a:pt x="0" y="1056"/>
                  </a:lnTo>
                  <a:lnTo>
                    <a:pt x="140" y="974"/>
                  </a:lnTo>
                  <a:lnTo>
                    <a:pt x="142" y="82"/>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7010650" y="900525"/>
              <a:ext cx="65100" cy="38950"/>
            </a:xfrm>
            <a:custGeom>
              <a:avLst/>
              <a:gdLst/>
              <a:ahLst/>
              <a:cxnLst/>
              <a:rect l="l" t="t" r="r" b="b"/>
              <a:pathLst>
                <a:path w="2604" h="1558" extrusionOk="0">
                  <a:moveTo>
                    <a:pt x="140" y="0"/>
                  </a:moveTo>
                  <a:lnTo>
                    <a:pt x="0" y="81"/>
                  </a:lnTo>
                  <a:lnTo>
                    <a:pt x="2603" y="1558"/>
                  </a:lnTo>
                  <a:lnTo>
                    <a:pt x="2603" y="1394"/>
                  </a:lnTo>
                  <a:lnTo>
                    <a:pt x="1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7099825" y="878175"/>
              <a:ext cx="60600" cy="56700"/>
            </a:xfrm>
            <a:custGeom>
              <a:avLst/>
              <a:gdLst/>
              <a:ahLst/>
              <a:cxnLst/>
              <a:rect l="l" t="t" r="r" b="b"/>
              <a:pathLst>
                <a:path w="2424" h="2268" extrusionOk="0">
                  <a:moveTo>
                    <a:pt x="2421" y="1"/>
                  </a:moveTo>
                  <a:lnTo>
                    <a:pt x="2208" y="124"/>
                  </a:lnTo>
                  <a:lnTo>
                    <a:pt x="0" y="1374"/>
                  </a:lnTo>
                  <a:lnTo>
                    <a:pt x="3" y="2024"/>
                  </a:lnTo>
                  <a:lnTo>
                    <a:pt x="3" y="2267"/>
                  </a:lnTo>
                  <a:lnTo>
                    <a:pt x="2424" y="894"/>
                  </a:lnTo>
                  <a:lnTo>
                    <a:pt x="24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7160325" y="876200"/>
              <a:ext cx="3575" cy="26400"/>
            </a:xfrm>
            <a:custGeom>
              <a:avLst/>
              <a:gdLst/>
              <a:ahLst/>
              <a:cxnLst/>
              <a:rect l="l" t="t" r="r" b="b"/>
              <a:pathLst>
                <a:path w="143" h="1056" extrusionOk="0">
                  <a:moveTo>
                    <a:pt x="140" y="0"/>
                  </a:moveTo>
                  <a:lnTo>
                    <a:pt x="1" y="80"/>
                  </a:lnTo>
                  <a:lnTo>
                    <a:pt x="2" y="973"/>
                  </a:lnTo>
                  <a:lnTo>
                    <a:pt x="143" y="1056"/>
                  </a:lnTo>
                  <a:lnTo>
                    <a:pt x="1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55"/>
            <p:cNvSpPr/>
            <p:nvPr/>
          </p:nvSpPr>
          <p:spPr>
            <a:xfrm>
              <a:off x="7099900" y="900525"/>
              <a:ext cx="64000" cy="38400"/>
            </a:xfrm>
            <a:custGeom>
              <a:avLst/>
              <a:gdLst/>
              <a:ahLst/>
              <a:cxnLst/>
              <a:rect l="l" t="t" r="r" b="b"/>
              <a:pathLst>
                <a:path w="2560" h="1536" extrusionOk="0">
                  <a:moveTo>
                    <a:pt x="2421" y="0"/>
                  </a:moveTo>
                  <a:lnTo>
                    <a:pt x="0" y="1373"/>
                  </a:lnTo>
                  <a:lnTo>
                    <a:pt x="0" y="1536"/>
                  </a:lnTo>
                  <a:lnTo>
                    <a:pt x="2560" y="83"/>
                  </a:lnTo>
                  <a:lnTo>
                    <a:pt x="242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55"/>
            <p:cNvSpPr/>
            <p:nvPr/>
          </p:nvSpPr>
          <p:spPr>
            <a:xfrm>
              <a:off x="7087125" y="841900"/>
              <a:ext cx="34000" cy="37725"/>
            </a:xfrm>
            <a:custGeom>
              <a:avLst/>
              <a:gdLst/>
              <a:ahLst/>
              <a:cxnLst/>
              <a:rect l="l" t="t" r="r" b="b"/>
              <a:pathLst>
                <a:path w="1360" h="1509" extrusionOk="0">
                  <a:moveTo>
                    <a:pt x="1347" y="0"/>
                  </a:moveTo>
                  <a:lnTo>
                    <a:pt x="1" y="763"/>
                  </a:lnTo>
                  <a:lnTo>
                    <a:pt x="14" y="1508"/>
                  </a:lnTo>
                  <a:lnTo>
                    <a:pt x="1360" y="746"/>
                  </a:lnTo>
                  <a:lnTo>
                    <a:pt x="134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7052550" y="841250"/>
              <a:ext cx="34925" cy="38375"/>
            </a:xfrm>
            <a:custGeom>
              <a:avLst/>
              <a:gdLst/>
              <a:ahLst/>
              <a:cxnLst/>
              <a:rect l="l" t="t" r="r" b="b"/>
              <a:pathLst>
                <a:path w="1397" h="1535" extrusionOk="0">
                  <a:moveTo>
                    <a:pt x="1" y="0"/>
                  </a:moveTo>
                  <a:lnTo>
                    <a:pt x="14" y="746"/>
                  </a:lnTo>
                  <a:lnTo>
                    <a:pt x="1397" y="1534"/>
                  </a:lnTo>
                  <a:lnTo>
                    <a:pt x="1384" y="789"/>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55"/>
            <p:cNvSpPr/>
            <p:nvPr/>
          </p:nvSpPr>
          <p:spPr>
            <a:xfrm>
              <a:off x="6870725" y="1151225"/>
              <a:ext cx="377550" cy="218475"/>
            </a:xfrm>
            <a:custGeom>
              <a:avLst/>
              <a:gdLst/>
              <a:ahLst/>
              <a:cxnLst/>
              <a:rect l="l" t="t" r="r" b="b"/>
              <a:pathLst>
                <a:path w="15102" h="8739" fill="none" extrusionOk="0">
                  <a:moveTo>
                    <a:pt x="12394" y="1555"/>
                  </a:moveTo>
                  <a:cubicBezTo>
                    <a:pt x="15087" y="3110"/>
                    <a:pt x="15101" y="5630"/>
                    <a:pt x="12426" y="7184"/>
                  </a:cubicBezTo>
                  <a:cubicBezTo>
                    <a:pt x="9750" y="8739"/>
                    <a:pt x="5399" y="8739"/>
                    <a:pt x="2707" y="7184"/>
                  </a:cubicBezTo>
                  <a:cubicBezTo>
                    <a:pt x="15" y="5630"/>
                    <a:pt x="0" y="3110"/>
                    <a:pt x="2674" y="1555"/>
                  </a:cubicBezTo>
                  <a:cubicBezTo>
                    <a:pt x="5349" y="1"/>
                    <a:pt x="9701" y="1"/>
                    <a:pt x="12394" y="1555"/>
                  </a:cubicBezTo>
                  <a:close/>
                </a:path>
              </a:pathLst>
            </a:custGeom>
            <a:noFill/>
            <a:ln w="975" cap="flat" cmpd="sng">
              <a:solidFill>
                <a:srgbClr val="EEEEEE"/>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55"/>
            <p:cNvSpPr/>
            <p:nvPr/>
          </p:nvSpPr>
          <p:spPr>
            <a:xfrm>
              <a:off x="6918975" y="1186375"/>
              <a:ext cx="281000" cy="148150"/>
            </a:xfrm>
            <a:custGeom>
              <a:avLst/>
              <a:gdLst/>
              <a:ahLst/>
              <a:cxnLst/>
              <a:rect l="l" t="t" r="r" b="b"/>
              <a:pathLst>
                <a:path w="11240" h="5926" extrusionOk="0">
                  <a:moveTo>
                    <a:pt x="5613" y="1665"/>
                  </a:moveTo>
                  <a:cubicBezTo>
                    <a:pt x="6187" y="1665"/>
                    <a:pt x="6761" y="1792"/>
                    <a:pt x="7200" y="2046"/>
                  </a:cubicBezTo>
                  <a:cubicBezTo>
                    <a:pt x="8078" y="2552"/>
                    <a:pt x="8083" y="3374"/>
                    <a:pt x="7210" y="3882"/>
                  </a:cubicBezTo>
                  <a:cubicBezTo>
                    <a:pt x="6774" y="4136"/>
                    <a:pt x="6201" y="4262"/>
                    <a:pt x="5628" y="4262"/>
                  </a:cubicBezTo>
                  <a:cubicBezTo>
                    <a:pt x="5054" y="4262"/>
                    <a:pt x="4479" y="4136"/>
                    <a:pt x="4040" y="3882"/>
                  </a:cubicBezTo>
                  <a:cubicBezTo>
                    <a:pt x="3161" y="3376"/>
                    <a:pt x="3157" y="2554"/>
                    <a:pt x="4030" y="2046"/>
                  </a:cubicBezTo>
                  <a:cubicBezTo>
                    <a:pt x="4466" y="1792"/>
                    <a:pt x="5039" y="1665"/>
                    <a:pt x="5613" y="1665"/>
                  </a:cubicBezTo>
                  <a:close/>
                  <a:moveTo>
                    <a:pt x="5603" y="1"/>
                  </a:moveTo>
                  <a:cubicBezTo>
                    <a:pt x="4294" y="1"/>
                    <a:pt x="2986" y="290"/>
                    <a:pt x="1991" y="869"/>
                  </a:cubicBezTo>
                  <a:cubicBezTo>
                    <a:pt x="0" y="2026"/>
                    <a:pt x="12" y="3902"/>
                    <a:pt x="2016" y="5059"/>
                  </a:cubicBezTo>
                  <a:cubicBezTo>
                    <a:pt x="3018" y="5637"/>
                    <a:pt x="4328" y="5926"/>
                    <a:pt x="5637" y="5926"/>
                  </a:cubicBezTo>
                  <a:cubicBezTo>
                    <a:pt x="6946" y="5926"/>
                    <a:pt x="8253" y="5637"/>
                    <a:pt x="9249" y="5059"/>
                  </a:cubicBezTo>
                  <a:cubicBezTo>
                    <a:pt x="11240" y="3902"/>
                    <a:pt x="11229" y="2026"/>
                    <a:pt x="9225" y="869"/>
                  </a:cubicBezTo>
                  <a:cubicBezTo>
                    <a:pt x="8223" y="290"/>
                    <a:pt x="6913" y="1"/>
                    <a:pt x="560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7017400" y="1214200"/>
              <a:ext cx="84075" cy="63875"/>
            </a:xfrm>
            <a:custGeom>
              <a:avLst/>
              <a:gdLst/>
              <a:ahLst/>
              <a:cxnLst/>
              <a:rect l="l" t="t" r="r" b="b"/>
              <a:pathLst>
                <a:path w="3363" h="2555" extrusionOk="0">
                  <a:moveTo>
                    <a:pt x="0" y="2542"/>
                  </a:moveTo>
                  <a:cubicBezTo>
                    <a:pt x="0" y="2543"/>
                    <a:pt x="0" y="2544"/>
                    <a:pt x="0" y="2545"/>
                  </a:cubicBezTo>
                  <a:lnTo>
                    <a:pt x="0" y="2542"/>
                  </a:lnTo>
                  <a:close/>
                  <a:moveTo>
                    <a:pt x="1676" y="0"/>
                  </a:moveTo>
                  <a:cubicBezTo>
                    <a:pt x="1247" y="0"/>
                    <a:pt x="818" y="95"/>
                    <a:pt x="492" y="285"/>
                  </a:cubicBezTo>
                  <a:cubicBezTo>
                    <a:pt x="167" y="473"/>
                    <a:pt x="4" y="721"/>
                    <a:pt x="4" y="968"/>
                  </a:cubicBezTo>
                  <a:lnTo>
                    <a:pt x="0" y="2542"/>
                  </a:lnTo>
                  <a:lnTo>
                    <a:pt x="0" y="2542"/>
                  </a:lnTo>
                  <a:cubicBezTo>
                    <a:pt x="1" y="2295"/>
                    <a:pt x="164" y="2050"/>
                    <a:pt x="487" y="1862"/>
                  </a:cubicBezTo>
                  <a:cubicBezTo>
                    <a:pt x="814" y="1672"/>
                    <a:pt x="1243" y="1576"/>
                    <a:pt x="1673" y="1576"/>
                  </a:cubicBezTo>
                  <a:cubicBezTo>
                    <a:pt x="2103" y="1576"/>
                    <a:pt x="2533" y="1672"/>
                    <a:pt x="2861" y="1862"/>
                  </a:cubicBezTo>
                  <a:cubicBezTo>
                    <a:pt x="3193" y="2054"/>
                    <a:pt x="3357" y="2305"/>
                    <a:pt x="3357" y="2554"/>
                  </a:cubicBezTo>
                  <a:lnTo>
                    <a:pt x="3361" y="978"/>
                  </a:lnTo>
                  <a:cubicBezTo>
                    <a:pt x="3363" y="727"/>
                    <a:pt x="3197" y="476"/>
                    <a:pt x="2867" y="285"/>
                  </a:cubicBezTo>
                  <a:cubicBezTo>
                    <a:pt x="2537" y="95"/>
                    <a:pt x="2107" y="0"/>
                    <a:pt x="1676"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6963600" y="1238200"/>
              <a:ext cx="191650" cy="72900"/>
            </a:xfrm>
            <a:custGeom>
              <a:avLst/>
              <a:gdLst/>
              <a:ahLst/>
              <a:cxnLst/>
              <a:rect l="l" t="t" r="r" b="b"/>
              <a:pathLst>
                <a:path w="7666" h="2916" extrusionOk="0">
                  <a:moveTo>
                    <a:pt x="7665" y="24"/>
                  </a:moveTo>
                  <a:lnTo>
                    <a:pt x="7665" y="33"/>
                  </a:lnTo>
                  <a:lnTo>
                    <a:pt x="7665" y="33"/>
                  </a:lnTo>
                  <a:cubicBezTo>
                    <a:pt x="7665" y="30"/>
                    <a:pt x="7665" y="27"/>
                    <a:pt x="7665" y="24"/>
                  </a:cubicBezTo>
                  <a:close/>
                  <a:moveTo>
                    <a:pt x="6" y="1"/>
                  </a:moveTo>
                  <a:lnTo>
                    <a:pt x="2" y="686"/>
                  </a:lnTo>
                  <a:cubicBezTo>
                    <a:pt x="0" y="1258"/>
                    <a:pt x="377" y="1831"/>
                    <a:pt x="1133" y="2266"/>
                  </a:cubicBezTo>
                  <a:cubicBezTo>
                    <a:pt x="1882" y="2699"/>
                    <a:pt x="2863" y="2916"/>
                    <a:pt x="3843" y="2916"/>
                  </a:cubicBezTo>
                  <a:cubicBezTo>
                    <a:pt x="4823" y="2916"/>
                    <a:pt x="5802" y="2699"/>
                    <a:pt x="6547" y="2266"/>
                  </a:cubicBezTo>
                  <a:cubicBezTo>
                    <a:pt x="7288" y="1836"/>
                    <a:pt x="7659" y="1272"/>
                    <a:pt x="7661" y="708"/>
                  </a:cubicBezTo>
                  <a:lnTo>
                    <a:pt x="7665" y="34"/>
                  </a:lnTo>
                  <a:lnTo>
                    <a:pt x="7665" y="34"/>
                  </a:lnTo>
                  <a:cubicBezTo>
                    <a:pt x="7659" y="594"/>
                    <a:pt x="7288" y="1153"/>
                    <a:pt x="6552" y="1581"/>
                  </a:cubicBezTo>
                  <a:cubicBezTo>
                    <a:pt x="5806" y="2014"/>
                    <a:pt x="4827" y="2230"/>
                    <a:pt x="3848" y="2230"/>
                  </a:cubicBezTo>
                  <a:cubicBezTo>
                    <a:pt x="2868" y="2230"/>
                    <a:pt x="1887" y="2014"/>
                    <a:pt x="1137" y="1581"/>
                  </a:cubicBezTo>
                  <a:cubicBezTo>
                    <a:pt x="381" y="1145"/>
                    <a:pt x="4" y="572"/>
                    <a:pt x="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6954300" y="1183050"/>
              <a:ext cx="210375" cy="110950"/>
            </a:xfrm>
            <a:custGeom>
              <a:avLst/>
              <a:gdLst/>
              <a:ahLst/>
              <a:cxnLst/>
              <a:rect l="l" t="t" r="r" b="b"/>
              <a:pathLst>
                <a:path w="8415" h="4438" extrusionOk="0">
                  <a:moveTo>
                    <a:pt x="4202" y="1246"/>
                  </a:moveTo>
                  <a:cubicBezTo>
                    <a:pt x="4632" y="1246"/>
                    <a:pt x="5062" y="1341"/>
                    <a:pt x="5391" y="1531"/>
                  </a:cubicBezTo>
                  <a:cubicBezTo>
                    <a:pt x="6049" y="1911"/>
                    <a:pt x="6052" y="2527"/>
                    <a:pt x="5398" y="2907"/>
                  </a:cubicBezTo>
                  <a:cubicBezTo>
                    <a:pt x="5071" y="3096"/>
                    <a:pt x="4642" y="3191"/>
                    <a:pt x="4212" y="3191"/>
                  </a:cubicBezTo>
                  <a:cubicBezTo>
                    <a:pt x="3783" y="3191"/>
                    <a:pt x="3353" y="3096"/>
                    <a:pt x="3024" y="2907"/>
                  </a:cubicBezTo>
                  <a:cubicBezTo>
                    <a:pt x="2367" y="2527"/>
                    <a:pt x="2363" y="1912"/>
                    <a:pt x="3017" y="1531"/>
                  </a:cubicBezTo>
                  <a:cubicBezTo>
                    <a:pt x="3344" y="1341"/>
                    <a:pt x="3772" y="1246"/>
                    <a:pt x="4202" y="1246"/>
                  </a:cubicBezTo>
                  <a:close/>
                  <a:moveTo>
                    <a:pt x="4194" y="0"/>
                  </a:moveTo>
                  <a:cubicBezTo>
                    <a:pt x="3214" y="0"/>
                    <a:pt x="2235" y="217"/>
                    <a:pt x="1490" y="651"/>
                  </a:cubicBezTo>
                  <a:cubicBezTo>
                    <a:pt x="1" y="1516"/>
                    <a:pt x="8" y="2921"/>
                    <a:pt x="1509" y="3787"/>
                  </a:cubicBezTo>
                  <a:cubicBezTo>
                    <a:pt x="2259" y="4221"/>
                    <a:pt x="3241" y="4437"/>
                    <a:pt x="4221" y="4437"/>
                  </a:cubicBezTo>
                  <a:cubicBezTo>
                    <a:pt x="5201" y="4437"/>
                    <a:pt x="6180" y="4221"/>
                    <a:pt x="6925" y="3787"/>
                  </a:cubicBezTo>
                  <a:cubicBezTo>
                    <a:pt x="8414" y="2921"/>
                    <a:pt x="8407" y="1516"/>
                    <a:pt x="6906" y="651"/>
                  </a:cubicBezTo>
                  <a:cubicBezTo>
                    <a:pt x="6156" y="217"/>
                    <a:pt x="5174" y="0"/>
                    <a:pt x="419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6972100" y="1188525"/>
              <a:ext cx="174725" cy="52600"/>
            </a:xfrm>
            <a:custGeom>
              <a:avLst/>
              <a:gdLst/>
              <a:ahLst/>
              <a:cxnLst/>
              <a:rect l="l" t="t" r="r" b="b"/>
              <a:pathLst>
                <a:path w="6989" h="2104" extrusionOk="0">
                  <a:moveTo>
                    <a:pt x="3484" y="0"/>
                  </a:moveTo>
                  <a:cubicBezTo>
                    <a:pt x="2600" y="0"/>
                    <a:pt x="1717" y="195"/>
                    <a:pt x="1045" y="585"/>
                  </a:cubicBezTo>
                  <a:cubicBezTo>
                    <a:pt x="334" y="1000"/>
                    <a:pt x="1" y="1550"/>
                    <a:pt x="47" y="2090"/>
                  </a:cubicBezTo>
                  <a:cubicBezTo>
                    <a:pt x="86" y="1613"/>
                    <a:pt x="419" y="1144"/>
                    <a:pt x="1045" y="780"/>
                  </a:cubicBezTo>
                  <a:cubicBezTo>
                    <a:pt x="1717" y="390"/>
                    <a:pt x="2600" y="195"/>
                    <a:pt x="3484" y="195"/>
                  </a:cubicBezTo>
                  <a:cubicBezTo>
                    <a:pt x="4367" y="195"/>
                    <a:pt x="5252" y="390"/>
                    <a:pt x="5929" y="780"/>
                  </a:cubicBezTo>
                  <a:cubicBezTo>
                    <a:pt x="6565" y="1148"/>
                    <a:pt x="6903" y="1622"/>
                    <a:pt x="6944" y="2104"/>
                  </a:cubicBezTo>
                  <a:cubicBezTo>
                    <a:pt x="6989" y="1558"/>
                    <a:pt x="6651" y="1003"/>
                    <a:pt x="5929" y="585"/>
                  </a:cubicBezTo>
                  <a:cubicBezTo>
                    <a:pt x="5252" y="195"/>
                    <a:pt x="4367" y="0"/>
                    <a:pt x="348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55"/>
            <p:cNvSpPr/>
            <p:nvPr/>
          </p:nvSpPr>
          <p:spPr>
            <a:xfrm>
              <a:off x="6973225" y="1193350"/>
              <a:ext cx="172475" cy="95175"/>
            </a:xfrm>
            <a:custGeom>
              <a:avLst/>
              <a:gdLst/>
              <a:ahLst/>
              <a:cxnLst/>
              <a:rect l="l" t="t" r="r" b="b"/>
              <a:pathLst>
                <a:path w="6899" h="3807" extrusionOk="0">
                  <a:moveTo>
                    <a:pt x="3437" y="1"/>
                  </a:moveTo>
                  <a:cubicBezTo>
                    <a:pt x="2554" y="1"/>
                    <a:pt x="1672" y="196"/>
                    <a:pt x="1000" y="587"/>
                  </a:cubicBezTo>
                  <a:cubicBezTo>
                    <a:pt x="374" y="951"/>
                    <a:pt x="41" y="1420"/>
                    <a:pt x="1" y="1897"/>
                  </a:cubicBezTo>
                  <a:cubicBezTo>
                    <a:pt x="43" y="2379"/>
                    <a:pt x="381" y="2853"/>
                    <a:pt x="1017" y="3221"/>
                  </a:cubicBezTo>
                  <a:cubicBezTo>
                    <a:pt x="1693" y="3611"/>
                    <a:pt x="2578" y="3806"/>
                    <a:pt x="3461" y="3806"/>
                  </a:cubicBezTo>
                  <a:cubicBezTo>
                    <a:pt x="4345" y="3806"/>
                    <a:pt x="5228" y="3611"/>
                    <a:pt x="5900" y="3221"/>
                  </a:cubicBezTo>
                  <a:cubicBezTo>
                    <a:pt x="6526" y="2857"/>
                    <a:pt x="6858" y="2388"/>
                    <a:pt x="6899" y="1911"/>
                  </a:cubicBezTo>
                  <a:cubicBezTo>
                    <a:pt x="6858" y="1429"/>
                    <a:pt x="6520" y="955"/>
                    <a:pt x="5884" y="587"/>
                  </a:cubicBezTo>
                  <a:cubicBezTo>
                    <a:pt x="5207" y="196"/>
                    <a:pt x="4322" y="1"/>
                    <a:pt x="343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55"/>
            <p:cNvSpPr/>
            <p:nvPr/>
          </p:nvSpPr>
          <p:spPr>
            <a:xfrm>
              <a:off x="7005400" y="1222950"/>
              <a:ext cx="9825" cy="28075"/>
            </a:xfrm>
            <a:custGeom>
              <a:avLst/>
              <a:gdLst/>
              <a:ahLst/>
              <a:cxnLst/>
              <a:rect l="l" t="t" r="r" b="b"/>
              <a:pathLst>
                <a:path w="393" h="1123" fill="none" extrusionOk="0">
                  <a:moveTo>
                    <a:pt x="393" y="0"/>
                  </a:moveTo>
                  <a:cubicBezTo>
                    <a:pt x="36" y="341"/>
                    <a:pt x="0" y="764"/>
                    <a:pt x="286" y="1122"/>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7066325" y="1200350"/>
              <a:ext cx="39875" cy="11050"/>
            </a:xfrm>
            <a:custGeom>
              <a:avLst/>
              <a:gdLst/>
              <a:ahLst/>
              <a:cxnLst/>
              <a:rect l="l" t="t" r="r" b="b"/>
              <a:pathLst>
                <a:path w="1595" h="442" fill="none" extrusionOk="0">
                  <a:moveTo>
                    <a:pt x="1594" y="441"/>
                  </a:moveTo>
                  <a:cubicBezTo>
                    <a:pt x="1148" y="183"/>
                    <a:pt x="582" y="37"/>
                    <a:pt x="1" y="1"/>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7095475" y="1240300"/>
              <a:ext cx="30175" cy="30525"/>
            </a:xfrm>
            <a:custGeom>
              <a:avLst/>
              <a:gdLst/>
              <a:ahLst/>
              <a:cxnLst/>
              <a:rect l="l" t="t" r="r" b="b"/>
              <a:pathLst>
                <a:path w="1207" h="1221" fill="none" extrusionOk="0">
                  <a:moveTo>
                    <a:pt x="0" y="1220"/>
                  </a:moveTo>
                  <a:cubicBezTo>
                    <a:pt x="153" y="1164"/>
                    <a:pt x="299" y="1095"/>
                    <a:pt x="440" y="1014"/>
                  </a:cubicBezTo>
                  <a:cubicBezTo>
                    <a:pt x="924" y="733"/>
                    <a:pt x="1179" y="369"/>
                    <a:pt x="1207" y="1"/>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7041425" y="1222575"/>
              <a:ext cx="36025" cy="18950"/>
            </a:xfrm>
            <a:custGeom>
              <a:avLst/>
              <a:gdLst/>
              <a:ahLst/>
              <a:cxnLst/>
              <a:rect l="l" t="t" r="r" b="b"/>
              <a:pathLst>
                <a:path w="1441" h="758" extrusionOk="0">
                  <a:moveTo>
                    <a:pt x="0" y="751"/>
                  </a:moveTo>
                  <a:cubicBezTo>
                    <a:pt x="0" y="752"/>
                    <a:pt x="0" y="752"/>
                    <a:pt x="0" y="753"/>
                  </a:cubicBezTo>
                  <a:lnTo>
                    <a:pt x="0" y="751"/>
                  </a:lnTo>
                  <a:close/>
                  <a:moveTo>
                    <a:pt x="718" y="1"/>
                  </a:moveTo>
                  <a:cubicBezTo>
                    <a:pt x="534" y="1"/>
                    <a:pt x="351" y="42"/>
                    <a:pt x="211" y="124"/>
                  </a:cubicBezTo>
                  <a:cubicBezTo>
                    <a:pt x="71" y="204"/>
                    <a:pt x="2" y="309"/>
                    <a:pt x="2" y="415"/>
                  </a:cubicBezTo>
                  <a:lnTo>
                    <a:pt x="0" y="751"/>
                  </a:lnTo>
                  <a:lnTo>
                    <a:pt x="0" y="751"/>
                  </a:lnTo>
                  <a:cubicBezTo>
                    <a:pt x="1" y="646"/>
                    <a:pt x="71" y="541"/>
                    <a:pt x="209" y="462"/>
                  </a:cubicBezTo>
                  <a:cubicBezTo>
                    <a:pt x="349" y="380"/>
                    <a:pt x="533" y="339"/>
                    <a:pt x="717" y="339"/>
                  </a:cubicBezTo>
                  <a:cubicBezTo>
                    <a:pt x="901" y="339"/>
                    <a:pt x="1085" y="380"/>
                    <a:pt x="1226" y="462"/>
                  </a:cubicBezTo>
                  <a:cubicBezTo>
                    <a:pt x="1368" y="543"/>
                    <a:pt x="1437" y="650"/>
                    <a:pt x="1437" y="757"/>
                  </a:cubicBezTo>
                  <a:lnTo>
                    <a:pt x="1439" y="420"/>
                  </a:lnTo>
                  <a:cubicBezTo>
                    <a:pt x="1440" y="312"/>
                    <a:pt x="1369" y="205"/>
                    <a:pt x="1227" y="124"/>
                  </a:cubicBezTo>
                  <a:cubicBezTo>
                    <a:pt x="1087" y="42"/>
                    <a:pt x="902" y="1"/>
                    <a:pt x="71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7018375" y="1232900"/>
              <a:ext cx="82100" cy="31200"/>
            </a:xfrm>
            <a:custGeom>
              <a:avLst/>
              <a:gdLst/>
              <a:ahLst/>
              <a:cxnLst/>
              <a:rect l="l" t="t" r="r" b="b"/>
              <a:pathLst>
                <a:path w="3284" h="1248" extrusionOk="0">
                  <a:moveTo>
                    <a:pt x="3283" y="10"/>
                  </a:moveTo>
                  <a:lnTo>
                    <a:pt x="3283" y="14"/>
                  </a:lnTo>
                  <a:lnTo>
                    <a:pt x="3283" y="14"/>
                  </a:lnTo>
                  <a:cubicBezTo>
                    <a:pt x="3283" y="12"/>
                    <a:pt x="3283" y="11"/>
                    <a:pt x="3283" y="10"/>
                  </a:cubicBezTo>
                  <a:close/>
                  <a:moveTo>
                    <a:pt x="3" y="1"/>
                  </a:moveTo>
                  <a:lnTo>
                    <a:pt x="2" y="294"/>
                  </a:lnTo>
                  <a:cubicBezTo>
                    <a:pt x="0" y="539"/>
                    <a:pt x="161" y="784"/>
                    <a:pt x="484" y="969"/>
                  </a:cubicBezTo>
                  <a:cubicBezTo>
                    <a:pt x="806" y="1155"/>
                    <a:pt x="1226" y="1248"/>
                    <a:pt x="1646" y="1248"/>
                  </a:cubicBezTo>
                  <a:cubicBezTo>
                    <a:pt x="2066" y="1248"/>
                    <a:pt x="2486" y="1155"/>
                    <a:pt x="2805" y="969"/>
                  </a:cubicBezTo>
                  <a:cubicBezTo>
                    <a:pt x="3121" y="785"/>
                    <a:pt x="3280" y="545"/>
                    <a:pt x="3280" y="302"/>
                  </a:cubicBezTo>
                  <a:lnTo>
                    <a:pt x="3283" y="14"/>
                  </a:lnTo>
                  <a:lnTo>
                    <a:pt x="3283" y="14"/>
                  </a:lnTo>
                  <a:cubicBezTo>
                    <a:pt x="3280" y="255"/>
                    <a:pt x="3122" y="494"/>
                    <a:pt x="2806" y="677"/>
                  </a:cubicBezTo>
                  <a:cubicBezTo>
                    <a:pt x="2487" y="862"/>
                    <a:pt x="2068" y="955"/>
                    <a:pt x="1648" y="955"/>
                  </a:cubicBezTo>
                  <a:cubicBezTo>
                    <a:pt x="1229" y="955"/>
                    <a:pt x="809" y="862"/>
                    <a:pt x="487" y="677"/>
                  </a:cubicBezTo>
                  <a:cubicBezTo>
                    <a:pt x="164" y="489"/>
                    <a:pt x="3" y="244"/>
                    <a:pt x="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7014375" y="1209275"/>
              <a:ext cx="90125" cy="47500"/>
            </a:xfrm>
            <a:custGeom>
              <a:avLst/>
              <a:gdLst/>
              <a:ahLst/>
              <a:cxnLst/>
              <a:rect l="l" t="t" r="r" b="b"/>
              <a:pathLst>
                <a:path w="3605" h="1900" extrusionOk="0">
                  <a:moveTo>
                    <a:pt x="1799" y="533"/>
                  </a:moveTo>
                  <a:cubicBezTo>
                    <a:pt x="1984" y="533"/>
                    <a:pt x="2168" y="574"/>
                    <a:pt x="2309" y="656"/>
                  </a:cubicBezTo>
                  <a:cubicBezTo>
                    <a:pt x="2590" y="818"/>
                    <a:pt x="2592" y="1081"/>
                    <a:pt x="2312" y="1245"/>
                  </a:cubicBezTo>
                  <a:cubicBezTo>
                    <a:pt x="2173" y="1326"/>
                    <a:pt x="1989" y="1366"/>
                    <a:pt x="1806" y="1366"/>
                  </a:cubicBezTo>
                  <a:cubicBezTo>
                    <a:pt x="1622" y="1366"/>
                    <a:pt x="1438" y="1326"/>
                    <a:pt x="1297" y="1245"/>
                  </a:cubicBezTo>
                  <a:cubicBezTo>
                    <a:pt x="1014" y="1082"/>
                    <a:pt x="1013" y="818"/>
                    <a:pt x="1293" y="656"/>
                  </a:cubicBezTo>
                  <a:cubicBezTo>
                    <a:pt x="1432" y="574"/>
                    <a:pt x="1616" y="533"/>
                    <a:pt x="1799" y="533"/>
                  </a:cubicBezTo>
                  <a:close/>
                  <a:moveTo>
                    <a:pt x="1798" y="0"/>
                  </a:moveTo>
                  <a:cubicBezTo>
                    <a:pt x="1378" y="0"/>
                    <a:pt x="958" y="93"/>
                    <a:pt x="639" y="279"/>
                  </a:cubicBezTo>
                  <a:cubicBezTo>
                    <a:pt x="1" y="649"/>
                    <a:pt x="5" y="1250"/>
                    <a:pt x="647" y="1622"/>
                  </a:cubicBezTo>
                  <a:cubicBezTo>
                    <a:pt x="969" y="1807"/>
                    <a:pt x="1389" y="1900"/>
                    <a:pt x="1808" y="1900"/>
                  </a:cubicBezTo>
                  <a:cubicBezTo>
                    <a:pt x="2228" y="1900"/>
                    <a:pt x="2647" y="1807"/>
                    <a:pt x="2966" y="1622"/>
                  </a:cubicBezTo>
                  <a:cubicBezTo>
                    <a:pt x="3604" y="1250"/>
                    <a:pt x="3601" y="650"/>
                    <a:pt x="2959" y="279"/>
                  </a:cubicBezTo>
                  <a:cubicBezTo>
                    <a:pt x="2638" y="93"/>
                    <a:pt x="2217" y="0"/>
                    <a:pt x="179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6635775" y="1432150"/>
              <a:ext cx="49825" cy="29325"/>
            </a:xfrm>
            <a:custGeom>
              <a:avLst/>
              <a:gdLst/>
              <a:ahLst/>
              <a:cxnLst/>
              <a:rect l="l" t="t" r="r" b="b"/>
              <a:pathLst>
                <a:path w="1993" h="1173" extrusionOk="0">
                  <a:moveTo>
                    <a:pt x="1663" y="0"/>
                  </a:moveTo>
                  <a:lnTo>
                    <a:pt x="0" y="985"/>
                  </a:lnTo>
                  <a:lnTo>
                    <a:pt x="339" y="1172"/>
                  </a:lnTo>
                  <a:lnTo>
                    <a:pt x="1992" y="196"/>
                  </a:lnTo>
                  <a:lnTo>
                    <a:pt x="166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55"/>
            <p:cNvSpPr/>
            <p:nvPr/>
          </p:nvSpPr>
          <p:spPr>
            <a:xfrm>
              <a:off x="6650625" y="1440775"/>
              <a:ext cx="49800" cy="29325"/>
            </a:xfrm>
            <a:custGeom>
              <a:avLst/>
              <a:gdLst/>
              <a:ahLst/>
              <a:cxnLst/>
              <a:rect l="l" t="t" r="r" b="b"/>
              <a:pathLst>
                <a:path w="1992" h="1173" extrusionOk="0">
                  <a:moveTo>
                    <a:pt x="1664" y="1"/>
                  </a:moveTo>
                  <a:lnTo>
                    <a:pt x="1" y="984"/>
                  </a:lnTo>
                  <a:lnTo>
                    <a:pt x="338" y="1172"/>
                  </a:lnTo>
                  <a:lnTo>
                    <a:pt x="1992" y="196"/>
                  </a:lnTo>
                  <a:lnTo>
                    <a:pt x="1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55"/>
            <p:cNvSpPr/>
            <p:nvPr/>
          </p:nvSpPr>
          <p:spPr>
            <a:xfrm>
              <a:off x="6665275" y="1449175"/>
              <a:ext cx="49825" cy="29375"/>
            </a:xfrm>
            <a:custGeom>
              <a:avLst/>
              <a:gdLst/>
              <a:ahLst/>
              <a:cxnLst/>
              <a:rect l="l" t="t" r="r" b="b"/>
              <a:pathLst>
                <a:path w="1993" h="1175" extrusionOk="0">
                  <a:moveTo>
                    <a:pt x="1664" y="1"/>
                  </a:moveTo>
                  <a:lnTo>
                    <a:pt x="0" y="986"/>
                  </a:lnTo>
                  <a:lnTo>
                    <a:pt x="340" y="1174"/>
                  </a:lnTo>
                  <a:lnTo>
                    <a:pt x="1993" y="198"/>
                  </a:lnTo>
                  <a:lnTo>
                    <a:pt x="1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6680250" y="1457925"/>
              <a:ext cx="49825" cy="29325"/>
            </a:xfrm>
            <a:custGeom>
              <a:avLst/>
              <a:gdLst/>
              <a:ahLst/>
              <a:cxnLst/>
              <a:rect l="l" t="t" r="r" b="b"/>
              <a:pathLst>
                <a:path w="1993" h="1173" extrusionOk="0">
                  <a:moveTo>
                    <a:pt x="1664" y="0"/>
                  </a:moveTo>
                  <a:lnTo>
                    <a:pt x="0" y="985"/>
                  </a:lnTo>
                  <a:lnTo>
                    <a:pt x="340" y="1172"/>
                  </a:lnTo>
                  <a:lnTo>
                    <a:pt x="1993" y="196"/>
                  </a:lnTo>
                  <a:lnTo>
                    <a:pt x="16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6694925" y="1466625"/>
              <a:ext cx="49800" cy="29325"/>
            </a:xfrm>
            <a:custGeom>
              <a:avLst/>
              <a:gdLst/>
              <a:ahLst/>
              <a:cxnLst/>
              <a:rect l="l" t="t" r="r" b="b"/>
              <a:pathLst>
                <a:path w="1992" h="1173" extrusionOk="0">
                  <a:moveTo>
                    <a:pt x="1664" y="0"/>
                  </a:moveTo>
                  <a:lnTo>
                    <a:pt x="1" y="985"/>
                  </a:lnTo>
                  <a:lnTo>
                    <a:pt x="340" y="1172"/>
                  </a:lnTo>
                  <a:lnTo>
                    <a:pt x="1992" y="196"/>
                  </a:lnTo>
                  <a:lnTo>
                    <a:pt x="16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55"/>
            <p:cNvSpPr/>
            <p:nvPr/>
          </p:nvSpPr>
          <p:spPr>
            <a:xfrm>
              <a:off x="6702150" y="1373875"/>
              <a:ext cx="407775" cy="236075"/>
            </a:xfrm>
            <a:custGeom>
              <a:avLst/>
              <a:gdLst/>
              <a:ahLst/>
              <a:cxnLst/>
              <a:rect l="l" t="t" r="r" b="b"/>
              <a:pathLst>
                <a:path w="16311" h="9443" extrusionOk="0">
                  <a:moveTo>
                    <a:pt x="9875" y="1"/>
                  </a:moveTo>
                  <a:cubicBezTo>
                    <a:pt x="9817" y="1"/>
                    <a:pt x="9759" y="13"/>
                    <a:pt x="9716" y="39"/>
                  </a:cubicBezTo>
                  <a:lnTo>
                    <a:pt x="89" y="5639"/>
                  </a:lnTo>
                  <a:cubicBezTo>
                    <a:pt x="0" y="5690"/>
                    <a:pt x="0" y="5772"/>
                    <a:pt x="89" y="5825"/>
                  </a:cubicBezTo>
                  <a:lnTo>
                    <a:pt x="6275" y="9405"/>
                  </a:lnTo>
                  <a:cubicBezTo>
                    <a:pt x="6319" y="9430"/>
                    <a:pt x="6377" y="9443"/>
                    <a:pt x="6435" y="9443"/>
                  </a:cubicBezTo>
                  <a:cubicBezTo>
                    <a:pt x="6493" y="9443"/>
                    <a:pt x="6551" y="9430"/>
                    <a:pt x="6595" y="9405"/>
                  </a:cubicBezTo>
                  <a:lnTo>
                    <a:pt x="16222" y="3805"/>
                  </a:lnTo>
                  <a:cubicBezTo>
                    <a:pt x="16311" y="3754"/>
                    <a:pt x="16311" y="3670"/>
                    <a:pt x="16222" y="3619"/>
                  </a:cubicBezTo>
                  <a:lnTo>
                    <a:pt x="10036" y="39"/>
                  </a:lnTo>
                  <a:cubicBezTo>
                    <a:pt x="9992" y="13"/>
                    <a:pt x="9934" y="1"/>
                    <a:pt x="987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55"/>
            <p:cNvSpPr/>
            <p:nvPr/>
          </p:nvSpPr>
          <p:spPr>
            <a:xfrm>
              <a:off x="6702175" y="1373800"/>
              <a:ext cx="407750" cy="236075"/>
            </a:xfrm>
            <a:custGeom>
              <a:avLst/>
              <a:gdLst/>
              <a:ahLst/>
              <a:cxnLst/>
              <a:rect l="l" t="t" r="r" b="b"/>
              <a:pathLst>
                <a:path w="16310" h="9443" extrusionOk="0">
                  <a:moveTo>
                    <a:pt x="9875" y="1"/>
                  </a:moveTo>
                  <a:cubicBezTo>
                    <a:pt x="9817" y="1"/>
                    <a:pt x="9759" y="14"/>
                    <a:pt x="9715" y="39"/>
                  </a:cubicBezTo>
                  <a:lnTo>
                    <a:pt x="88" y="5639"/>
                  </a:lnTo>
                  <a:cubicBezTo>
                    <a:pt x="1" y="5690"/>
                    <a:pt x="1" y="5773"/>
                    <a:pt x="89" y="5825"/>
                  </a:cubicBezTo>
                  <a:lnTo>
                    <a:pt x="6275" y="9405"/>
                  </a:lnTo>
                  <a:cubicBezTo>
                    <a:pt x="6319" y="9430"/>
                    <a:pt x="6377" y="9443"/>
                    <a:pt x="6435" y="9443"/>
                  </a:cubicBezTo>
                  <a:cubicBezTo>
                    <a:pt x="6493" y="9443"/>
                    <a:pt x="6551" y="9430"/>
                    <a:pt x="6594" y="9405"/>
                  </a:cubicBezTo>
                  <a:lnTo>
                    <a:pt x="16221" y="3805"/>
                  </a:lnTo>
                  <a:cubicBezTo>
                    <a:pt x="16310" y="3754"/>
                    <a:pt x="16310" y="3670"/>
                    <a:pt x="16221" y="3619"/>
                  </a:cubicBezTo>
                  <a:lnTo>
                    <a:pt x="10035" y="39"/>
                  </a:lnTo>
                  <a:cubicBezTo>
                    <a:pt x="9991" y="14"/>
                    <a:pt x="9933" y="1"/>
                    <a:pt x="98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55"/>
            <p:cNvSpPr/>
            <p:nvPr/>
          </p:nvSpPr>
          <p:spPr>
            <a:xfrm>
              <a:off x="6988350" y="1423875"/>
              <a:ext cx="10500" cy="32675"/>
            </a:xfrm>
            <a:custGeom>
              <a:avLst/>
              <a:gdLst/>
              <a:ahLst/>
              <a:cxnLst/>
              <a:rect l="l" t="t" r="r" b="b"/>
              <a:pathLst>
                <a:path w="420" h="1307" extrusionOk="0">
                  <a:moveTo>
                    <a:pt x="1" y="1"/>
                  </a:moveTo>
                  <a:lnTo>
                    <a:pt x="1" y="1185"/>
                  </a:lnTo>
                  <a:cubicBezTo>
                    <a:pt x="1" y="1217"/>
                    <a:pt x="21" y="1248"/>
                    <a:pt x="63" y="1271"/>
                  </a:cubicBezTo>
                  <a:cubicBezTo>
                    <a:pt x="104" y="1295"/>
                    <a:pt x="158" y="1307"/>
                    <a:pt x="211" y="1307"/>
                  </a:cubicBezTo>
                  <a:cubicBezTo>
                    <a:pt x="265" y="1307"/>
                    <a:pt x="318" y="1295"/>
                    <a:pt x="359" y="1271"/>
                  </a:cubicBezTo>
                  <a:cubicBezTo>
                    <a:pt x="399" y="1248"/>
                    <a:pt x="420" y="1217"/>
                    <a:pt x="420" y="1187"/>
                  </a:cubicBezTo>
                  <a:lnTo>
                    <a:pt x="420" y="1"/>
                  </a:lnTo>
                  <a:cubicBezTo>
                    <a:pt x="420" y="33"/>
                    <a:pt x="399" y="63"/>
                    <a:pt x="359" y="86"/>
                  </a:cubicBezTo>
                  <a:cubicBezTo>
                    <a:pt x="318" y="110"/>
                    <a:pt x="265" y="122"/>
                    <a:pt x="211" y="122"/>
                  </a:cubicBezTo>
                  <a:cubicBezTo>
                    <a:pt x="158" y="122"/>
                    <a:pt x="104" y="110"/>
                    <a:pt x="63" y="86"/>
                  </a:cubicBezTo>
                  <a:cubicBezTo>
                    <a:pt x="21" y="63"/>
                    <a:pt x="1" y="31"/>
                    <a:pt x="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6987800" y="1420875"/>
              <a:ext cx="11550" cy="6075"/>
            </a:xfrm>
            <a:custGeom>
              <a:avLst/>
              <a:gdLst/>
              <a:ahLst/>
              <a:cxnLst/>
              <a:rect l="l" t="t" r="r" b="b"/>
              <a:pathLst>
                <a:path w="462" h="243" extrusionOk="0">
                  <a:moveTo>
                    <a:pt x="233" y="0"/>
                  </a:moveTo>
                  <a:cubicBezTo>
                    <a:pt x="179" y="0"/>
                    <a:pt x="125" y="12"/>
                    <a:pt x="83" y="37"/>
                  </a:cubicBezTo>
                  <a:cubicBezTo>
                    <a:pt x="1" y="85"/>
                    <a:pt x="2" y="160"/>
                    <a:pt x="85" y="206"/>
                  </a:cubicBezTo>
                  <a:cubicBezTo>
                    <a:pt x="125" y="230"/>
                    <a:pt x="179" y="242"/>
                    <a:pt x="233" y="242"/>
                  </a:cubicBezTo>
                  <a:cubicBezTo>
                    <a:pt x="286" y="242"/>
                    <a:pt x="340" y="230"/>
                    <a:pt x="381" y="206"/>
                  </a:cubicBezTo>
                  <a:cubicBezTo>
                    <a:pt x="462" y="160"/>
                    <a:pt x="462" y="83"/>
                    <a:pt x="379" y="35"/>
                  </a:cubicBezTo>
                  <a:cubicBezTo>
                    <a:pt x="339" y="12"/>
                    <a:pt x="286" y="0"/>
                    <a:pt x="233"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6953550" y="1350500"/>
              <a:ext cx="81475" cy="77875"/>
            </a:xfrm>
            <a:custGeom>
              <a:avLst/>
              <a:gdLst/>
              <a:ahLst/>
              <a:cxnLst/>
              <a:rect l="l" t="t" r="r" b="b"/>
              <a:pathLst>
                <a:path w="3259" h="3115" extrusionOk="0">
                  <a:moveTo>
                    <a:pt x="1307" y="1"/>
                  </a:moveTo>
                  <a:cubicBezTo>
                    <a:pt x="1253" y="1"/>
                    <a:pt x="1199" y="8"/>
                    <a:pt x="1145" y="23"/>
                  </a:cubicBezTo>
                  <a:cubicBezTo>
                    <a:pt x="875" y="95"/>
                    <a:pt x="688" y="340"/>
                    <a:pt x="689" y="620"/>
                  </a:cubicBezTo>
                  <a:lnTo>
                    <a:pt x="689" y="626"/>
                  </a:lnTo>
                  <a:cubicBezTo>
                    <a:pt x="364" y="668"/>
                    <a:pt x="179" y="1017"/>
                    <a:pt x="325" y="1310"/>
                  </a:cubicBezTo>
                  <a:cubicBezTo>
                    <a:pt x="125" y="1418"/>
                    <a:pt x="0" y="1626"/>
                    <a:pt x="0" y="1854"/>
                  </a:cubicBezTo>
                  <a:cubicBezTo>
                    <a:pt x="0" y="2076"/>
                    <a:pt x="119" y="2282"/>
                    <a:pt x="314" y="2391"/>
                  </a:cubicBezTo>
                  <a:cubicBezTo>
                    <a:pt x="340" y="2637"/>
                    <a:pt x="548" y="2815"/>
                    <a:pt x="783" y="2815"/>
                  </a:cubicBezTo>
                  <a:cubicBezTo>
                    <a:pt x="821" y="2815"/>
                    <a:pt x="859" y="2810"/>
                    <a:pt x="897" y="2801"/>
                  </a:cubicBezTo>
                  <a:cubicBezTo>
                    <a:pt x="905" y="2807"/>
                    <a:pt x="913" y="2811"/>
                    <a:pt x="921" y="2817"/>
                  </a:cubicBezTo>
                  <a:cubicBezTo>
                    <a:pt x="1132" y="3018"/>
                    <a:pt x="1399" y="3115"/>
                    <a:pt x="1665" y="3115"/>
                  </a:cubicBezTo>
                  <a:cubicBezTo>
                    <a:pt x="2006" y="3115"/>
                    <a:pt x="2344" y="2955"/>
                    <a:pt x="2555" y="2647"/>
                  </a:cubicBezTo>
                  <a:cubicBezTo>
                    <a:pt x="2819" y="2589"/>
                    <a:pt x="2980" y="2321"/>
                    <a:pt x="2908" y="2060"/>
                  </a:cubicBezTo>
                  <a:cubicBezTo>
                    <a:pt x="3143" y="1900"/>
                    <a:pt x="3259" y="1616"/>
                    <a:pt x="3202" y="1338"/>
                  </a:cubicBezTo>
                  <a:cubicBezTo>
                    <a:pt x="3147" y="1059"/>
                    <a:pt x="2928" y="842"/>
                    <a:pt x="2650" y="787"/>
                  </a:cubicBezTo>
                  <a:cubicBezTo>
                    <a:pt x="2732" y="569"/>
                    <a:pt x="2647" y="323"/>
                    <a:pt x="2447" y="205"/>
                  </a:cubicBezTo>
                  <a:cubicBezTo>
                    <a:pt x="2370" y="160"/>
                    <a:pt x="2286" y="139"/>
                    <a:pt x="2203" y="139"/>
                  </a:cubicBezTo>
                  <a:cubicBezTo>
                    <a:pt x="2066" y="139"/>
                    <a:pt x="1932" y="197"/>
                    <a:pt x="1839" y="308"/>
                  </a:cubicBezTo>
                  <a:cubicBezTo>
                    <a:pt x="1727" y="115"/>
                    <a:pt x="1522" y="1"/>
                    <a:pt x="130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7040625" y="1443825"/>
              <a:ext cx="10500" cy="32675"/>
            </a:xfrm>
            <a:custGeom>
              <a:avLst/>
              <a:gdLst/>
              <a:ahLst/>
              <a:cxnLst/>
              <a:rect l="l" t="t" r="r" b="b"/>
              <a:pathLst>
                <a:path w="420" h="1307" extrusionOk="0">
                  <a:moveTo>
                    <a:pt x="1" y="0"/>
                  </a:moveTo>
                  <a:lnTo>
                    <a:pt x="1" y="1185"/>
                  </a:lnTo>
                  <a:cubicBezTo>
                    <a:pt x="1" y="1217"/>
                    <a:pt x="21" y="1247"/>
                    <a:pt x="61" y="1271"/>
                  </a:cubicBezTo>
                  <a:cubicBezTo>
                    <a:pt x="103" y="1295"/>
                    <a:pt x="156" y="1306"/>
                    <a:pt x="210" y="1306"/>
                  </a:cubicBezTo>
                  <a:cubicBezTo>
                    <a:pt x="264" y="1306"/>
                    <a:pt x="317" y="1295"/>
                    <a:pt x="359" y="1271"/>
                  </a:cubicBezTo>
                  <a:cubicBezTo>
                    <a:pt x="399" y="1247"/>
                    <a:pt x="420" y="1217"/>
                    <a:pt x="420" y="1185"/>
                  </a:cubicBezTo>
                  <a:lnTo>
                    <a:pt x="420" y="0"/>
                  </a:lnTo>
                  <a:cubicBezTo>
                    <a:pt x="420" y="32"/>
                    <a:pt x="399" y="63"/>
                    <a:pt x="359" y="86"/>
                  </a:cubicBezTo>
                  <a:cubicBezTo>
                    <a:pt x="318" y="110"/>
                    <a:pt x="264" y="122"/>
                    <a:pt x="211" y="122"/>
                  </a:cubicBezTo>
                  <a:cubicBezTo>
                    <a:pt x="157" y="122"/>
                    <a:pt x="103" y="110"/>
                    <a:pt x="61" y="86"/>
                  </a:cubicBezTo>
                  <a:cubicBezTo>
                    <a:pt x="21" y="63"/>
                    <a:pt x="1" y="31"/>
                    <a:pt x="1"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7040075" y="1440775"/>
              <a:ext cx="11550" cy="6100"/>
            </a:xfrm>
            <a:custGeom>
              <a:avLst/>
              <a:gdLst/>
              <a:ahLst/>
              <a:cxnLst/>
              <a:rect l="l" t="t" r="r" b="b"/>
              <a:pathLst>
                <a:path w="462" h="244" extrusionOk="0">
                  <a:moveTo>
                    <a:pt x="231" y="1"/>
                  </a:moveTo>
                  <a:cubicBezTo>
                    <a:pt x="177" y="1"/>
                    <a:pt x="124" y="13"/>
                    <a:pt x="83" y="37"/>
                  </a:cubicBezTo>
                  <a:cubicBezTo>
                    <a:pt x="1" y="83"/>
                    <a:pt x="2" y="161"/>
                    <a:pt x="83" y="208"/>
                  </a:cubicBezTo>
                  <a:cubicBezTo>
                    <a:pt x="125" y="232"/>
                    <a:pt x="179" y="244"/>
                    <a:pt x="233" y="244"/>
                  </a:cubicBezTo>
                  <a:cubicBezTo>
                    <a:pt x="286" y="244"/>
                    <a:pt x="340" y="232"/>
                    <a:pt x="381" y="208"/>
                  </a:cubicBezTo>
                  <a:cubicBezTo>
                    <a:pt x="462" y="161"/>
                    <a:pt x="462" y="83"/>
                    <a:pt x="379" y="37"/>
                  </a:cubicBezTo>
                  <a:cubicBezTo>
                    <a:pt x="338" y="13"/>
                    <a:pt x="284" y="1"/>
                    <a:pt x="231"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55"/>
            <p:cNvSpPr/>
            <p:nvPr/>
          </p:nvSpPr>
          <p:spPr>
            <a:xfrm>
              <a:off x="7005825" y="1370425"/>
              <a:ext cx="81475" cy="77875"/>
            </a:xfrm>
            <a:custGeom>
              <a:avLst/>
              <a:gdLst/>
              <a:ahLst/>
              <a:cxnLst/>
              <a:rect l="l" t="t" r="r" b="b"/>
              <a:pathLst>
                <a:path w="3259" h="3115" extrusionOk="0">
                  <a:moveTo>
                    <a:pt x="1304" y="0"/>
                  </a:moveTo>
                  <a:cubicBezTo>
                    <a:pt x="1251" y="0"/>
                    <a:pt x="1198" y="7"/>
                    <a:pt x="1145" y="22"/>
                  </a:cubicBezTo>
                  <a:cubicBezTo>
                    <a:pt x="875" y="96"/>
                    <a:pt x="688" y="341"/>
                    <a:pt x="689" y="619"/>
                  </a:cubicBezTo>
                  <a:lnTo>
                    <a:pt x="689" y="626"/>
                  </a:lnTo>
                  <a:cubicBezTo>
                    <a:pt x="364" y="667"/>
                    <a:pt x="177" y="1018"/>
                    <a:pt x="325" y="1311"/>
                  </a:cubicBezTo>
                  <a:cubicBezTo>
                    <a:pt x="125" y="1418"/>
                    <a:pt x="0" y="1627"/>
                    <a:pt x="0" y="1855"/>
                  </a:cubicBezTo>
                  <a:cubicBezTo>
                    <a:pt x="0" y="2076"/>
                    <a:pt x="119" y="2281"/>
                    <a:pt x="314" y="2391"/>
                  </a:cubicBezTo>
                  <a:cubicBezTo>
                    <a:pt x="339" y="2637"/>
                    <a:pt x="548" y="2815"/>
                    <a:pt x="784" y="2815"/>
                  </a:cubicBezTo>
                  <a:cubicBezTo>
                    <a:pt x="821" y="2815"/>
                    <a:pt x="859" y="2811"/>
                    <a:pt x="897" y="2801"/>
                  </a:cubicBezTo>
                  <a:lnTo>
                    <a:pt x="921" y="2816"/>
                  </a:lnTo>
                  <a:cubicBezTo>
                    <a:pt x="1132" y="3017"/>
                    <a:pt x="1399" y="3114"/>
                    <a:pt x="1665" y="3114"/>
                  </a:cubicBezTo>
                  <a:cubicBezTo>
                    <a:pt x="2006" y="3114"/>
                    <a:pt x="2344" y="2954"/>
                    <a:pt x="2555" y="2646"/>
                  </a:cubicBezTo>
                  <a:cubicBezTo>
                    <a:pt x="2819" y="2588"/>
                    <a:pt x="2980" y="2320"/>
                    <a:pt x="2908" y="2060"/>
                  </a:cubicBezTo>
                  <a:cubicBezTo>
                    <a:pt x="3143" y="1901"/>
                    <a:pt x="3259" y="1615"/>
                    <a:pt x="3202" y="1337"/>
                  </a:cubicBezTo>
                  <a:cubicBezTo>
                    <a:pt x="3146" y="1058"/>
                    <a:pt x="2928" y="841"/>
                    <a:pt x="2650" y="786"/>
                  </a:cubicBezTo>
                  <a:cubicBezTo>
                    <a:pt x="2732" y="568"/>
                    <a:pt x="2647" y="323"/>
                    <a:pt x="2447" y="204"/>
                  </a:cubicBezTo>
                  <a:cubicBezTo>
                    <a:pt x="2370" y="159"/>
                    <a:pt x="2286" y="138"/>
                    <a:pt x="2203" y="138"/>
                  </a:cubicBezTo>
                  <a:cubicBezTo>
                    <a:pt x="2066" y="138"/>
                    <a:pt x="1932" y="196"/>
                    <a:pt x="1839" y="307"/>
                  </a:cubicBezTo>
                  <a:cubicBezTo>
                    <a:pt x="1726" y="114"/>
                    <a:pt x="1520" y="0"/>
                    <a:pt x="13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55"/>
            <p:cNvSpPr/>
            <p:nvPr/>
          </p:nvSpPr>
          <p:spPr>
            <a:xfrm>
              <a:off x="6858250" y="1206800"/>
              <a:ext cx="122450" cy="311575"/>
            </a:xfrm>
            <a:custGeom>
              <a:avLst/>
              <a:gdLst/>
              <a:ahLst/>
              <a:cxnLst/>
              <a:rect l="l" t="t" r="r" b="b"/>
              <a:pathLst>
                <a:path w="4898" h="12463" extrusionOk="0">
                  <a:moveTo>
                    <a:pt x="0" y="1"/>
                  </a:moveTo>
                  <a:lnTo>
                    <a:pt x="45" y="8907"/>
                  </a:lnTo>
                  <a:lnTo>
                    <a:pt x="4897" y="12463"/>
                  </a:lnTo>
                  <a:lnTo>
                    <a:pt x="4852" y="2768"/>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6740200" y="1206800"/>
              <a:ext cx="118075" cy="309300"/>
            </a:xfrm>
            <a:custGeom>
              <a:avLst/>
              <a:gdLst/>
              <a:ahLst/>
              <a:cxnLst/>
              <a:rect l="l" t="t" r="r" b="b"/>
              <a:pathLst>
                <a:path w="4723" h="12372" extrusionOk="0">
                  <a:moveTo>
                    <a:pt x="4722" y="1"/>
                  </a:moveTo>
                  <a:lnTo>
                    <a:pt x="1" y="2676"/>
                  </a:lnTo>
                  <a:lnTo>
                    <a:pt x="46" y="12371"/>
                  </a:lnTo>
                  <a:lnTo>
                    <a:pt x="4677" y="8907"/>
                  </a:lnTo>
                  <a:lnTo>
                    <a:pt x="47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6861500" y="1276000"/>
              <a:ext cx="119150" cy="309275"/>
            </a:xfrm>
            <a:custGeom>
              <a:avLst/>
              <a:gdLst/>
              <a:ahLst/>
              <a:cxnLst/>
              <a:rect l="l" t="t" r="r" b="b"/>
              <a:pathLst>
                <a:path w="4766" h="12371" extrusionOk="0">
                  <a:moveTo>
                    <a:pt x="4721" y="1"/>
                  </a:moveTo>
                  <a:lnTo>
                    <a:pt x="1" y="2675"/>
                  </a:lnTo>
                  <a:lnTo>
                    <a:pt x="46" y="12370"/>
                  </a:lnTo>
                  <a:lnTo>
                    <a:pt x="4766" y="9696"/>
                  </a:lnTo>
                  <a:lnTo>
                    <a:pt x="47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6740200" y="1273700"/>
              <a:ext cx="122450" cy="311575"/>
            </a:xfrm>
            <a:custGeom>
              <a:avLst/>
              <a:gdLst/>
              <a:ahLst/>
              <a:cxnLst/>
              <a:rect l="l" t="t" r="r" b="b"/>
              <a:pathLst>
                <a:path w="4898" h="12463" extrusionOk="0">
                  <a:moveTo>
                    <a:pt x="1" y="0"/>
                  </a:moveTo>
                  <a:lnTo>
                    <a:pt x="46" y="9695"/>
                  </a:lnTo>
                  <a:lnTo>
                    <a:pt x="4898" y="12462"/>
                  </a:lnTo>
                  <a:lnTo>
                    <a:pt x="4898" y="12462"/>
                  </a:lnTo>
                  <a:lnTo>
                    <a:pt x="4853" y="276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6740200" y="1206850"/>
              <a:ext cx="239325" cy="136025"/>
            </a:xfrm>
            <a:custGeom>
              <a:avLst/>
              <a:gdLst/>
              <a:ahLst/>
              <a:cxnLst/>
              <a:rect l="l" t="t" r="r" b="b"/>
              <a:pathLst>
                <a:path w="9573" h="5441" extrusionOk="0">
                  <a:moveTo>
                    <a:pt x="4721" y="0"/>
                  </a:moveTo>
                  <a:lnTo>
                    <a:pt x="1" y="2674"/>
                  </a:lnTo>
                  <a:lnTo>
                    <a:pt x="4853" y="5441"/>
                  </a:lnTo>
                  <a:lnTo>
                    <a:pt x="9573" y="2767"/>
                  </a:lnTo>
                  <a:lnTo>
                    <a:pt x="47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55"/>
            <p:cNvSpPr/>
            <p:nvPr/>
          </p:nvSpPr>
          <p:spPr>
            <a:xfrm>
              <a:off x="6757175" y="1313250"/>
              <a:ext cx="22450" cy="38625"/>
            </a:xfrm>
            <a:custGeom>
              <a:avLst/>
              <a:gdLst/>
              <a:ahLst/>
              <a:cxnLst/>
              <a:rect l="l" t="t" r="r" b="b"/>
              <a:pathLst>
                <a:path w="898" h="1545" extrusionOk="0">
                  <a:moveTo>
                    <a:pt x="3" y="0"/>
                  </a:moveTo>
                  <a:lnTo>
                    <a:pt x="0" y="1028"/>
                  </a:lnTo>
                  <a:lnTo>
                    <a:pt x="895" y="1544"/>
                  </a:lnTo>
                  <a:lnTo>
                    <a:pt x="897" y="1265"/>
                  </a:lnTo>
                  <a:lnTo>
                    <a:pt x="898" y="516"/>
                  </a:lnTo>
                  <a:lnTo>
                    <a:pt x="250" y="141"/>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55"/>
            <p:cNvSpPr/>
            <p:nvPr/>
          </p:nvSpPr>
          <p:spPr>
            <a:xfrm>
              <a:off x="6753150" y="1310875"/>
              <a:ext cx="4125" cy="30450"/>
            </a:xfrm>
            <a:custGeom>
              <a:avLst/>
              <a:gdLst/>
              <a:ahLst/>
              <a:cxnLst/>
              <a:rect l="l" t="t" r="r" b="b"/>
              <a:pathLst>
                <a:path w="165" h="1218" extrusionOk="0">
                  <a:moveTo>
                    <a:pt x="3" y="1"/>
                  </a:moveTo>
                  <a:lnTo>
                    <a:pt x="0" y="1218"/>
                  </a:lnTo>
                  <a:lnTo>
                    <a:pt x="161" y="1123"/>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6753150" y="1338950"/>
              <a:ext cx="26425" cy="17600"/>
            </a:xfrm>
            <a:custGeom>
              <a:avLst/>
              <a:gdLst/>
              <a:ahLst/>
              <a:cxnLst/>
              <a:rect l="l" t="t" r="r" b="b"/>
              <a:pathLst>
                <a:path w="1057" h="704" extrusionOk="0">
                  <a:moveTo>
                    <a:pt x="161" y="0"/>
                  </a:moveTo>
                  <a:lnTo>
                    <a:pt x="0" y="95"/>
                  </a:lnTo>
                  <a:lnTo>
                    <a:pt x="1056" y="704"/>
                  </a:lnTo>
                  <a:lnTo>
                    <a:pt x="1056" y="516"/>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6791575" y="1332975"/>
              <a:ext cx="22475" cy="38650"/>
            </a:xfrm>
            <a:custGeom>
              <a:avLst/>
              <a:gdLst/>
              <a:ahLst/>
              <a:cxnLst/>
              <a:rect l="l" t="t" r="r" b="b"/>
              <a:pathLst>
                <a:path w="899" h="1546" extrusionOk="0">
                  <a:moveTo>
                    <a:pt x="3" y="0"/>
                  </a:moveTo>
                  <a:lnTo>
                    <a:pt x="1" y="1028"/>
                  </a:lnTo>
                  <a:lnTo>
                    <a:pt x="895" y="1546"/>
                  </a:lnTo>
                  <a:lnTo>
                    <a:pt x="897" y="1264"/>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6787550" y="1330650"/>
              <a:ext cx="4125" cy="30400"/>
            </a:xfrm>
            <a:custGeom>
              <a:avLst/>
              <a:gdLst/>
              <a:ahLst/>
              <a:cxnLst/>
              <a:rect l="l" t="t" r="r" b="b"/>
              <a:pathLst>
                <a:path w="165" h="1216" extrusionOk="0">
                  <a:moveTo>
                    <a:pt x="3" y="0"/>
                  </a:moveTo>
                  <a:lnTo>
                    <a:pt x="1" y="1215"/>
                  </a:lnTo>
                  <a:lnTo>
                    <a:pt x="162"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6787550" y="1358675"/>
              <a:ext cx="26425" cy="17625"/>
            </a:xfrm>
            <a:custGeom>
              <a:avLst/>
              <a:gdLst/>
              <a:ahLst/>
              <a:cxnLst/>
              <a:rect l="l" t="t" r="r" b="b"/>
              <a:pathLst>
                <a:path w="1057" h="705" extrusionOk="0">
                  <a:moveTo>
                    <a:pt x="162" y="0"/>
                  </a:moveTo>
                  <a:lnTo>
                    <a:pt x="1" y="94"/>
                  </a:lnTo>
                  <a:lnTo>
                    <a:pt x="1056" y="705"/>
                  </a:lnTo>
                  <a:lnTo>
                    <a:pt x="1056" y="518"/>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6825975" y="1352575"/>
              <a:ext cx="22475" cy="38675"/>
            </a:xfrm>
            <a:custGeom>
              <a:avLst/>
              <a:gdLst/>
              <a:ahLst/>
              <a:cxnLst/>
              <a:rect l="l" t="t" r="r" b="b"/>
              <a:pathLst>
                <a:path w="899" h="1547" extrusionOk="0">
                  <a:moveTo>
                    <a:pt x="4" y="0"/>
                  </a:moveTo>
                  <a:lnTo>
                    <a:pt x="1" y="1029"/>
                  </a:lnTo>
                  <a:lnTo>
                    <a:pt x="895" y="1546"/>
                  </a:lnTo>
                  <a:lnTo>
                    <a:pt x="897" y="1265"/>
                  </a:lnTo>
                  <a:lnTo>
                    <a:pt x="898" y="517"/>
                  </a:lnTo>
                  <a:lnTo>
                    <a:pt x="249" y="143"/>
                  </a:lnTo>
                  <a:lnTo>
                    <a:pt x="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6821950" y="1350250"/>
              <a:ext cx="4125" cy="30400"/>
            </a:xfrm>
            <a:custGeom>
              <a:avLst/>
              <a:gdLst/>
              <a:ahLst/>
              <a:cxnLst/>
              <a:rect l="l" t="t" r="r" b="b"/>
              <a:pathLst>
                <a:path w="165" h="1216" extrusionOk="0">
                  <a:moveTo>
                    <a:pt x="4" y="1"/>
                  </a:moveTo>
                  <a:lnTo>
                    <a:pt x="1" y="1216"/>
                  </a:lnTo>
                  <a:lnTo>
                    <a:pt x="162" y="1122"/>
                  </a:lnTo>
                  <a:lnTo>
                    <a:pt x="165" y="9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6821950" y="1378275"/>
              <a:ext cx="26425" cy="17650"/>
            </a:xfrm>
            <a:custGeom>
              <a:avLst/>
              <a:gdLst/>
              <a:ahLst/>
              <a:cxnLst/>
              <a:rect l="l" t="t" r="r" b="b"/>
              <a:pathLst>
                <a:path w="1057" h="706" extrusionOk="0">
                  <a:moveTo>
                    <a:pt x="162" y="1"/>
                  </a:moveTo>
                  <a:lnTo>
                    <a:pt x="1" y="95"/>
                  </a:lnTo>
                  <a:lnTo>
                    <a:pt x="1056" y="705"/>
                  </a:lnTo>
                  <a:lnTo>
                    <a:pt x="1056" y="518"/>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6757175" y="1361500"/>
              <a:ext cx="22450" cy="38650"/>
            </a:xfrm>
            <a:custGeom>
              <a:avLst/>
              <a:gdLst/>
              <a:ahLst/>
              <a:cxnLst/>
              <a:rect l="l" t="t" r="r" b="b"/>
              <a:pathLst>
                <a:path w="898" h="1546" extrusionOk="0">
                  <a:moveTo>
                    <a:pt x="3" y="0"/>
                  </a:moveTo>
                  <a:lnTo>
                    <a:pt x="0" y="1030"/>
                  </a:lnTo>
                  <a:lnTo>
                    <a:pt x="895" y="1546"/>
                  </a:lnTo>
                  <a:lnTo>
                    <a:pt x="897" y="1266"/>
                  </a:lnTo>
                  <a:lnTo>
                    <a:pt x="898" y="518"/>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55"/>
            <p:cNvSpPr/>
            <p:nvPr/>
          </p:nvSpPr>
          <p:spPr>
            <a:xfrm>
              <a:off x="6753150" y="1359175"/>
              <a:ext cx="4125" cy="30450"/>
            </a:xfrm>
            <a:custGeom>
              <a:avLst/>
              <a:gdLst/>
              <a:ahLst/>
              <a:cxnLst/>
              <a:rect l="l" t="t" r="r" b="b"/>
              <a:pathLst>
                <a:path w="165" h="1218" extrusionOk="0">
                  <a:moveTo>
                    <a:pt x="3" y="0"/>
                  </a:moveTo>
                  <a:lnTo>
                    <a:pt x="0" y="1217"/>
                  </a:lnTo>
                  <a:lnTo>
                    <a:pt x="161" y="1123"/>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55"/>
            <p:cNvSpPr/>
            <p:nvPr/>
          </p:nvSpPr>
          <p:spPr>
            <a:xfrm>
              <a:off x="6753150" y="1387225"/>
              <a:ext cx="26425" cy="17625"/>
            </a:xfrm>
            <a:custGeom>
              <a:avLst/>
              <a:gdLst/>
              <a:ahLst/>
              <a:cxnLst/>
              <a:rect l="l" t="t" r="r" b="b"/>
              <a:pathLst>
                <a:path w="1057" h="705" extrusionOk="0">
                  <a:moveTo>
                    <a:pt x="161" y="1"/>
                  </a:moveTo>
                  <a:lnTo>
                    <a:pt x="0" y="95"/>
                  </a:lnTo>
                  <a:lnTo>
                    <a:pt x="1056" y="704"/>
                  </a:lnTo>
                  <a:lnTo>
                    <a:pt x="1056" y="517"/>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6791575" y="1381250"/>
              <a:ext cx="22475" cy="38625"/>
            </a:xfrm>
            <a:custGeom>
              <a:avLst/>
              <a:gdLst/>
              <a:ahLst/>
              <a:cxnLst/>
              <a:rect l="l" t="t" r="r" b="b"/>
              <a:pathLst>
                <a:path w="899" h="1545" extrusionOk="0">
                  <a:moveTo>
                    <a:pt x="3" y="0"/>
                  </a:moveTo>
                  <a:lnTo>
                    <a:pt x="1" y="1029"/>
                  </a:lnTo>
                  <a:lnTo>
                    <a:pt x="895" y="1545"/>
                  </a:lnTo>
                  <a:lnTo>
                    <a:pt x="897" y="1265"/>
                  </a:lnTo>
                  <a:lnTo>
                    <a:pt x="898" y="517"/>
                  </a:lnTo>
                  <a:lnTo>
                    <a:pt x="250" y="141"/>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6787550" y="1378900"/>
              <a:ext cx="4125" cy="30425"/>
            </a:xfrm>
            <a:custGeom>
              <a:avLst/>
              <a:gdLst/>
              <a:ahLst/>
              <a:cxnLst/>
              <a:rect l="l" t="t" r="r" b="b"/>
              <a:pathLst>
                <a:path w="165" h="1217" extrusionOk="0">
                  <a:moveTo>
                    <a:pt x="3" y="0"/>
                  </a:moveTo>
                  <a:lnTo>
                    <a:pt x="1" y="1217"/>
                  </a:lnTo>
                  <a:lnTo>
                    <a:pt x="1" y="1217"/>
                  </a:lnTo>
                  <a:lnTo>
                    <a:pt x="162" y="1123"/>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6787550" y="1406950"/>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6825975" y="1400850"/>
              <a:ext cx="22475" cy="38675"/>
            </a:xfrm>
            <a:custGeom>
              <a:avLst/>
              <a:gdLst/>
              <a:ahLst/>
              <a:cxnLst/>
              <a:rect l="l" t="t" r="r" b="b"/>
              <a:pathLst>
                <a:path w="899" h="1547" extrusionOk="0">
                  <a:moveTo>
                    <a:pt x="4" y="1"/>
                  </a:moveTo>
                  <a:lnTo>
                    <a:pt x="1" y="1029"/>
                  </a:lnTo>
                  <a:lnTo>
                    <a:pt x="895" y="1547"/>
                  </a:lnTo>
                  <a:lnTo>
                    <a:pt x="897" y="1265"/>
                  </a:lnTo>
                  <a:lnTo>
                    <a:pt x="898" y="517"/>
                  </a:lnTo>
                  <a:lnTo>
                    <a:pt x="249" y="143"/>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6821950" y="1398550"/>
              <a:ext cx="4125" cy="30400"/>
            </a:xfrm>
            <a:custGeom>
              <a:avLst/>
              <a:gdLst/>
              <a:ahLst/>
              <a:cxnLst/>
              <a:rect l="l" t="t" r="r" b="b"/>
              <a:pathLst>
                <a:path w="165" h="1216" extrusionOk="0">
                  <a:moveTo>
                    <a:pt x="4" y="0"/>
                  </a:moveTo>
                  <a:lnTo>
                    <a:pt x="1" y="1215"/>
                  </a:lnTo>
                  <a:lnTo>
                    <a:pt x="162" y="1121"/>
                  </a:lnTo>
                  <a:lnTo>
                    <a:pt x="165" y="93"/>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6821950" y="1426575"/>
              <a:ext cx="26425" cy="17625"/>
            </a:xfrm>
            <a:custGeom>
              <a:avLst/>
              <a:gdLst/>
              <a:ahLst/>
              <a:cxnLst/>
              <a:rect l="l" t="t" r="r" b="b"/>
              <a:pathLst>
                <a:path w="1057" h="705" extrusionOk="0">
                  <a:moveTo>
                    <a:pt x="162" y="0"/>
                  </a:moveTo>
                  <a:lnTo>
                    <a:pt x="1" y="94"/>
                  </a:lnTo>
                  <a:lnTo>
                    <a:pt x="1056" y="705"/>
                  </a:lnTo>
                  <a:lnTo>
                    <a:pt x="1056" y="518"/>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6757175" y="1409775"/>
              <a:ext cx="22450" cy="38675"/>
            </a:xfrm>
            <a:custGeom>
              <a:avLst/>
              <a:gdLst/>
              <a:ahLst/>
              <a:cxnLst/>
              <a:rect l="l" t="t" r="r" b="b"/>
              <a:pathLst>
                <a:path w="898" h="1547" extrusionOk="0">
                  <a:moveTo>
                    <a:pt x="3" y="1"/>
                  </a:moveTo>
                  <a:lnTo>
                    <a:pt x="0" y="1030"/>
                  </a:lnTo>
                  <a:lnTo>
                    <a:pt x="895" y="1546"/>
                  </a:lnTo>
                  <a:lnTo>
                    <a:pt x="897" y="1267"/>
                  </a:lnTo>
                  <a:lnTo>
                    <a:pt x="898" y="518"/>
                  </a:lnTo>
                  <a:lnTo>
                    <a:pt x="250" y="143"/>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55"/>
            <p:cNvSpPr/>
            <p:nvPr/>
          </p:nvSpPr>
          <p:spPr>
            <a:xfrm>
              <a:off x="6753150" y="1407450"/>
              <a:ext cx="4125" cy="30425"/>
            </a:xfrm>
            <a:custGeom>
              <a:avLst/>
              <a:gdLst/>
              <a:ahLst/>
              <a:cxnLst/>
              <a:rect l="l" t="t" r="r" b="b"/>
              <a:pathLst>
                <a:path w="165" h="1217" extrusionOk="0">
                  <a:moveTo>
                    <a:pt x="3" y="1"/>
                  </a:moveTo>
                  <a:lnTo>
                    <a:pt x="0" y="1216"/>
                  </a:lnTo>
                  <a:lnTo>
                    <a:pt x="161" y="1122"/>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55"/>
            <p:cNvSpPr/>
            <p:nvPr/>
          </p:nvSpPr>
          <p:spPr>
            <a:xfrm>
              <a:off x="6753150" y="1435525"/>
              <a:ext cx="26425" cy="17600"/>
            </a:xfrm>
            <a:custGeom>
              <a:avLst/>
              <a:gdLst/>
              <a:ahLst/>
              <a:cxnLst/>
              <a:rect l="l" t="t" r="r" b="b"/>
              <a:pathLst>
                <a:path w="1057" h="704" extrusionOk="0">
                  <a:moveTo>
                    <a:pt x="161" y="0"/>
                  </a:moveTo>
                  <a:lnTo>
                    <a:pt x="0" y="93"/>
                  </a:lnTo>
                  <a:lnTo>
                    <a:pt x="1056" y="704"/>
                  </a:lnTo>
                  <a:lnTo>
                    <a:pt x="1056" y="516"/>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6791575" y="1429500"/>
              <a:ext cx="22475" cy="38675"/>
            </a:xfrm>
            <a:custGeom>
              <a:avLst/>
              <a:gdLst/>
              <a:ahLst/>
              <a:cxnLst/>
              <a:rect l="l" t="t" r="r" b="b"/>
              <a:pathLst>
                <a:path w="899" h="1547" extrusionOk="0">
                  <a:moveTo>
                    <a:pt x="3" y="1"/>
                  </a:moveTo>
                  <a:lnTo>
                    <a:pt x="1" y="1030"/>
                  </a:lnTo>
                  <a:lnTo>
                    <a:pt x="895" y="1546"/>
                  </a:lnTo>
                  <a:lnTo>
                    <a:pt x="897" y="1266"/>
                  </a:lnTo>
                  <a:lnTo>
                    <a:pt x="898" y="518"/>
                  </a:lnTo>
                  <a:lnTo>
                    <a:pt x="250" y="143"/>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6787550" y="1427175"/>
              <a:ext cx="4125" cy="30450"/>
            </a:xfrm>
            <a:custGeom>
              <a:avLst/>
              <a:gdLst/>
              <a:ahLst/>
              <a:cxnLst/>
              <a:rect l="l" t="t" r="r" b="b"/>
              <a:pathLst>
                <a:path w="165" h="1218" extrusionOk="0">
                  <a:moveTo>
                    <a:pt x="3" y="1"/>
                  </a:moveTo>
                  <a:lnTo>
                    <a:pt x="1" y="1217"/>
                  </a:lnTo>
                  <a:lnTo>
                    <a:pt x="1" y="1217"/>
                  </a:lnTo>
                  <a:lnTo>
                    <a:pt x="162" y="1123"/>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6787550" y="1455250"/>
              <a:ext cx="26425" cy="17600"/>
            </a:xfrm>
            <a:custGeom>
              <a:avLst/>
              <a:gdLst/>
              <a:ahLst/>
              <a:cxnLst/>
              <a:rect l="l" t="t" r="r" b="b"/>
              <a:pathLst>
                <a:path w="1057" h="704" extrusionOk="0">
                  <a:moveTo>
                    <a:pt x="162" y="0"/>
                  </a:moveTo>
                  <a:lnTo>
                    <a:pt x="1" y="94"/>
                  </a:lnTo>
                  <a:lnTo>
                    <a:pt x="1056" y="703"/>
                  </a:lnTo>
                  <a:lnTo>
                    <a:pt x="1056" y="5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55"/>
            <p:cNvSpPr/>
            <p:nvPr/>
          </p:nvSpPr>
          <p:spPr>
            <a:xfrm>
              <a:off x="6825975" y="1449150"/>
              <a:ext cx="22475" cy="38625"/>
            </a:xfrm>
            <a:custGeom>
              <a:avLst/>
              <a:gdLst/>
              <a:ahLst/>
              <a:cxnLst/>
              <a:rect l="l" t="t" r="r" b="b"/>
              <a:pathLst>
                <a:path w="899" h="1545" extrusionOk="0">
                  <a:moveTo>
                    <a:pt x="4" y="0"/>
                  </a:moveTo>
                  <a:lnTo>
                    <a:pt x="1" y="1029"/>
                  </a:lnTo>
                  <a:lnTo>
                    <a:pt x="895" y="1545"/>
                  </a:lnTo>
                  <a:lnTo>
                    <a:pt x="897" y="1265"/>
                  </a:lnTo>
                  <a:lnTo>
                    <a:pt x="898" y="517"/>
                  </a:lnTo>
                  <a:lnTo>
                    <a:pt x="249" y="141"/>
                  </a:lnTo>
                  <a:lnTo>
                    <a:pt x="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55"/>
            <p:cNvSpPr/>
            <p:nvPr/>
          </p:nvSpPr>
          <p:spPr>
            <a:xfrm>
              <a:off x="6821950" y="1446800"/>
              <a:ext cx="4125" cy="30425"/>
            </a:xfrm>
            <a:custGeom>
              <a:avLst/>
              <a:gdLst/>
              <a:ahLst/>
              <a:cxnLst/>
              <a:rect l="l" t="t" r="r" b="b"/>
              <a:pathLst>
                <a:path w="165" h="1217" extrusionOk="0">
                  <a:moveTo>
                    <a:pt x="4" y="0"/>
                  </a:moveTo>
                  <a:lnTo>
                    <a:pt x="1" y="1217"/>
                  </a:lnTo>
                  <a:lnTo>
                    <a:pt x="162" y="1123"/>
                  </a:lnTo>
                  <a:lnTo>
                    <a:pt x="165" y="93"/>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6821950" y="1474850"/>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55"/>
            <p:cNvSpPr/>
            <p:nvPr/>
          </p:nvSpPr>
          <p:spPr>
            <a:xfrm>
              <a:off x="6757175" y="1458075"/>
              <a:ext cx="22450" cy="38650"/>
            </a:xfrm>
            <a:custGeom>
              <a:avLst/>
              <a:gdLst/>
              <a:ahLst/>
              <a:cxnLst/>
              <a:rect l="l" t="t" r="r" b="b"/>
              <a:pathLst>
                <a:path w="898" h="1546" extrusionOk="0">
                  <a:moveTo>
                    <a:pt x="3" y="0"/>
                  </a:moveTo>
                  <a:lnTo>
                    <a:pt x="0" y="1028"/>
                  </a:lnTo>
                  <a:lnTo>
                    <a:pt x="895" y="1546"/>
                  </a:lnTo>
                  <a:lnTo>
                    <a:pt x="897" y="1265"/>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55"/>
            <p:cNvSpPr/>
            <p:nvPr/>
          </p:nvSpPr>
          <p:spPr>
            <a:xfrm>
              <a:off x="6753150" y="1455750"/>
              <a:ext cx="4125" cy="30400"/>
            </a:xfrm>
            <a:custGeom>
              <a:avLst/>
              <a:gdLst/>
              <a:ahLst/>
              <a:cxnLst/>
              <a:rect l="l" t="t" r="r" b="b"/>
              <a:pathLst>
                <a:path w="165" h="1216" extrusionOk="0">
                  <a:moveTo>
                    <a:pt x="3" y="0"/>
                  </a:moveTo>
                  <a:lnTo>
                    <a:pt x="0" y="1216"/>
                  </a:lnTo>
                  <a:lnTo>
                    <a:pt x="161"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6753150" y="1483775"/>
              <a:ext cx="26425" cy="17650"/>
            </a:xfrm>
            <a:custGeom>
              <a:avLst/>
              <a:gdLst/>
              <a:ahLst/>
              <a:cxnLst/>
              <a:rect l="l" t="t" r="r" b="b"/>
              <a:pathLst>
                <a:path w="1057" h="706" extrusionOk="0">
                  <a:moveTo>
                    <a:pt x="161" y="0"/>
                  </a:moveTo>
                  <a:lnTo>
                    <a:pt x="0" y="95"/>
                  </a:lnTo>
                  <a:lnTo>
                    <a:pt x="1056" y="705"/>
                  </a:lnTo>
                  <a:lnTo>
                    <a:pt x="1056" y="518"/>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6791575" y="1477800"/>
              <a:ext cx="22475" cy="38650"/>
            </a:xfrm>
            <a:custGeom>
              <a:avLst/>
              <a:gdLst/>
              <a:ahLst/>
              <a:cxnLst/>
              <a:rect l="l" t="t" r="r" b="b"/>
              <a:pathLst>
                <a:path w="899" h="1546" extrusionOk="0">
                  <a:moveTo>
                    <a:pt x="3" y="0"/>
                  </a:moveTo>
                  <a:lnTo>
                    <a:pt x="1" y="1030"/>
                  </a:lnTo>
                  <a:lnTo>
                    <a:pt x="895" y="1546"/>
                  </a:lnTo>
                  <a:lnTo>
                    <a:pt x="897" y="1266"/>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6787550" y="1475475"/>
              <a:ext cx="4125" cy="30400"/>
            </a:xfrm>
            <a:custGeom>
              <a:avLst/>
              <a:gdLst/>
              <a:ahLst/>
              <a:cxnLst/>
              <a:rect l="l" t="t" r="r" b="b"/>
              <a:pathLst>
                <a:path w="165" h="1216" extrusionOk="0">
                  <a:moveTo>
                    <a:pt x="3" y="0"/>
                  </a:moveTo>
                  <a:lnTo>
                    <a:pt x="1" y="1215"/>
                  </a:lnTo>
                  <a:lnTo>
                    <a:pt x="162"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6787550" y="1503525"/>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6825975" y="1497400"/>
              <a:ext cx="22475" cy="38675"/>
            </a:xfrm>
            <a:custGeom>
              <a:avLst/>
              <a:gdLst/>
              <a:ahLst/>
              <a:cxnLst/>
              <a:rect l="l" t="t" r="r" b="b"/>
              <a:pathLst>
                <a:path w="899" h="1547" extrusionOk="0">
                  <a:moveTo>
                    <a:pt x="4" y="1"/>
                  </a:moveTo>
                  <a:lnTo>
                    <a:pt x="1" y="1030"/>
                  </a:lnTo>
                  <a:lnTo>
                    <a:pt x="895" y="1546"/>
                  </a:lnTo>
                  <a:lnTo>
                    <a:pt x="897" y="1266"/>
                  </a:lnTo>
                  <a:lnTo>
                    <a:pt x="898" y="518"/>
                  </a:lnTo>
                  <a:lnTo>
                    <a:pt x="249" y="143"/>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55"/>
            <p:cNvSpPr/>
            <p:nvPr/>
          </p:nvSpPr>
          <p:spPr>
            <a:xfrm>
              <a:off x="6821950" y="1495075"/>
              <a:ext cx="4125" cy="30450"/>
            </a:xfrm>
            <a:custGeom>
              <a:avLst/>
              <a:gdLst/>
              <a:ahLst/>
              <a:cxnLst/>
              <a:rect l="l" t="t" r="r" b="b"/>
              <a:pathLst>
                <a:path w="165" h="1218" extrusionOk="0">
                  <a:moveTo>
                    <a:pt x="4" y="1"/>
                  </a:moveTo>
                  <a:lnTo>
                    <a:pt x="1" y="1217"/>
                  </a:lnTo>
                  <a:lnTo>
                    <a:pt x="162" y="1123"/>
                  </a:lnTo>
                  <a:lnTo>
                    <a:pt x="165" y="94"/>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55"/>
            <p:cNvSpPr/>
            <p:nvPr/>
          </p:nvSpPr>
          <p:spPr>
            <a:xfrm>
              <a:off x="6821950" y="1523150"/>
              <a:ext cx="26425" cy="17600"/>
            </a:xfrm>
            <a:custGeom>
              <a:avLst/>
              <a:gdLst/>
              <a:ahLst/>
              <a:cxnLst/>
              <a:rect l="l" t="t" r="r" b="b"/>
              <a:pathLst>
                <a:path w="1057" h="704" extrusionOk="0">
                  <a:moveTo>
                    <a:pt x="162" y="0"/>
                  </a:moveTo>
                  <a:lnTo>
                    <a:pt x="1" y="94"/>
                  </a:lnTo>
                  <a:lnTo>
                    <a:pt x="1056" y="703"/>
                  </a:lnTo>
                  <a:lnTo>
                    <a:pt x="1056" y="5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6942975" y="1313250"/>
              <a:ext cx="22450" cy="38625"/>
            </a:xfrm>
            <a:custGeom>
              <a:avLst/>
              <a:gdLst/>
              <a:ahLst/>
              <a:cxnLst/>
              <a:rect l="l" t="t" r="r" b="b"/>
              <a:pathLst>
                <a:path w="898" h="1545" extrusionOk="0">
                  <a:moveTo>
                    <a:pt x="895" y="0"/>
                  </a:moveTo>
                  <a:lnTo>
                    <a:pt x="650" y="141"/>
                  </a:lnTo>
                  <a:lnTo>
                    <a:pt x="0" y="516"/>
                  </a:lnTo>
                  <a:lnTo>
                    <a:pt x="1" y="1265"/>
                  </a:lnTo>
                  <a:lnTo>
                    <a:pt x="3" y="1544"/>
                  </a:lnTo>
                  <a:lnTo>
                    <a:pt x="898" y="1028"/>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6965325" y="1310875"/>
              <a:ext cx="4125" cy="30450"/>
            </a:xfrm>
            <a:custGeom>
              <a:avLst/>
              <a:gdLst/>
              <a:ahLst/>
              <a:cxnLst/>
              <a:rect l="l" t="t" r="r" b="b"/>
              <a:pathLst>
                <a:path w="165" h="1218" extrusionOk="0">
                  <a:moveTo>
                    <a:pt x="162" y="1"/>
                  </a:moveTo>
                  <a:lnTo>
                    <a:pt x="1" y="94"/>
                  </a:lnTo>
                  <a:lnTo>
                    <a:pt x="4" y="1123"/>
                  </a:lnTo>
                  <a:lnTo>
                    <a:pt x="165" y="1218"/>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6943025" y="1338950"/>
              <a:ext cx="26425" cy="17600"/>
            </a:xfrm>
            <a:custGeom>
              <a:avLst/>
              <a:gdLst/>
              <a:ahLst/>
              <a:cxnLst/>
              <a:rect l="l" t="t" r="r" b="b"/>
              <a:pathLst>
                <a:path w="1057" h="704" extrusionOk="0">
                  <a:moveTo>
                    <a:pt x="896" y="0"/>
                  </a:moveTo>
                  <a:lnTo>
                    <a:pt x="1" y="516"/>
                  </a:lnTo>
                  <a:lnTo>
                    <a:pt x="1" y="704"/>
                  </a:lnTo>
                  <a:lnTo>
                    <a:pt x="1057" y="95"/>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55"/>
            <p:cNvSpPr/>
            <p:nvPr/>
          </p:nvSpPr>
          <p:spPr>
            <a:xfrm>
              <a:off x="6908550" y="1332975"/>
              <a:ext cx="22475" cy="38650"/>
            </a:xfrm>
            <a:custGeom>
              <a:avLst/>
              <a:gdLst/>
              <a:ahLst/>
              <a:cxnLst/>
              <a:rect l="l" t="t" r="r" b="b"/>
              <a:pathLst>
                <a:path w="899" h="1546" extrusionOk="0">
                  <a:moveTo>
                    <a:pt x="896" y="0"/>
                  </a:moveTo>
                  <a:lnTo>
                    <a:pt x="651" y="142"/>
                  </a:lnTo>
                  <a:lnTo>
                    <a:pt x="1" y="516"/>
                  </a:lnTo>
                  <a:lnTo>
                    <a:pt x="2" y="1264"/>
                  </a:lnTo>
                  <a:lnTo>
                    <a:pt x="4" y="1546"/>
                  </a:lnTo>
                  <a:lnTo>
                    <a:pt x="898" y="1028"/>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55"/>
            <p:cNvSpPr/>
            <p:nvPr/>
          </p:nvSpPr>
          <p:spPr>
            <a:xfrm>
              <a:off x="6930925" y="1330650"/>
              <a:ext cx="4125" cy="30400"/>
            </a:xfrm>
            <a:custGeom>
              <a:avLst/>
              <a:gdLst/>
              <a:ahLst/>
              <a:cxnLst/>
              <a:rect l="l" t="t" r="r" b="b"/>
              <a:pathLst>
                <a:path w="165" h="1216" extrusionOk="0">
                  <a:moveTo>
                    <a:pt x="162" y="0"/>
                  </a:moveTo>
                  <a:lnTo>
                    <a:pt x="1" y="93"/>
                  </a:lnTo>
                  <a:lnTo>
                    <a:pt x="3" y="1121"/>
                  </a:lnTo>
                  <a:lnTo>
                    <a:pt x="164" y="1215"/>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6908625" y="1358675"/>
              <a:ext cx="26425" cy="17625"/>
            </a:xfrm>
            <a:custGeom>
              <a:avLst/>
              <a:gdLst/>
              <a:ahLst/>
              <a:cxnLst/>
              <a:rect l="l" t="t" r="r" b="b"/>
              <a:pathLst>
                <a:path w="1057" h="705" extrusionOk="0">
                  <a:moveTo>
                    <a:pt x="895" y="0"/>
                  </a:moveTo>
                  <a:lnTo>
                    <a:pt x="1" y="518"/>
                  </a:lnTo>
                  <a:lnTo>
                    <a:pt x="1" y="705"/>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6874150" y="1352575"/>
              <a:ext cx="22475" cy="38675"/>
            </a:xfrm>
            <a:custGeom>
              <a:avLst/>
              <a:gdLst/>
              <a:ahLst/>
              <a:cxnLst/>
              <a:rect l="l" t="t" r="r" b="b"/>
              <a:pathLst>
                <a:path w="899" h="1547" extrusionOk="0">
                  <a:moveTo>
                    <a:pt x="895" y="0"/>
                  </a:moveTo>
                  <a:lnTo>
                    <a:pt x="650" y="143"/>
                  </a:lnTo>
                  <a:lnTo>
                    <a:pt x="1" y="517"/>
                  </a:lnTo>
                  <a:lnTo>
                    <a:pt x="2" y="1265"/>
                  </a:lnTo>
                  <a:lnTo>
                    <a:pt x="4" y="1546"/>
                  </a:lnTo>
                  <a:lnTo>
                    <a:pt x="898" y="1029"/>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55"/>
            <p:cNvSpPr/>
            <p:nvPr/>
          </p:nvSpPr>
          <p:spPr>
            <a:xfrm>
              <a:off x="6896525" y="1350250"/>
              <a:ext cx="4125" cy="30400"/>
            </a:xfrm>
            <a:custGeom>
              <a:avLst/>
              <a:gdLst/>
              <a:ahLst/>
              <a:cxnLst/>
              <a:rect l="l" t="t" r="r" b="b"/>
              <a:pathLst>
                <a:path w="165" h="1216" extrusionOk="0">
                  <a:moveTo>
                    <a:pt x="161" y="1"/>
                  </a:moveTo>
                  <a:lnTo>
                    <a:pt x="0" y="93"/>
                  </a:lnTo>
                  <a:lnTo>
                    <a:pt x="3" y="1122"/>
                  </a:lnTo>
                  <a:lnTo>
                    <a:pt x="164" y="1216"/>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55"/>
            <p:cNvSpPr/>
            <p:nvPr/>
          </p:nvSpPr>
          <p:spPr>
            <a:xfrm>
              <a:off x="6874225" y="1378275"/>
              <a:ext cx="26425" cy="17650"/>
            </a:xfrm>
            <a:custGeom>
              <a:avLst/>
              <a:gdLst/>
              <a:ahLst/>
              <a:cxnLst/>
              <a:rect l="l" t="t" r="r" b="b"/>
              <a:pathLst>
                <a:path w="1057" h="706" extrusionOk="0">
                  <a:moveTo>
                    <a:pt x="895" y="1"/>
                  </a:moveTo>
                  <a:lnTo>
                    <a:pt x="1" y="518"/>
                  </a:lnTo>
                  <a:lnTo>
                    <a:pt x="1" y="705"/>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6942975" y="1361500"/>
              <a:ext cx="22450" cy="38650"/>
            </a:xfrm>
            <a:custGeom>
              <a:avLst/>
              <a:gdLst/>
              <a:ahLst/>
              <a:cxnLst/>
              <a:rect l="l" t="t" r="r" b="b"/>
              <a:pathLst>
                <a:path w="898" h="1546" extrusionOk="0">
                  <a:moveTo>
                    <a:pt x="895" y="0"/>
                  </a:moveTo>
                  <a:lnTo>
                    <a:pt x="650" y="142"/>
                  </a:lnTo>
                  <a:lnTo>
                    <a:pt x="0" y="518"/>
                  </a:lnTo>
                  <a:lnTo>
                    <a:pt x="1" y="1266"/>
                  </a:lnTo>
                  <a:lnTo>
                    <a:pt x="3" y="1546"/>
                  </a:lnTo>
                  <a:lnTo>
                    <a:pt x="898" y="1030"/>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6965325" y="1359175"/>
              <a:ext cx="4125" cy="30450"/>
            </a:xfrm>
            <a:custGeom>
              <a:avLst/>
              <a:gdLst/>
              <a:ahLst/>
              <a:cxnLst/>
              <a:rect l="l" t="t" r="r" b="b"/>
              <a:pathLst>
                <a:path w="165" h="1218" extrusionOk="0">
                  <a:moveTo>
                    <a:pt x="162" y="0"/>
                  </a:moveTo>
                  <a:lnTo>
                    <a:pt x="1" y="93"/>
                  </a:lnTo>
                  <a:lnTo>
                    <a:pt x="4" y="1123"/>
                  </a:lnTo>
                  <a:lnTo>
                    <a:pt x="165" y="1217"/>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6943025" y="1387225"/>
              <a:ext cx="26425" cy="17625"/>
            </a:xfrm>
            <a:custGeom>
              <a:avLst/>
              <a:gdLst/>
              <a:ahLst/>
              <a:cxnLst/>
              <a:rect l="l" t="t" r="r" b="b"/>
              <a:pathLst>
                <a:path w="1057" h="705" extrusionOk="0">
                  <a:moveTo>
                    <a:pt x="896" y="1"/>
                  </a:moveTo>
                  <a:lnTo>
                    <a:pt x="1" y="517"/>
                  </a:lnTo>
                  <a:lnTo>
                    <a:pt x="1" y="704"/>
                  </a:lnTo>
                  <a:lnTo>
                    <a:pt x="1057" y="95"/>
                  </a:lnTo>
                  <a:lnTo>
                    <a:pt x="89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6908550" y="1381250"/>
              <a:ext cx="22475" cy="38625"/>
            </a:xfrm>
            <a:custGeom>
              <a:avLst/>
              <a:gdLst/>
              <a:ahLst/>
              <a:cxnLst/>
              <a:rect l="l" t="t" r="r" b="b"/>
              <a:pathLst>
                <a:path w="899" h="1545" extrusionOk="0">
                  <a:moveTo>
                    <a:pt x="896" y="0"/>
                  </a:moveTo>
                  <a:lnTo>
                    <a:pt x="651" y="141"/>
                  </a:lnTo>
                  <a:lnTo>
                    <a:pt x="1" y="517"/>
                  </a:lnTo>
                  <a:lnTo>
                    <a:pt x="2" y="1265"/>
                  </a:lnTo>
                  <a:lnTo>
                    <a:pt x="4" y="1545"/>
                  </a:lnTo>
                  <a:lnTo>
                    <a:pt x="898" y="1029"/>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6930925" y="1378900"/>
              <a:ext cx="4125" cy="30425"/>
            </a:xfrm>
            <a:custGeom>
              <a:avLst/>
              <a:gdLst/>
              <a:ahLst/>
              <a:cxnLst/>
              <a:rect l="l" t="t" r="r" b="b"/>
              <a:pathLst>
                <a:path w="165" h="1217" extrusionOk="0">
                  <a:moveTo>
                    <a:pt x="162" y="0"/>
                  </a:moveTo>
                  <a:lnTo>
                    <a:pt x="1" y="93"/>
                  </a:lnTo>
                  <a:lnTo>
                    <a:pt x="3" y="1123"/>
                  </a:lnTo>
                  <a:lnTo>
                    <a:pt x="164" y="1217"/>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6908625" y="1406950"/>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55"/>
            <p:cNvSpPr/>
            <p:nvPr/>
          </p:nvSpPr>
          <p:spPr>
            <a:xfrm>
              <a:off x="6874150" y="1400850"/>
              <a:ext cx="22475" cy="38675"/>
            </a:xfrm>
            <a:custGeom>
              <a:avLst/>
              <a:gdLst/>
              <a:ahLst/>
              <a:cxnLst/>
              <a:rect l="l" t="t" r="r" b="b"/>
              <a:pathLst>
                <a:path w="899" h="1547" extrusionOk="0">
                  <a:moveTo>
                    <a:pt x="895" y="1"/>
                  </a:moveTo>
                  <a:lnTo>
                    <a:pt x="650" y="143"/>
                  </a:lnTo>
                  <a:lnTo>
                    <a:pt x="1" y="517"/>
                  </a:lnTo>
                  <a:lnTo>
                    <a:pt x="2" y="1265"/>
                  </a:lnTo>
                  <a:lnTo>
                    <a:pt x="4" y="1547"/>
                  </a:lnTo>
                  <a:lnTo>
                    <a:pt x="898" y="1029"/>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55"/>
            <p:cNvSpPr/>
            <p:nvPr/>
          </p:nvSpPr>
          <p:spPr>
            <a:xfrm>
              <a:off x="6896525" y="1398550"/>
              <a:ext cx="4125" cy="30400"/>
            </a:xfrm>
            <a:custGeom>
              <a:avLst/>
              <a:gdLst/>
              <a:ahLst/>
              <a:cxnLst/>
              <a:rect l="l" t="t" r="r" b="b"/>
              <a:pathLst>
                <a:path w="165" h="1216" extrusionOk="0">
                  <a:moveTo>
                    <a:pt x="161" y="0"/>
                  </a:moveTo>
                  <a:lnTo>
                    <a:pt x="0" y="93"/>
                  </a:lnTo>
                  <a:lnTo>
                    <a:pt x="3" y="1121"/>
                  </a:lnTo>
                  <a:lnTo>
                    <a:pt x="164" y="1215"/>
                  </a:lnTo>
                  <a:lnTo>
                    <a:pt x="161" y="0"/>
                  </a:lnTo>
                  <a:close/>
                  <a:moveTo>
                    <a:pt x="164" y="1215"/>
                  </a:moveTo>
                  <a:lnTo>
                    <a:pt x="164" y="1215"/>
                  </a:lnTo>
                  <a:lnTo>
                    <a:pt x="164" y="121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6874225" y="1426575"/>
              <a:ext cx="26425" cy="17625"/>
            </a:xfrm>
            <a:custGeom>
              <a:avLst/>
              <a:gdLst/>
              <a:ahLst/>
              <a:cxnLst/>
              <a:rect l="l" t="t" r="r" b="b"/>
              <a:pathLst>
                <a:path w="1057" h="705" extrusionOk="0">
                  <a:moveTo>
                    <a:pt x="895" y="0"/>
                  </a:moveTo>
                  <a:lnTo>
                    <a:pt x="1" y="518"/>
                  </a:lnTo>
                  <a:lnTo>
                    <a:pt x="1" y="705"/>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55"/>
            <p:cNvSpPr/>
            <p:nvPr/>
          </p:nvSpPr>
          <p:spPr>
            <a:xfrm>
              <a:off x="6942975" y="1409775"/>
              <a:ext cx="22450" cy="38675"/>
            </a:xfrm>
            <a:custGeom>
              <a:avLst/>
              <a:gdLst/>
              <a:ahLst/>
              <a:cxnLst/>
              <a:rect l="l" t="t" r="r" b="b"/>
              <a:pathLst>
                <a:path w="898" h="1547" extrusionOk="0">
                  <a:moveTo>
                    <a:pt x="895" y="1"/>
                  </a:moveTo>
                  <a:lnTo>
                    <a:pt x="650" y="143"/>
                  </a:lnTo>
                  <a:lnTo>
                    <a:pt x="0" y="518"/>
                  </a:lnTo>
                  <a:lnTo>
                    <a:pt x="1" y="1267"/>
                  </a:lnTo>
                  <a:lnTo>
                    <a:pt x="3" y="1546"/>
                  </a:lnTo>
                  <a:lnTo>
                    <a:pt x="898" y="1030"/>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55"/>
            <p:cNvSpPr/>
            <p:nvPr/>
          </p:nvSpPr>
          <p:spPr>
            <a:xfrm>
              <a:off x="6965325" y="1407450"/>
              <a:ext cx="4125" cy="30425"/>
            </a:xfrm>
            <a:custGeom>
              <a:avLst/>
              <a:gdLst/>
              <a:ahLst/>
              <a:cxnLst/>
              <a:rect l="l" t="t" r="r" b="b"/>
              <a:pathLst>
                <a:path w="165" h="1217" extrusionOk="0">
                  <a:moveTo>
                    <a:pt x="162" y="1"/>
                  </a:moveTo>
                  <a:lnTo>
                    <a:pt x="1" y="94"/>
                  </a:lnTo>
                  <a:lnTo>
                    <a:pt x="4" y="1122"/>
                  </a:lnTo>
                  <a:lnTo>
                    <a:pt x="165" y="1216"/>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6943025" y="1435525"/>
              <a:ext cx="26425" cy="17600"/>
            </a:xfrm>
            <a:custGeom>
              <a:avLst/>
              <a:gdLst/>
              <a:ahLst/>
              <a:cxnLst/>
              <a:rect l="l" t="t" r="r" b="b"/>
              <a:pathLst>
                <a:path w="1057" h="704" extrusionOk="0">
                  <a:moveTo>
                    <a:pt x="896" y="0"/>
                  </a:moveTo>
                  <a:lnTo>
                    <a:pt x="1" y="516"/>
                  </a:lnTo>
                  <a:lnTo>
                    <a:pt x="1" y="704"/>
                  </a:lnTo>
                  <a:lnTo>
                    <a:pt x="1057" y="93"/>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55"/>
            <p:cNvSpPr/>
            <p:nvPr/>
          </p:nvSpPr>
          <p:spPr>
            <a:xfrm>
              <a:off x="6908550" y="1429500"/>
              <a:ext cx="22475" cy="38675"/>
            </a:xfrm>
            <a:custGeom>
              <a:avLst/>
              <a:gdLst/>
              <a:ahLst/>
              <a:cxnLst/>
              <a:rect l="l" t="t" r="r" b="b"/>
              <a:pathLst>
                <a:path w="899" h="1547" extrusionOk="0">
                  <a:moveTo>
                    <a:pt x="896" y="1"/>
                  </a:moveTo>
                  <a:lnTo>
                    <a:pt x="651" y="143"/>
                  </a:lnTo>
                  <a:lnTo>
                    <a:pt x="1" y="518"/>
                  </a:lnTo>
                  <a:lnTo>
                    <a:pt x="2" y="1266"/>
                  </a:lnTo>
                  <a:lnTo>
                    <a:pt x="4" y="1546"/>
                  </a:lnTo>
                  <a:lnTo>
                    <a:pt x="898" y="1030"/>
                  </a:lnTo>
                  <a:lnTo>
                    <a:pt x="89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55"/>
            <p:cNvSpPr/>
            <p:nvPr/>
          </p:nvSpPr>
          <p:spPr>
            <a:xfrm>
              <a:off x="6930925" y="1427175"/>
              <a:ext cx="4125" cy="30450"/>
            </a:xfrm>
            <a:custGeom>
              <a:avLst/>
              <a:gdLst/>
              <a:ahLst/>
              <a:cxnLst/>
              <a:rect l="l" t="t" r="r" b="b"/>
              <a:pathLst>
                <a:path w="165" h="1218" extrusionOk="0">
                  <a:moveTo>
                    <a:pt x="162" y="1"/>
                  </a:moveTo>
                  <a:lnTo>
                    <a:pt x="1" y="94"/>
                  </a:lnTo>
                  <a:lnTo>
                    <a:pt x="3" y="1123"/>
                  </a:lnTo>
                  <a:lnTo>
                    <a:pt x="164" y="12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6908625" y="1455250"/>
              <a:ext cx="26425" cy="17600"/>
            </a:xfrm>
            <a:custGeom>
              <a:avLst/>
              <a:gdLst/>
              <a:ahLst/>
              <a:cxnLst/>
              <a:rect l="l" t="t" r="r" b="b"/>
              <a:pathLst>
                <a:path w="1057" h="704" extrusionOk="0">
                  <a:moveTo>
                    <a:pt x="895" y="0"/>
                  </a:moveTo>
                  <a:lnTo>
                    <a:pt x="1" y="516"/>
                  </a:lnTo>
                  <a:lnTo>
                    <a:pt x="1" y="703"/>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55"/>
            <p:cNvSpPr/>
            <p:nvPr/>
          </p:nvSpPr>
          <p:spPr>
            <a:xfrm>
              <a:off x="6874150" y="1449150"/>
              <a:ext cx="22475" cy="38625"/>
            </a:xfrm>
            <a:custGeom>
              <a:avLst/>
              <a:gdLst/>
              <a:ahLst/>
              <a:cxnLst/>
              <a:rect l="l" t="t" r="r" b="b"/>
              <a:pathLst>
                <a:path w="899" h="1545" extrusionOk="0">
                  <a:moveTo>
                    <a:pt x="895" y="0"/>
                  </a:moveTo>
                  <a:lnTo>
                    <a:pt x="650" y="141"/>
                  </a:lnTo>
                  <a:lnTo>
                    <a:pt x="1" y="517"/>
                  </a:lnTo>
                  <a:lnTo>
                    <a:pt x="2" y="1265"/>
                  </a:lnTo>
                  <a:lnTo>
                    <a:pt x="4" y="1545"/>
                  </a:lnTo>
                  <a:lnTo>
                    <a:pt x="898" y="1029"/>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55"/>
            <p:cNvSpPr/>
            <p:nvPr/>
          </p:nvSpPr>
          <p:spPr>
            <a:xfrm>
              <a:off x="6896525" y="1446800"/>
              <a:ext cx="4125" cy="30425"/>
            </a:xfrm>
            <a:custGeom>
              <a:avLst/>
              <a:gdLst/>
              <a:ahLst/>
              <a:cxnLst/>
              <a:rect l="l" t="t" r="r" b="b"/>
              <a:pathLst>
                <a:path w="165" h="1217" extrusionOk="0">
                  <a:moveTo>
                    <a:pt x="161" y="0"/>
                  </a:moveTo>
                  <a:lnTo>
                    <a:pt x="0" y="93"/>
                  </a:lnTo>
                  <a:lnTo>
                    <a:pt x="3" y="1123"/>
                  </a:lnTo>
                  <a:lnTo>
                    <a:pt x="164" y="1217"/>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6874225" y="1474850"/>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6942975" y="1458075"/>
              <a:ext cx="22450" cy="38650"/>
            </a:xfrm>
            <a:custGeom>
              <a:avLst/>
              <a:gdLst/>
              <a:ahLst/>
              <a:cxnLst/>
              <a:rect l="l" t="t" r="r" b="b"/>
              <a:pathLst>
                <a:path w="898" h="1546" extrusionOk="0">
                  <a:moveTo>
                    <a:pt x="895" y="0"/>
                  </a:moveTo>
                  <a:lnTo>
                    <a:pt x="650" y="142"/>
                  </a:lnTo>
                  <a:lnTo>
                    <a:pt x="0" y="516"/>
                  </a:lnTo>
                  <a:lnTo>
                    <a:pt x="1" y="1265"/>
                  </a:lnTo>
                  <a:lnTo>
                    <a:pt x="3" y="1546"/>
                  </a:lnTo>
                  <a:lnTo>
                    <a:pt x="898" y="1028"/>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6965325" y="1455750"/>
              <a:ext cx="4125" cy="30400"/>
            </a:xfrm>
            <a:custGeom>
              <a:avLst/>
              <a:gdLst/>
              <a:ahLst/>
              <a:cxnLst/>
              <a:rect l="l" t="t" r="r" b="b"/>
              <a:pathLst>
                <a:path w="165" h="1216" extrusionOk="0">
                  <a:moveTo>
                    <a:pt x="162" y="0"/>
                  </a:moveTo>
                  <a:lnTo>
                    <a:pt x="1" y="93"/>
                  </a:lnTo>
                  <a:lnTo>
                    <a:pt x="4" y="1121"/>
                  </a:lnTo>
                  <a:lnTo>
                    <a:pt x="165" y="12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6943025" y="1483775"/>
              <a:ext cx="26425" cy="17650"/>
            </a:xfrm>
            <a:custGeom>
              <a:avLst/>
              <a:gdLst/>
              <a:ahLst/>
              <a:cxnLst/>
              <a:rect l="l" t="t" r="r" b="b"/>
              <a:pathLst>
                <a:path w="1057" h="706" extrusionOk="0">
                  <a:moveTo>
                    <a:pt x="896" y="0"/>
                  </a:moveTo>
                  <a:lnTo>
                    <a:pt x="1" y="518"/>
                  </a:lnTo>
                  <a:lnTo>
                    <a:pt x="1" y="705"/>
                  </a:lnTo>
                  <a:lnTo>
                    <a:pt x="1057" y="95"/>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6908550" y="1477800"/>
              <a:ext cx="22475" cy="38650"/>
            </a:xfrm>
            <a:custGeom>
              <a:avLst/>
              <a:gdLst/>
              <a:ahLst/>
              <a:cxnLst/>
              <a:rect l="l" t="t" r="r" b="b"/>
              <a:pathLst>
                <a:path w="899" h="1546" extrusionOk="0">
                  <a:moveTo>
                    <a:pt x="896" y="0"/>
                  </a:moveTo>
                  <a:lnTo>
                    <a:pt x="651" y="142"/>
                  </a:lnTo>
                  <a:lnTo>
                    <a:pt x="1" y="516"/>
                  </a:lnTo>
                  <a:lnTo>
                    <a:pt x="2" y="1266"/>
                  </a:lnTo>
                  <a:lnTo>
                    <a:pt x="4" y="1546"/>
                  </a:lnTo>
                  <a:lnTo>
                    <a:pt x="898" y="1030"/>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6930925" y="1475475"/>
              <a:ext cx="4125" cy="30400"/>
            </a:xfrm>
            <a:custGeom>
              <a:avLst/>
              <a:gdLst/>
              <a:ahLst/>
              <a:cxnLst/>
              <a:rect l="l" t="t" r="r" b="b"/>
              <a:pathLst>
                <a:path w="165" h="1216" extrusionOk="0">
                  <a:moveTo>
                    <a:pt x="162" y="0"/>
                  </a:moveTo>
                  <a:lnTo>
                    <a:pt x="1" y="93"/>
                  </a:lnTo>
                  <a:lnTo>
                    <a:pt x="3" y="1121"/>
                  </a:lnTo>
                  <a:lnTo>
                    <a:pt x="164" y="1215"/>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55"/>
            <p:cNvSpPr/>
            <p:nvPr/>
          </p:nvSpPr>
          <p:spPr>
            <a:xfrm>
              <a:off x="6908625" y="1503525"/>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55"/>
            <p:cNvSpPr/>
            <p:nvPr/>
          </p:nvSpPr>
          <p:spPr>
            <a:xfrm>
              <a:off x="6874150" y="1497400"/>
              <a:ext cx="22475" cy="38675"/>
            </a:xfrm>
            <a:custGeom>
              <a:avLst/>
              <a:gdLst/>
              <a:ahLst/>
              <a:cxnLst/>
              <a:rect l="l" t="t" r="r" b="b"/>
              <a:pathLst>
                <a:path w="899" h="1547" extrusionOk="0">
                  <a:moveTo>
                    <a:pt x="895" y="1"/>
                  </a:moveTo>
                  <a:lnTo>
                    <a:pt x="650" y="143"/>
                  </a:lnTo>
                  <a:lnTo>
                    <a:pt x="1" y="518"/>
                  </a:lnTo>
                  <a:lnTo>
                    <a:pt x="2" y="1266"/>
                  </a:lnTo>
                  <a:lnTo>
                    <a:pt x="4" y="1546"/>
                  </a:lnTo>
                  <a:lnTo>
                    <a:pt x="898" y="1030"/>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6896525" y="1495075"/>
              <a:ext cx="4125" cy="30450"/>
            </a:xfrm>
            <a:custGeom>
              <a:avLst/>
              <a:gdLst/>
              <a:ahLst/>
              <a:cxnLst/>
              <a:rect l="l" t="t" r="r" b="b"/>
              <a:pathLst>
                <a:path w="165" h="1218" extrusionOk="0">
                  <a:moveTo>
                    <a:pt x="161" y="1"/>
                  </a:moveTo>
                  <a:lnTo>
                    <a:pt x="0" y="94"/>
                  </a:lnTo>
                  <a:lnTo>
                    <a:pt x="3" y="1123"/>
                  </a:lnTo>
                  <a:lnTo>
                    <a:pt x="164" y="1217"/>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55"/>
            <p:cNvSpPr/>
            <p:nvPr/>
          </p:nvSpPr>
          <p:spPr>
            <a:xfrm>
              <a:off x="6874225" y="1523150"/>
              <a:ext cx="26425" cy="17600"/>
            </a:xfrm>
            <a:custGeom>
              <a:avLst/>
              <a:gdLst/>
              <a:ahLst/>
              <a:cxnLst/>
              <a:rect l="l" t="t" r="r" b="b"/>
              <a:pathLst>
                <a:path w="1057" h="704" extrusionOk="0">
                  <a:moveTo>
                    <a:pt x="895" y="0"/>
                  </a:moveTo>
                  <a:lnTo>
                    <a:pt x="1" y="516"/>
                  </a:lnTo>
                  <a:lnTo>
                    <a:pt x="1" y="703"/>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55"/>
            <p:cNvSpPr/>
            <p:nvPr/>
          </p:nvSpPr>
          <p:spPr>
            <a:xfrm>
              <a:off x="6715925" y="1088475"/>
              <a:ext cx="242575" cy="142000"/>
            </a:xfrm>
            <a:custGeom>
              <a:avLst/>
              <a:gdLst/>
              <a:ahLst/>
              <a:cxnLst/>
              <a:rect l="l" t="t" r="r" b="b"/>
              <a:pathLst>
                <a:path w="9703" h="5680" extrusionOk="0">
                  <a:moveTo>
                    <a:pt x="6206" y="0"/>
                  </a:moveTo>
                  <a:cubicBezTo>
                    <a:pt x="6148" y="0"/>
                    <a:pt x="6090" y="13"/>
                    <a:pt x="6046" y="38"/>
                  </a:cubicBezTo>
                  <a:lnTo>
                    <a:pt x="90" y="3530"/>
                  </a:lnTo>
                  <a:cubicBezTo>
                    <a:pt x="2" y="3581"/>
                    <a:pt x="0" y="3664"/>
                    <a:pt x="89" y="3716"/>
                  </a:cubicBezTo>
                  <a:lnTo>
                    <a:pt x="3337" y="5642"/>
                  </a:lnTo>
                  <a:cubicBezTo>
                    <a:pt x="3381" y="5667"/>
                    <a:pt x="3439" y="5680"/>
                    <a:pt x="3497" y="5680"/>
                  </a:cubicBezTo>
                  <a:cubicBezTo>
                    <a:pt x="3555" y="5680"/>
                    <a:pt x="3613" y="5667"/>
                    <a:pt x="3657" y="5642"/>
                  </a:cubicBezTo>
                  <a:lnTo>
                    <a:pt x="9613" y="2151"/>
                  </a:lnTo>
                  <a:cubicBezTo>
                    <a:pt x="9701" y="2100"/>
                    <a:pt x="9703" y="2016"/>
                    <a:pt x="9614" y="1966"/>
                  </a:cubicBezTo>
                  <a:lnTo>
                    <a:pt x="6366" y="38"/>
                  </a:lnTo>
                  <a:cubicBezTo>
                    <a:pt x="6322" y="13"/>
                    <a:pt x="6264" y="0"/>
                    <a:pt x="620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6774425" y="1092575"/>
              <a:ext cx="57925" cy="105150"/>
            </a:xfrm>
            <a:custGeom>
              <a:avLst/>
              <a:gdLst/>
              <a:ahLst/>
              <a:cxnLst/>
              <a:rect l="l" t="t" r="r" b="b"/>
              <a:pathLst>
                <a:path w="2317" h="4206" extrusionOk="0">
                  <a:moveTo>
                    <a:pt x="1" y="1"/>
                  </a:moveTo>
                  <a:lnTo>
                    <a:pt x="8" y="2879"/>
                  </a:lnTo>
                  <a:cubicBezTo>
                    <a:pt x="8" y="2879"/>
                    <a:pt x="2306" y="4206"/>
                    <a:pt x="2316" y="4206"/>
                  </a:cubicBezTo>
                  <a:cubicBezTo>
                    <a:pt x="2316" y="4206"/>
                    <a:pt x="2316" y="4206"/>
                    <a:pt x="2316" y="4206"/>
                  </a:cubicBezTo>
                  <a:lnTo>
                    <a:pt x="2313" y="13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55"/>
            <p:cNvSpPr/>
            <p:nvPr/>
          </p:nvSpPr>
          <p:spPr>
            <a:xfrm>
              <a:off x="6774425" y="1046650"/>
              <a:ext cx="149525" cy="151075"/>
            </a:xfrm>
            <a:custGeom>
              <a:avLst/>
              <a:gdLst/>
              <a:ahLst/>
              <a:cxnLst/>
              <a:rect l="l" t="t" r="r" b="b"/>
              <a:pathLst>
                <a:path w="5981" h="6043" extrusionOk="0">
                  <a:moveTo>
                    <a:pt x="3666" y="0"/>
                  </a:moveTo>
                  <a:lnTo>
                    <a:pt x="1" y="1838"/>
                  </a:lnTo>
                  <a:lnTo>
                    <a:pt x="2302" y="3195"/>
                  </a:lnTo>
                  <a:lnTo>
                    <a:pt x="2313" y="3189"/>
                  </a:lnTo>
                  <a:lnTo>
                    <a:pt x="2319" y="6043"/>
                  </a:lnTo>
                  <a:lnTo>
                    <a:pt x="5981" y="3897"/>
                  </a:lnTo>
                  <a:lnTo>
                    <a:pt x="5975" y="1276"/>
                  </a:lnTo>
                  <a:lnTo>
                    <a:pt x="366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55"/>
            <p:cNvSpPr/>
            <p:nvPr/>
          </p:nvSpPr>
          <p:spPr>
            <a:xfrm>
              <a:off x="6893775" y="1105675"/>
              <a:ext cx="21450" cy="51750"/>
            </a:xfrm>
            <a:custGeom>
              <a:avLst/>
              <a:gdLst/>
              <a:ahLst/>
              <a:cxnLst/>
              <a:rect l="l" t="t" r="r" b="b"/>
              <a:pathLst>
                <a:path w="858" h="2070" extrusionOk="0">
                  <a:moveTo>
                    <a:pt x="853" y="0"/>
                  </a:moveTo>
                  <a:lnTo>
                    <a:pt x="0" y="492"/>
                  </a:lnTo>
                  <a:lnTo>
                    <a:pt x="5" y="2069"/>
                  </a:lnTo>
                  <a:lnTo>
                    <a:pt x="86" y="2021"/>
                  </a:lnTo>
                  <a:lnTo>
                    <a:pt x="764" y="1630"/>
                  </a:lnTo>
                  <a:lnTo>
                    <a:pt x="857" y="1576"/>
                  </a:lnTo>
                  <a:lnTo>
                    <a:pt x="85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55"/>
            <p:cNvSpPr/>
            <p:nvPr/>
          </p:nvSpPr>
          <p:spPr>
            <a:xfrm>
              <a:off x="6892325" y="1117150"/>
              <a:ext cx="1575" cy="40275"/>
            </a:xfrm>
            <a:custGeom>
              <a:avLst/>
              <a:gdLst/>
              <a:ahLst/>
              <a:cxnLst/>
              <a:rect l="l" t="t" r="r" b="b"/>
              <a:pathLst>
                <a:path w="63" h="1611" extrusionOk="0">
                  <a:moveTo>
                    <a:pt x="0" y="1"/>
                  </a:moveTo>
                  <a:lnTo>
                    <a:pt x="5" y="1578"/>
                  </a:lnTo>
                  <a:lnTo>
                    <a:pt x="63" y="1610"/>
                  </a:lnTo>
                  <a:lnTo>
                    <a:pt x="58" y="33"/>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6911100" y="1109750"/>
              <a:ext cx="1800" cy="36675"/>
            </a:xfrm>
            <a:custGeom>
              <a:avLst/>
              <a:gdLst/>
              <a:ahLst/>
              <a:cxnLst/>
              <a:rect l="l" t="t" r="r" b="b"/>
              <a:pathLst>
                <a:path w="72" h="1467" extrusionOk="0">
                  <a:moveTo>
                    <a:pt x="69" y="1"/>
                  </a:moveTo>
                  <a:lnTo>
                    <a:pt x="0" y="43"/>
                  </a:lnTo>
                  <a:lnTo>
                    <a:pt x="2" y="1429"/>
                  </a:lnTo>
                  <a:lnTo>
                    <a:pt x="71" y="1467"/>
                  </a:lnTo>
                  <a:lnTo>
                    <a:pt x="6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6895800" y="1110550"/>
              <a:ext cx="15750" cy="44400"/>
            </a:xfrm>
            <a:custGeom>
              <a:avLst/>
              <a:gdLst/>
              <a:ahLst/>
              <a:cxnLst/>
              <a:rect l="l" t="t" r="r" b="b"/>
              <a:pathLst>
                <a:path w="630" h="1776" extrusionOk="0">
                  <a:moveTo>
                    <a:pt x="628" y="1"/>
                  </a:moveTo>
                  <a:lnTo>
                    <a:pt x="0" y="366"/>
                  </a:lnTo>
                  <a:lnTo>
                    <a:pt x="5" y="1776"/>
                  </a:lnTo>
                  <a:lnTo>
                    <a:pt x="630" y="1416"/>
                  </a:lnTo>
                  <a:lnTo>
                    <a:pt x="62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6773375" y="1026350"/>
              <a:ext cx="101025" cy="100800"/>
            </a:xfrm>
            <a:custGeom>
              <a:avLst/>
              <a:gdLst/>
              <a:ahLst/>
              <a:cxnLst/>
              <a:rect l="l" t="t" r="r" b="b"/>
              <a:pathLst>
                <a:path w="4041" h="4032" extrusionOk="0">
                  <a:moveTo>
                    <a:pt x="1661" y="0"/>
                  </a:moveTo>
                  <a:lnTo>
                    <a:pt x="1" y="2655"/>
                  </a:lnTo>
                  <a:lnTo>
                    <a:pt x="2355" y="4032"/>
                  </a:lnTo>
                  <a:lnTo>
                    <a:pt x="4040" y="1339"/>
                  </a:lnTo>
                  <a:lnTo>
                    <a:pt x="166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6814875" y="1026350"/>
              <a:ext cx="110925" cy="52900"/>
            </a:xfrm>
            <a:custGeom>
              <a:avLst/>
              <a:gdLst/>
              <a:ahLst/>
              <a:cxnLst/>
              <a:rect l="l" t="t" r="r" b="b"/>
              <a:pathLst>
                <a:path w="4437" h="2116" extrusionOk="0">
                  <a:moveTo>
                    <a:pt x="1" y="0"/>
                  </a:moveTo>
                  <a:lnTo>
                    <a:pt x="2380" y="1339"/>
                  </a:lnTo>
                  <a:lnTo>
                    <a:pt x="4437" y="2116"/>
                  </a:lnTo>
                  <a:lnTo>
                    <a:pt x="2048" y="8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6895800" y="1131975"/>
              <a:ext cx="4225" cy="3575"/>
            </a:xfrm>
            <a:custGeom>
              <a:avLst/>
              <a:gdLst/>
              <a:ahLst/>
              <a:cxnLst/>
              <a:rect l="l" t="t" r="r" b="b"/>
              <a:pathLst>
                <a:path w="169" h="143" extrusionOk="0">
                  <a:moveTo>
                    <a:pt x="169" y="1"/>
                  </a:moveTo>
                  <a:lnTo>
                    <a:pt x="0" y="97"/>
                  </a:lnTo>
                  <a:cubicBezTo>
                    <a:pt x="4" y="126"/>
                    <a:pt x="22" y="142"/>
                    <a:pt x="47" y="142"/>
                  </a:cubicBezTo>
                  <a:cubicBezTo>
                    <a:pt x="58" y="142"/>
                    <a:pt x="70" y="139"/>
                    <a:pt x="83" y="133"/>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6904175" y="1127125"/>
              <a:ext cx="4225" cy="3600"/>
            </a:xfrm>
            <a:custGeom>
              <a:avLst/>
              <a:gdLst/>
              <a:ahLst/>
              <a:cxnLst/>
              <a:rect l="l" t="t" r="r" b="b"/>
              <a:pathLst>
                <a:path w="169" h="144" extrusionOk="0">
                  <a:moveTo>
                    <a:pt x="169" y="1"/>
                  </a:moveTo>
                  <a:lnTo>
                    <a:pt x="0" y="96"/>
                  </a:lnTo>
                  <a:cubicBezTo>
                    <a:pt x="3" y="126"/>
                    <a:pt x="22" y="143"/>
                    <a:pt x="47" y="143"/>
                  </a:cubicBezTo>
                  <a:cubicBezTo>
                    <a:pt x="58" y="143"/>
                    <a:pt x="71" y="140"/>
                    <a:pt x="85" y="132"/>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55"/>
            <p:cNvSpPr/>
            <p:nvPr/>
          </p:nvSpPr>
          <p:spPr>
            <a:xfrm>
              <a:off x="6912550" y="1122275"/>
              <a:ext cx="4225" cy="3600"/>
            </a:xfrm>
            <a:custGeom>
              <a:avLst/>
              <a:gdLst/>
              <a:ahLst/>
              <a:cxnLst/>
              <a:rect l="l" t="t" r="r" b="b"/>
              <a:pathLst>
                <a:path w="169" h="144" extrusionOk="0">
                  <a:moveTo>
                    <a:pt x="169" y="0"/>
                  </a:moveTo>
                  <a:lnTo>
                    <a:pt x="0" y="97"/>
                  </a:lnTo>
                  <a:cubicBezTo>
                    <a:pt x="3" y="127"/>
                    <a:pt x="22" y="143"/>
                    <a:pt x="48" y="143"/>
                  </a:cubicBezTo>
                  <a:cubicBezTo>
                    <a:pt x="59" y="143"/>
                    <a:pt x="71" y="140"/>
                    <a:pt x="85" y="134"/>
                  </a:cubicBezTo>
                  <a:cubicBezTo>
                    <a:pt x="131" y="105"/>
                    <a:pt x="163" y="55"/>
                    <a:pt x="16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55"/>
            <p:cNvSpPr/>
            <p:nvPr/>
          </p:nvSpPr>
          <p:spPr>
            <a:xfrm>
              <a:off x="6920925" y="1117400"/>
              <a:ext cx="4225" cy="3625"/>
            </a:xfrm>
            <a:custGeom>
              <a:avLst/>
              <a:gdLst/>
              <a:ahLst/>
              <a:cxnLst/>
              <a:rect l="l" t="t" r="r" b="b"/>
              <a:pathLst>
                <a:path w="169" h="145" extrusionOk="0">
                  <a:moveTo>
                    <a:pt x="169" y="1"/>
                  </a:moveTo>
                  <a:lnTo>
                    <a:pt x="0" y="98"/>
                  </a:lnTo>
                  <a:cubicBezTo>
                    <a:pt x="3" y="127"/>
                    <a:pt x="22" y="144"/>
                    <a:pt x="47" y="144"/>
                  </a:cubicBezTo>
                  <a:cubicBezTo>
                    <a:pt x="58" y="144"/>
                    <a:pt x="70" y="141"/>
                    <a:pt x="83" y="134"/>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6929300" y="1112550"/>
              <a:ext cx="4225" cy="3600"/>
            </a:xfrm>
            <a:custGeom>
              <a:avLst/>
              <a:gdLst/>
              <a:ahLst/>
              <a:cxnLst/>
              <a:rect l="l" t="t" r="r" b="b"/>
              <a:pathLst>
                <a:path w="169" h="144" extrusionOk="0">
                  <a:moveTo>
                    <a:pt x="169" y="1"/>
                  </a:moveTo>
                  <a:lnTo>
                    <a:pt x="0" y="98"/>
                  </a:lnTo>
                  <a:cubicBezTo>
                    <a:pt x="4" y="127"/>
                    <a:pt x="23" y="144"/>
                    <a:pt x="48" y="144"/>
                  </a:cubicBezTo>
                  <a:cubicBezTo>
                    <a:pt x="59" y="144"/>
                    <a:pt x="71" y="141"/>
                    <a:pt x="84" y="134"/>
                  </a:cubicBezTo>
                  <a:cubicBezTo>
                    <a:pt x="132"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6900000" y="1129550"/>
              <a:ext cx="4200" cy="3600"/>
            </a:xfrm>
            <a:custGeom>
              <a:avLst/>
              <a:gdLst/>
              <a:ahLst/>
              <a:cxnLst/>
              <a:rect l="l" t="t" r="r" b="b"/>
              <a:pathLst>
                <a:path w="168" h="144" extrusionOk="0">
                  <a:moveTo>
                    <a:pt x="167" y="1"/>
                  </a:moveTo>
                  <a:lnTo>
                    <a:pt x="1" y="96"/>
                  </a:lnTo>
                  <a:cubicBezTo>
                    <a:pt x="4" y="126"/>
                    <a:pt x="21" y="143"/>
                    <a:pt x="46" y="143"/>
                  </a:cubicBezTo>
                  <a:cubicBezTo>
                    <a:pt x="57" y="143"/>
                    <a:pt x="70" y="140"/>
                    <a:pt x="83" y="133"/>
                  </a:cubicBezTo>
                  <a:cubicBezTo>
                    <a:pt x="131" y="105"/>
                    <a:pt x="162" y="56"/>
                    <a:pt x="16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6908375" y="1124700"/>
              <a:ext cx="4200" cy="3575"/>
            </a:xfrm>
            <a:custGeom>
              <a:avLst/>
              <a:gdLst/>
              <a:ahLst/>
              <a:cxnLst/>
              <a:rect l="l" t="t" r="r" b="b"/>
              <a:pathLst>
                <a:path w="168" h="143" extrusionOk="0">
                  <a:moveTo>
                    <a:pt x="167" y="0"/>
                  </a:moveTo>
                  <a:lnTo>
                    <a:pt x="1" y="96"/>
                  </a:lnTo>
                  <a:cubicBezTo>
                    <a:pt x="4" y="126"/>
                    <a:pt x="21" y="143"/>
                    <a:pt x="46" y="143"/>
                  </a:cubicBezTo>
                  <a:cubicBezTo>
                    <a:pt x="57" y="143"/>
                    <a:pt x="70" y="140"/>
                    <a:pt x="83" y="132"/>
                  </a:cubicBezTo>
                  <a:cubicBezTo>
                    <a:pt x="131" y="105"/>
                    <a:pt x="162" y="55"/>
                    <a:pt x="16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6916750" y="1119850"/>
              <a:ext cx="4225" cy="3600"/>
            </a:xfrm>
            <a:custGeom>
              <a:avLst/>
              <a:gdLst/>
              <a:ahLst/>
              <a:cxnLst/>
              <a:rect l="l" t="t" r="r" b="b"/>
              <a:pathLst>
                <a:path w="169" h="144" extrusionOk="0">
                  <a:moveTo>
                    <a:pt x="169" y="0"/>
                  </a:moveTo>
                  <a:lnTo>
                    <a:pt x="1" y="97"/>
                  </a:lnTo>
                  <a:cubicBezTo>
                    <a:pt x="4" y="127"/>
                    <a:pt x="22" y="143"/>
                    <a:pt x="47" y="143"/>
                  </a:cubicBezTo>
                  <a:cubicBezTo>
                    <a:pt x="58" y="143"/>
                    <a:pt x="71" y="140"/>
                    <a:pt x="83" y="133"/>
                  </a:cubicBezTo>
                  <a:cubicBezTo>
                    <a:pt x="131" y="104"/>
                    <a:pt x="163" y="55"/>
                    <a:pt x="16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55"/>
            <p:cNvSpPr/>
            <p:nvPr/>
          </p:nvSpPr>
          <p:spPr>
            <a:xfrm>
              <a:off x="6925125" y="1114975"/>
              <a:ext cx="4200" cy="3600"/>
            </a:xfrm>
            <a:custGeom>
              <a:avLst/>
              <a:gdLst/>
              <a:ahLst/>
              <a:cxnLst/>
              <a:rect l="l" t="t" r="r" b="b"/>
              <a:pathLst>
                <a:path w="168" h="144" extrusionOk="0">
                  <a:moveTo>
                    <a:pt x="167" y="1"/>
                  </a:moveTo>
                  <a:lnTo>
                    <a:pt x="1" y="98"/>
                  </a:lnTo>
                  <a:cubicBezTo>
                    <a:pt x="4" y="127"/>
                    <a:pt x="21" y="144"/>
                    <a:pt x="47" y="144"/>
                  </a:cubicBezTo>
                  <a:cubicBezTo>
                    <a:pt x="58" y="144"/>
                    <a:pt x="70" y="141"/>
                    <a:pt x="83" y="134"/>
                  </a:cubicBezTo>
                  <a:cubicBezTo>
                    <a:pt x="131" y="105"/>
                    <a:pt x="163" y="56"/>
                    <a:pt x="16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55"/>
            <p:cNvSpPr/>
            <p:nvPr/>
          </p:nvSpPr>
          <p:spPr>
            <a:xfrm>
              <a:off x="6783375" y="1119400"/>
              <a:ext cx="42550" cy="53500"/>
            </a:xfrm>
            <a:custGeom>
              <a:avLst/>
              <a:gdLst/>
              <a:ahLst/>
              <a:cxnLst/>
              <a:rect l="l" t="t" r="r" b="b"/>
              <a:pathLst>
                <a:path w="1702" h="2140" extrusionOk="0">
                  <a:moveTo>
                    <a:pt x="4" y="1"/>
                  </a:moveTo>
                  <a:lnTo>
                    <a:pt x="1" y="1156"/>
                  </a:lnTo>
                  <a:lnTo>
                    <a:pt x="1699" y="2140"/>
                  </a:lnTo>
                  <a:lnTo>
                    <a:pt x="1699" y="1825"/>
                  </a:lnTo>
                  <a:lnTo>
                    <a:pt x="1702" y="984"/>
                  </a:lnTo>
                  <a:lnTo>
                    <a:pt x="281" y="160"/>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6778875" y="1116800"/>
              <a:ext cx="4650" cy="34175"/>
            </a:xfrm>
            <a:custGeom>
              <a:avLst/>
              <a:gdLst/>
              <a:ahLst/>
              <a:cxnLst/>
              <a:rect l="l" t="t" r="r" b="b"/>
              <a:pathLst>
                <a:path w="186" h="1367" extrusionOk="0">
                  <a:moveTo>
                    <a:pt x="4" y="0"/>
                  </a:moveTo>
                  <a:lnTo>
                    <a:pt x="1" y="1366"/>
                  </a:lnTo>
                  <a:lnTo>
                    <a:pt x="181" y="1260"/>
                  </a:lnTo>
                  <a:lnTo>
                    <a:pt x="185" y="105"/>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6778850" y="1148300"/>
              <a:ext cx="47000" cy="29850"/>
            </a:xfrm>
            <a:custGeom>
              <a:avLst/>
              <a:gdLst/>
              <a:ahLst/>
              <a:cxnLst/>
              <a:rect l="l" t="t" r="r" b="b"/>
              <a:pathLst>
                <a:path w="1880" h="1194" extrusionOk="0">
                  <a:moveTo>
                    <a:pt x="182" y="0"/>
                  </a:moveTo>
                  <a:lnTo>
                    <a:pt x="1" y="106"/>
                  </a:lnTo>
                  <a:lnTo>
                    <a:pt x="1880" y="1194"/>
                  </a:lnTo>
                  <a:lnTo>
                    <a:pt x="1880" y="984"/>
                  </a:lnTo>
                  <a:lnTo>
                    <a:pt x="1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6839200" y="1121575"/>
              <a:ext cx="42550" cy="53500"/>
            </a:xfrm>
            <a:custGeom>
              <a:avLst/>
              <a:gdLst/>
              <a:ahLst/>
              <a:cxnLst/>
              <a:rect l="l" t="t" r="r" b="b"/>
              <a:pathLst>
                <a:path w="1702" h="2140" extrusionOk="0">
                  <a:moveTo>
                    <a:pt x="1699" y="1"/>
                  </a:moveTo>
                  <a:lnTo>
                    <a:pt x="1422" y="160"/>
                  </a:lnTo>
                  <a:lnTo>
                    <a:pt x="1" y="984"/>
                  </a:lnTo>
                  <a:lnTo>
                    <a:pt x="4" y="1825"/>
                  </a:lnTo>
                  <a:lnTo>
                    <a:pt x="4" y="2140"/>
                  </a:lnTo>
                  <a:lnTo>
                    <a:pt x="1702" y="1156"/>
                  </a:lnTo>
                  <a:lnTo>
                    <a:pt x="169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55"/>
            <p:cNvSpPr/>
            <p:nvPr/>
          </p:nvSpPr>
          <p:spPr>
            <a:xfrm>
              <a:off x="6881625" y="1118975"/>
              <a:ext cx="4675" cy="34125"/>
            </a:xfrm>
            <a:custGeom>
              <a:avLst/>
              <a:gdLst/>
              <a:ahLst/>
              <a:cxnLst/>
              <a:rect l="l" t="t" r="r" b="b"/>
              <a:pathLst>
                <a:path w="187" h="1365" extrusionOk="0">
                  <a:moveTo>
                    <a:pt x="182" y="0"/>
                  </a:moveTo>
                  <a:lnTo>
                    <a:pt x="0" y="105"/>
                  </a:lnTo>
                  <a:lnTo>
                    <a:pt x="5" y="1260"/>
                  </a:lnTo>
                  <a:lnTo>
                    <a:pt x="186" y="1365"/>
                  </a:lnTo>
                  <a:lnTo>
                    <a:pt x="1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55"/>
            <p:cNvSpPr/>
            <p:nvPr/>
          </p:nvSpPr>
          <p:spPr>
            <a:xfrm>
              <a:off x="6839275" y="1150475"/>
              <a:ext cx="47025" cy="29850"/>
            </a:xfrm>
            <a:custGeom>
              <a:avLst/>
              <a:gdLst/>
              <a:ahLst/>
              <a:cxnLst/>
              <a:rect l="l" t="t" r="r" b="b"/>
              <a:pathLst>
                <a:path w="1881" h="1194" extrusionOk="0">
                  <a:moveTo>
                    <a:pt x="1699" y="0"/>
                  </a:moveTo>
                  <a:lnTo>
                    <a:pt x="1" y="984"/>
                  </a:lnTo>
                  <a:lnTo>
                    <a:pt x="1" y="1194"/>
                  </a:lnTo>
                  <a:lnTo>
                    <a:pt x="1880" y="106"/>
                  </a:lnTo>
                  <a:lnTo>
                    <a:pt x="169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6868875" y="1080225"/>
              <a:ext cx="19300" cy="30325"/>
            </a:xfrm>
            <a:custGeom>
              <a:avLst/>
              <a:gdLst/>
              <a:ahLst/>
              <a:cxnLst/>
              <a:rect l="l" t="t" r="r" b="b"/>
              <a:pathLst>
                <a:path w="772" h="1213" extrusionOk="0">
                  <a:moveTo>
                    <a:pt x="769" y="0"/>
                  </a:moveTo>
                  <a:lnTo>
                    <a:pt x="586" y="106"/>
                  </a:lnTo>
                  <a:lnTo>
                    <a:pt x="0" y="447"/>
                  </a:lnTo>
                  <a:lnTo>
                    <a:pt x="2" y="1004"/>
                  </a:lnTo>
                  <a:lnTo>
                    <a:pt x="2" y="1212"/>
                  </a:lnTo>
                  <a:lnTo>
                    <a:pt x="772" y="766"/>
                  </a:lnTo>
                  <a:lnTo>
                    <a:pt x="76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6888075" y="1078475"/>
              <a:ext cx="3100" cy="22650"/>
            </a:xfrm>
            <a:custGeom>
              <a:avLst/>
              <a:gdLst/>
              <a:ahLst/>
              <a:cxnLst/>
              <a:rect l="l" t="t" r="r" b="b"/>
              <a:pathLst>
                <a:path w="124" h="906" extrusionOk="0">
                  <a:moveTo>
                    <a:pt x="121" y="1"/>
                  </a:moveTo>
                  <a:lnTo>
                    <a:pt x="1" y="70"/>
                  </a:lnTo>
                  <a:lnTo>
                    <a:pt x="4" y="836"/>
                  </a:lnTo>
                  <a:lnTo>
                    <a:pt x="124" y="905"/>
                  </a:lnTo>
                  <a:lnTo>
                    <a:pt x="12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6868900" y="1099350"/>
              <a:ext cx="22275" cy="14675"/>
            </a:xfrm>
            <a:custGeom>
              <a:avLst/>
              <a:gdLst/>
              <a:ahLst/>
              <a:cxnLst/>
              <a:rect l="l" t="t" r="r" b="b"/>
              <a:pathLst>
                <a:path w="891" h="587" extrusionOk="0">
                  <a:moveTo>
                    <a:pt x="771" y="1"/>
                  </a:moveTo>
                  <a:lnTo>
                    <a:pt x="1" y="447"/>
                  </a:lnTo>
                  <a:lnTo>
                    <a:pt x="1" y="587"/>
                  </a:lnTo>
                  <a:lnTo>
                    <a:pt x="891" y="70"/>
                  </a:lnTo>
                  <a:lnTo>
                    <a:pt x="77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55"/>
            <p:cNvSpPr/>
            <p:nvPr/>
          </p:nvSpPr>
          <p:spPr>
            <a:xfrm>
              <a:off x="6880000" y="1097300"/>
              <a:ext cx="53525" cy="37100"/>
            </a:xfrm>
            <a:custGeom>
              <a:avLst/>
              <a:gdLst/>
              <a:ahLst/>
              <a:cxnLst/>
              <a:rect l="l" t="t" r="r" b="b"/>
              <a:pathLst>
                <a:path w="2141" h="1484" extrusionOk="0">
                  <a:moveTo>
                    <a:pt x="1505" y="0"/>
                  </a:moveTo>
                  <a:lnTo>
                    <a:pt x="0" y="870"/>
                  </a:lnTo>
                  <a:lnTo>
                    <a:pt x="632" y="1484"/>
                  </a:lnTo>
                  <a:lnTo>
                    <a:pt x="2141" y="611"/>
                  </a:lnTo>
                  <a:lnTo>
                    <a:pt x="150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55"/>
            <p:cNvSpPr/>
            <p:nvPr/>
          </p:nvSpPr>
          <p:spPr>
            <a:xfrm>
              <a:off x="6884200" y="1114375"/>
              <a:ext cx="19825" cy="17625"/>
            </a:xfrm>
            <a:custGeom>
              <a:avLst/>
              <a:gdLst/>
              <a:ahLst/>
              <a:cxnLst/>
              <a:rect l="l" t="t" r="r" b="b"/>
              <a:pathLst>
                <a:path w="793" h="705" extrusionOk="0">
                  <a:moveTo>
                    <a:pt x="157" y="0"/>
                  </a:moveTo>
                  <a:lnTo>
                    <a:pt x="0" y="91"/>
                  </a:lnTo>
                  <a:lnTo>
                    <a:pt x="633" y="705"/>
                  </a:lnTo>
                  <a:lnTo>
                    <a:pt x="792" y="616"/>
                  </a:lnTo>
                  <a:lnTo>
                    <a:pt x="15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6884200" y="1114150"/>
              <a:ext cx="20000" cy="17850"/>
            </a:xfrm>
            <a:custGeom>
              <a:avLst/>
              <a:gdLst/>
              <a:ahLst/>
              <a:cxnLst/>
              <a:rect l="l" t="t" r="r" b="b"/>
              <a:pathLst>
                <a:path w="800" h="714" extrusionOk="0">
                  <a:moveTo>
                    <a:pt x="166" y="0"/>
                  </a:moveTo>
                  <a:lnTo>
                    <a:pt x="0" y="100"/>
                  </a:lnTo>
                  <a:lnTo>
                    <a:pt x="633" y="714"/>
                  </a:lnTo>
                  <a:lnTo>
                    <a:pt x="799" y="615"/>
                  </a:lnTo>
                  <a:lnTo>
                    <a:pt x="1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6892575" y="1109350"/>
              <a:ext cx="20000" cy="17800"/>
            </a:xfrm>
            <a:custGeom>
              <a:avLst/>
              <a:gdLst/>
              <a:ahLst/>
              <a:cxnLst/>
              <a:rect l="l" t="t" r="r" b="b"/>
              <a:pathLst>
                <a:path w="800" h="712" extrusionOk="0">
                  <a:moveTo>
                    <a:pt x="167" y="1"/>
                  </a:moveTo>
                  <a:lnTo>
                    <a:pt x="0" y="97"/>
                  </a:lnTo>
                  <a:lnTo>
                    <a:pt x="633" y="712"/>
                  </a:lnTo>
                  <a:lnTo>
                    <a:pt x="799" y="614"/>
                  </a:lnTo>
                  <a:lnTo>
                    <a:pt x="1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6900950" y="1104425"/>
              <a:ext cx="20000" cy="17875"/>
            </a:xfrm>
            <a:custGeom>
              <a:avLst/>
              <a:gdLst/>
              <a:ahLst/>
              <a:cxnLst/>
              <a:rect l="l" t="t" r="r" b="b"/>
              <a:pathLst>
                <a:path w="800" h="715" extrusionOk="0">
                  <a:moveTo>
                    <a:pt x="166" y="1"/>
                  </a:moveTo>
                  <a:lnTo>
                    <a:pt x="0" y="99"/>
                  </a:lnTo>
                  <a:lnTo>
                    <a:pt x="633" y="714"/>
                  </a:lnTo>
                  <a:lnTo>
                    <a:pt x="799" y="617"/>
                  </a:lnTo>
                  <a:lnTo>
                    <a:pt x="1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6909325" y="1099650"/>
              <a:ext cx="20000" cy="17775"/>
            </a:xfrm>
            <a:custGeom>
              <a:avLst/>
              <a:gdLst/>
              <a:ahLst/>
              <a:cxnLst/>
              <a:rect l="l" t="t" r="r" b="b"/>
              <a:pathLst>
                <a:path w="800" h="711" extrusionOk="0">
                  <a:moveTo>
                    <a:pt x="167" y="0"/>
                  </a:moveTo>
                  <a:lnTo>
                    <a:pt x="0" y="98"/>
                  </a:lnTo>
                  <a:lnTo>
                    <a:pt x="633" y="711"/>
                  </a:lnTo>
                  <a:lnTo>
                    <a:pt x="799" y="614"/>
                  </a:lnTo>
                  <a:lnTo>
                    <a:pt x="1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55"/>
            <p:cNvSpPr/>
            <p:nvPr/>
          </p:nvSpPr>
          <p:spPr>
            <a:xfrm>
              <a:off x="6748875" y="1161900"/>
              <a:ext cx="10500" cy="32675"/>
            </a:xfrm>
            <a:custGeom>
              <a:avLst/>
              <a:gdLst/>
              <a:ahLst/>
              <a:cxnLst/>
              <a:rect l="l" t="t" r="r" b="b"/>
              <a:pathLst>
                <a:path w="420" h="1307" extrusionOk="0">
                  <a:moveTo>
                    <a:pt x="0" y="0"/>
                  </a:moveTo>
                  <a:lnTo>
                    <a:pt x="0" y="1185"/>
                  </a:lnTo>
                  <a:cubicBezTo>
                    <a:pt x="0" y="1217"/>
                    <a:pt x="22" y="1247"/>
                    <a:pt x="63" y="1270"/>
                  </a:cubicBezTo>
                  <a:cubicBezTo>
                    <a:pt x="104" y="1295"/>
                    <a:pt x="157" y="1307"/>
                    <a:pt x="210" y="1307"/>
                  </a:cubicBezTo>
                  <a:cubicBezTo>
                    <a:pt x="264" y="1307"/>
                    <a:pt x="318" y="1295"/>
                    <a:pt x="358" y="1270"/>
                  </a:cubicBezTo>
                  <a:cubicBezTo>
                    <a:pt x="399" y="1247"/>
                    <a:pt x="419" y="1217"/>
                    <a:pt x="419" y="1186"/>
                  </a:cubicBezTo>
                  <a:lnTo>
                    <a:pt x="419" y="2"/>
                  </a:lnTo>
                  <a:cubicBezTo>
                    <a:pt x="419" y="32"/>
                    <a:pt x="399" y="62"/>
                    <a:pt x="358" y="86"/>
                  </a:cubicBezTo>
                  <a:cubicBezTo>
                    <a:pt x="318" y="110"/>
                    <a:pt x="265" y="122"/>
                    <a:pt x="211" y="122"/>
                  </a:cubicBezTo>
                  <a:cubicBezTo>
                    <a:pt x="158" y="122"/>
                    <a:pt x="104" y="110"/>
                    <a:pt x="63" y="86"/>
                  </a:cubicBezTo>
                  <a:cubicBezTo>
                    <a:pt x="22" y="62"/>
                    <a:pt x="0" y="32"/>
                    <a:pt x="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55"/>
            <p:cNvSpPr/>
            <p:nvPr/>
          </p:nvSpPr>
          <p:spPr>
            <a:xfrm>
              <a:off x="6748375" y="1158875"/>
              <a:ext cx="11550" cy="6075"/>
            </a:xfrm>
            <a:custGeom>
              <a:avLst/>
              <a:gdLst/>
              <a:ahLst/>
              <a:cxnLst/>
              <a:rect l="l" t="t" r="r" b="b"/>
              <a:pathLst>
                <a:path w="462" h="243" extrusionOk="0">
                  <a:moveTo>
                    <a:pt x="231" y="0"/>
                  </a:moveTo>
                  <a:cubicBezTo>
                    <a:pt x="177" y="0"/>
                    <a:pt x="124" y="12"/>
                    <a:pt x="83" y="36"/>
                  </a:cubicBezTo>
                  <a:cubicBezTo>
                    <a:pt x="0" y="82"/>
                    <a:pt x="1" y="160"/>
                    <a:pt x="84" y="207"/>
                  </a:cubicBezTo>
                  <a:cubicBezTo>
                    <a:pt x="125" y="231"/>
                    <a:pt x="178" y="243"/>
                    <a:pt x="232" y="243"/>
                  </a:cubicBezTo>
                  <a:cubicBezTo>
                    <a:pt x="286" y="243"/>
                    <a:pt x="339" y="231"/>
                    <a:pt x="380" y="207"/>
                  </a:cubicBezTo>
                  <a:cubicBezTo>
                    <a:pt x="461" y="160"/>
                    <a:pt x="461" y="83"/>
                    <a:pt x="378" y="36"/>
                  </a:cubicBezTo>
                  <a:cubicBezTo>
                    <a:pt x="337" y="12"/>
                    <a:pt x="284" y="0"/>
                    <a:pt x="2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6714100" y="1088525"/>
              <a:ext cx="81475" cy="77875"/>
            </a:xfrm>
            <a:custGeom>
              <a:avLst/>
              <a:gdLst/>
              <a:ahLst/>
              <a:cxnLst/>
              <a:rect l="l" t="t" r="r" b="b"/>
              <a:pathLst>
                <a:path w="3259" h="3115" extrusionOk="0">
                  <a:moveTo>
                    <a:pt x="1307" y="0"/>
                  </a:moveTo>
                  <a:cubicBezTo>
                    <a:pt x="1253" y="0"/>
                    <a:pt x="1199" y="7"/>
                    <a:pt x="1145" y="22"/>
                  </a:cubicBezTo>
                  <a:cubicBezTo>
                    <a:pt x="875" y="94"/>
                    <a:pt x="688" y="340"/>
                    <a:pt x="689" y="619"/>
                  </a:cubicBezTo>
                  <a:lnTo>
                    <a:pt x="689" y="625"/>
                  </a:lnTo>
                  <a:cubicBezTo>
                    <a:pt x="365" y="667"/>
                    <a:pt x="178" y="1017"/>
                    <a:pt x="326" y="1310"/>
                  </a:cubicBezTo>
                  <a:cubicBezTo>
                    <a:pt x="125" y="1417"/>
                    <a:pt x="1" y="1626"/>
                    <a:pt x="1" y="1853"/>
                  </a:cubicBezTo>
                  <a:cubicBezTo>
                    <a:pt x="1" y="2075"/>
                    <a:pt x="120" y="2281"/>
                    <a:pt x="314" y="2390"/>
                  </a:cubicBezTo>
                  <a:cubicBezTo>
                    <a:pt x="339" y="2637"/>
                    <a:pt x="548" y="2814"/>
                    <a:pt x="784" y="2814"/>
                  </a:cubicBezTo>
                  <a:cubicBezTo>
                    <a:pt x="821" y="2814"/>
                    <a:pt x="859" y="2810"/>
                    <a:pt x="897" y="2800"/>
                  </a:cubicBezTo>
                  <a:cubicBezTo>
                    <a:pt x="904" y="2806"/>
                    <a:pt x="913" y="2810"/>
                    <a:pt x="921" y="2816"/>
                  </a:cubicBezTo>
                  <a:cubicBezTo>
                    <a:pt x="1132" y="3017"/>
                    <a:pt x="1399" y="3114"/>
                    <a:pt x="1664" y="3114"/>
                  </a:cubicBezTo>
                  <a:cubicBezTo>
                    <a:pt x="2005" y="3114"/>
                    <a:pt x="2344" y="2954"/>
                    <a:pt x="2556" y="2647"/>
                  </a:cubicBezTo>
                  <a:cubicBezTo>
                    <a:pt x="2820" y="2589"/>
                    <a:pt x="2981" y="2320"/>
                    <a:pt x="2908" y="2059"/>
                  </a:cubicBezTo>
                  <a:cubicBezTo>
                    <a:pt x="3143" y="1900"/>
                    <a:pt x="3259" y="1616"/>
                    <a:pt x="3202" y="1337"/>
                  </a:cubicBezTo>
                  <a:cubicBezTo>
                    <a:pt x="3146" y="1059"/>
                    <a:pt x="2928" y="841"/>
                    <a:pt x="2650" y="786"/>
                  </a:cubicBezTo>
                  <a:cubicBezTo>
                    <a:pt x="2733" y="569"/>
                    <a:pt x="2647" y="322"/>
                    <a:pt x="2447" y="205"/>
                  </a:cubicBezTo>
                  <a:cubicBezTo>
                    <a:pt x="2371" y="160"/>
                    <a:pt x="2287" y="138"/>
                    <a:pt x="2203" y="138"/>
                  </a:cubicBezTo>
                  <a:cubicBezTo>
                    <a:pt x="2067" y="138"/>
                    <a:pt x="1932" y="197"/>
                    <a:pt x="1839" y="308"/>
                  </a:cubicBezTo>
                  <a:cubicBezTo>
                    <a:pt x="1727" y="114"/>
                    <a:pt x="1522" y="0"/>
                    <a:pt x="130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6801150" y="1181825"/>
              <a:ext cx="10500" cy="32675"/>
            </a:xfrm>
            <a:custGeom>
              <a:avLst/>
              <a:gdLst/>
              <a:ahLst/>
              <a:cxnLst/>
              <a:rect l="l" t="t" r="r" b="b"/>
              <a:pathLst>
                <a:path w="420" h="1307" extrusionOk="0">
                  <a:moveTo>
                    <a:pt x="0" y="1"/>
                  </a:moveTo>
                  <a:lnTo>
                    <a:pt x="0" y="1185"/>
                  </a:lnTo>
                  <a:cubicBezTo>
                    <a:pt x="0" y="1217"/>
                    <a:pt x="22" y="1248"/>
                    <a:pt x="63" y="1271"/>
                  </a:cubicBezTo>
                  <a:cubicBezTo>
                    <a:pt x="104" y="1295"/>
                    <a:pt x="158" y="1307"/>
                    <a:pt x="211" y="1307"/>
                  </a:cubicBezTo>
                  <a:cubicBezTo>
                    <a:pt x="265" y="1307"/>
                    <a:pt x="318" y="1295"/>
                    <a:pt x="358" y="1271"/>
                  </a:cubicBezTo>
                  <a:cubicBezTo>
                    <a:pt x="399" y="1248"/>
                    <a:pt x="419" y="1217"/>
                    <a:pt x="419" y="1185"/>
                  </a:cubicBezTo>
                  <a:lnTo>
                    <a:pt x="419" y="1"/>
                  </a:lnTo>
                  <a:cubicBezTo>
                    <a:pt x="419" y="33"/>
                    <a:pt x="399" y="63"/>
                    <a:pt x="358" y="86"/>
                  </a:cubicBezTo>
                  <a:cubicBezTo>
                    <a:pt x="318" y="110"/>
                    <a:pt x="265" y="122"/>
                    <a:pt x="211" y="122"/>
                  </a:cubicBezTo>
                  <a:cubicBezTo>
                    <a:pt x="158" y="122"/>
                    <a:pt x="104" y="110"/>
                    <a:pt x="63" y="86"/>
                  </a:cubicBezTo>
                  <a:cubicBezTo>
                    <a:pt x="22" y="63"/>
                    <a:pt x="0" y="31"/>
                    <a:pt x="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6800650" y="1178800"/>
              <a:ext cx="11500" cy="6100"/>
            </a:xfrm>
            <a:custGeom>
              <a:avLst/>
              <a:gdLst/>
              <a:ahLst/>
              <a:cxnLst/>
              <a:rect l="l" t="t" r="r" b="b"/>
              <a:pathLst>
                <a:path w="460" h="244" extrusionOk="0">
                  <a:moveTo>
                    <a:pt x="229" y="0"/>
                  </a:moveTo>
                  <a:cubicBezTo>
                    <a:pt x="175" y="0"/>
                    <a:pt x="122" y="12"/>
                    <a:pt x="81" y="36"/>
                  </a:cubicBezTo>
                  <a:cubicBezTo>
                    <a:pt x="0" y="83"/>
                    <a:pt x="0" y="161"/>
                    <a:pt x="83" y="207"/>
                  </a:cubicBezTo>
                  <a:cubicBezTo>
                    <a:pt x="124" y="231"/>
                    <a:pt x="178" y="243"/>
                    <a:pt x="231" y="243"/>
                  </a:cubicBezTo>
                  <a:cubicBezTo>
                    <a:pt x="285" y="243"/>
                    <a:pt x="338" y="231"/>
                    <a:pt x="378" y="207"/>
                  </a:cubicBezTo>
                  <a:cubicBezTo>
                    <a:pt x="460" y="161"/>
                    <a:pt x="460" y="83"/>
                    <a:pt x="377" y="36"/>
                  </a:cubicBezTo>
                  <a:cubicBezTo>
                    <a:pt x="336" y="12"/>
                    <a:pt x="282" y="0"/>
                    <a:pt x="22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6766375" y="1108425"/>
              <a:ext cx="81500" cy="77875"/>
            </a:xfrm>
            <a:custGeom>
              <a:avLst/>
              <a:gdLst/>
              <a:ahLst/>
              <a:cxnLst/>
              <a:rect l="l" t="t" r="r" b="b"/>
              <a:pathLst>
                <a:path w="3260" h="3115" extrusionOk="0">
                  <a:moveTo>
                    <a:pt x="1304" y="1"/>
                  </a:moveTo>
                  <a:cubicBezTo>
                    <a:pt x="1251" y="1"/>
                    <a:pt x="1197" y="8"/>
                    <a:pt x="1143" y="22"/>
                  </a:cubicBezTo>
                  <a:cubicBezTo>
                    <a:pt x="874" y="96"/>
                    <a:pt x="688" y="341"/>
                    <a:pt x="689" y="621"/>
                  </a:cubicBezTo>
                  <a:lnTo>
                    <a:pt x="689" y="627"/>
                  </a:lnTo>
                  <a:cubicBezTo>
                    <a:pt x="365" y="669"/>
                    <a:pt x="178" y="1018"/>
                    <a:pt x="326" y="1311"/>
                  </a:cubicBezTo>
                  <a:cubicBezTo>
                    <a:pt x="125" y="1418"/>
                    <a:pt x="1" y="1627"/>
                    <a:pt x="1" y="1855"/>
                  </a:cubicBezTo>
                  <a:cubicBezTo>
                    <a:pt x="1" y="2077"/>
                    <a:pt x="120" y="2281"/>
                    <a:pt x="312" y="2391"/>
                  </a:cubicBezTo>
                  <a:cubicBezTo>
                    <a:pt x="339" y="2638"/>
                    <a:pt x="547" y="2816"/>
                    <a:pt x="783" y="2816"/>
                  </a:cubicBezTo>
                  <a:cubicBezTo>
                    <a:pt x="821" y="2816"/>
                    <a:pt x="859" y="2811"/>
                    <a:pt x="897" y="2802"/>
                  </a:cubicBezTo>
                  <a:lnTo>
                    <a:pt x="920" y="2816"/>
                  </a:lnTo>
                  <a:cubicBezTo>
                    <a:pt x="1131" y="3017"/>
                    <a:pt x="1399" y="3115"/>
                    <a:pt x="1665" y="3115"/>
                  </a:cubicBezTo>
                  <a:cubicBezTo>
                    <a:pt x="2006" y="3115"/>
                    <a:pt x="2344" y="2955"/>
                    <a:pt x="2556" y="2648"/>
                  </a:cubicBezTo>
                  <a:cubicBezTo>
                    <a:pt x="2820" y="2589"/>
                    <a:pt x="2981" y="2320"/>
                    <a:pt x="2907" y="2061"/>
                  </a:cubicBezTo>
                  <a:cubicBezTo>
                    <a:pt x="3142" y="1901"/>
                    <a:pt x="3259" y="1617"/>
                    <a:pt x="3202" y="1339"/>
                  </a:cubicBezTo>
                  <a:cubicBezTo>
                    <a:pt x="3146" y="1060"/>
                    <a:pt x="2928" y="843"/>
                    <a:pt x="2650" y="788"/>
                  </a:cubicBezTo>
                  <a:cubicBezTo>
                    <a:pt x="2733" y="569"/>
                    <a:pt x="2647" y="324"/>
                    <a:pt x="2446" y="205"/>
                  </a:cubicBezTo>
                  <a:cubicBezTo>
                    <a:pt x="2370" y="160"/>
                    <a:pt x="2287" y="138"/>
                    <a:pt x="2204" y="138"/>
                  </a:cubicBezTo>
                  <a:cubicBezTo>
                    <a:pt x="2067" y="138"/>
                    <a:pt x="1932" y="197"/>
                    <a:pt x="1838" y="308"/>
                  </a:cubicBezTo>
                  <a:cubicBezTo>
                    <a:pt x="1726" y="115"/>
                    <a:pt x="1520" y="1"/>
                    <a:pt x="130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55"/>
            <p:cNvSpPr/>
            <p:nvPr/>
          </p:nvSpPr>
          <p:spPr>
            <a:xfrm>
              <a:off x="6589325" y="904625"/>
              <a:ext cx="145650" cy="458275"/>
            </a:xfrm>
            <a:custGeom>
              <a:avLst/>
              <a:gdLst/>
              <a:ahLst/>
              <a:cxnLst/>
              <a:rect l="l" t="t" r="r" b="b"/>
              <a:pathLst>
                <a:path w="5826" h="18331" extrusionOk="0">
                  <a:moveTo>
                    <a:pt x="1" y="0"/>
                  </a:moveTo>
                  <a:lnTo>
                    <a:pt x="53" y="15039"/>
                  </a:lnTo>
                  <a:lnTo>
                    <a:pt x="5825" y="18330"/>
                  </a:lnTo>
                  <a:lnTo>
                    <a:pt x="5772" y="3293"/>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55"/>
            <p:cNvSpPr/>
            <p:nvPr/>
          </p:nvSpPr>
          <p:spPr>
            <a:xfrm>
              <a:off x="6448925" y="904625"/>
              <a:ext cx="140425" cy="455525"/>
            </a:xfrm>
            <a:custGeom>
              <a:avLst/>
              <a:gdLst/>
              <a:ahLst/>
              <a:cxnLst/>
              <a:rect l="l" t="t" r="r" b="b"/>
              <a:pathLst>
                <a:path w="5617" h="18221" extrusionOk="0">
                  <a:moveTo>
                    <a:pt x="5617" y="0"/>
                  </a:moveTo>
                  <a:lnTo>
                    <a:pt x="0" y="3183"/>
                  </a:lnTo>
                  <a:lnTo>
                    <a:pt x="54" y="18220"/>
                  </a:lnTo>
                  <a:lnTo>
                    <a:pt x="5563" y="15039"/>
                  </a:lnTo>
                  <a:lnTo>
                    <a:pt x="56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6593250" y="986950"/>
              <a:ext cx="141700" cy="455475"/>
            </a:xfrm>
            <a:custGeom>
              <a:avLst/>
              <a:gdLst/>
              <a:ahLst/>
              <a:cxnLst/>
              <a:rect l="l" t="t" r="r" b="b"/>
              <a:pathLst>
                <a:path w="5668" h="18219" extrusionOk="0">
                  <a:moveTo>
                    <a:pt x="5613" y="0"/>
                  </a:moveTo>
                  <a:lnTo>
                    <a:pt x="0" y="3182"/>
                  </a:lnTo>
                  <a:lnTo>
                    <a:pt x="52" y="18219"/>
                  </a:lnTo>
                  <a:lnTo>
                    <a:pt x="5667" y="15039"/>
                  </a:lnTo>
                  <a:lnTo>
                    <a:pt x="561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6448925" y="984175"/>
              <a:ext cx="145650" cy="458250"/>
            </a:xfrm>
            <a:custGeom>
              <a:avLst/>
              <a:gdLst/>
              <a:ahLst/>
              <a:cxnLst/>
              <a:rect l="l" t="t" r="r" b="b"/>
              <a:pathLst>
                <a:path w="5826" h="18330" extrusionOk="0">
                  <a:moveTo>
                    <a:pt x="0" y="1"/>
                  </a:moveTo>
                  <a:lnTo>
                    <a:pt x="54" y="15038"/>
                  </a:lnTo>
                  <a:lnTo>
                    <a:pt x="5825" y="18330"/>
                  </a:lnTo>
                  <a:lnTo>
                    <a:pt x="5773" y="329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6448925" y="904675"/>
              <a:ext cx="284675" cy="161825"/>
            </a:xfrm>
            <a:custGeom>
              <a:avLst/>
              <a:gdLst/>
              <a:ahLst/>
              <a:cxnLst/>
              <a:rect l="l" t="t" r="r" b="b"/>
              <a:pathLst>
                <a:path w="11387" h="6473" extrusionOk="0">
                  <a:moveTo>
                    <a:pt x="5615" y="1"/>
                  </a:moveTo>
                  <a:lnTo>
                    <a:pt x="0" y="3181"/>
                  </a:lnTo>
                  <a:lnTo>
                    <a:pt x="5773" y="6473"/>
                  </a:lnTo>
                  <a:lnTo>
                    <a:pt x="11386" y="3291"/>
                  </a:lnTo>
                  <a:lnTo>
                    <a:pt x="561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6469075" y="1084850"/>
              <a:ext cx="26750" cy="46000"/>
            </a:xfrm>
            <a:custGeom>
              <a:avLst/>
              <a:gdLst/>
              <a:ahLst/>
              <a:cxnLst/>
              <a:rect l="l" t="t" r="r" b="b"/>
              <a:pathLst>
                <a:path w="1070" h="1840" extrusionOk="0">
                  <a:moveTo>
                    <a:pt x="5" y="1"/>
                  </a:moveTo>
                  <a:lnTo>
                    <a:pt x="1" y="1225"/>
                  </a:lnTo>
                  <a:lnTo>
                    <a:pt x="1066" y="1839"/>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6464300" y="1082100"/>
              <a:ext cx="4900" cy="36175"/>
            </a:xfrm>
            <a:custGeom>
              <a:avLst/>
              <a:gdLst/>
              <a:ahLst/>
              <a:cxnLst/>
              <a:rect l="l" t="t" r="r" b="b"/>
              <a:pathLst>
                <a:path w="196"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6464300" y="1115450"/>
              <a:ext cx="31450" cy="20950"/>
            </a:xfrm>
            <a:custGeom>
              <a:avLst/>
              <a:gdLst/>
              <a:ahLst/>
              <a:cxnLst/>
              <a:rect l="l" t="t" r="r" b="b"/>
              <a:pathLst>
                <a:path w="1258" h="838" extrusionOk="0">
                  <a:moveTo>
                    <a:pt x="192" y="1"/>
                  </a:moveTo>
                  <a:lnTo>
                    <a:pt x="0" y="112"/>
                  </a:lnTo>
                  <a:lnTo>
                    <a:pt x="1257" y="837"/>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6510000" y="1108300"/>
              <a:ext cx="26750" cy="46000"/>
            </a:xfrm>
            <a:custGeom>
              <a:avLst/>
              <a:gdLst/>
              <a:ahLst/>
              <a:cxnLst/>
              <a:rect l="l" t="t" r="r" b="b"/>
              <a:pathLst>
                <a:path w="1070" h="1840" extrusionOk="0">
                  <a:moveTo>
                    <a:pt x="5" y="1"/>
                  </a:moveTo>
                  <a:lnTo>
                    <a:pt x="1" y="1225"/>
                  </a:lnTo>
                  <a:lnTo>
                    <a:pt x="1067" y="1840"/>
                  </a:lnTo>
                  <a:lnTo>
                    <a:pt x="1067" y="1506"/>
                  </a:lnTo>
                  <a:lnTo>
                    <a:pt x="1069" y="616"/>
                  </a:lnTo>
                  <a:lnTo>
                    <a:pt x="298" y="171"/>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55"/>
            <p:cNvSpPr/>
            <p:nvPr/>
          </p:nvSpPr>
          <p:spPr>
            <a:xfrm>
              <a:off x="6505225" y="1105550"/>
              <a:ext cx="4925" cy="36175"/>
            </a:xfrm>
            <a:custGeom>
              <a:avLst/>
              <a:gdLst/>
              <a:ahLst/>
              <a:cxnLst/>
              <a:rect l="l" t="t" r="r" b="b"/>
              <a:pathLst>
                <a:path w="197"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55"/>
            <p:cNvSpPr/>
            <p:nvPr/>
          </p:nvSpPr>
          <p:spPr>
            <a:xfrm>
              <a:off x="6505225" y="1138900"/>
              <a:ext cx="31450" cy="20975"/>
            </a:xfrm>
            <a:custGeom>
              <a:avLst/>
              <a:gdLst/>
              <a:ahLst/>
              <a:cxnLst/>
              <a:rect l="l" t="t" r="r" b="b"/>
              <a:pathLst>
                <a:path w="1258" h="839" extrusionOk="0">
                  <a:moveTo>
                    <a:pt x="192" y="1"/>
                  </a:moveTo>
                  <a:lnTo>
                    <a:pt x="0" y="112"/>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6550925" y="1131650"/>
              <a:ext cx="26750" cy="46000"/>
            </a:xfrm>
            <a:custGeom>
              <a:avLst/>
              <a:gdLst/>
              <a:ahLst/>
              <a:cxnLst/>
              <a:rect l="l" t="t" r="r" b="b"/>
              <a:pathLst>
                <a:path w="1070" h="1840" extrusionOk="0">
                  <a:moveTo>
                    <a:pt x="5" y="1"/>
                  </a:moveTo>
                  <a:lnTo>
                    <a:pt x="1" y="1225"/>
                  </a:lnTo>
                  <a:lnTo>
                    <a:pt x="1067" y="1839"/>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6546150" y="1128900"/>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6546150" y="1162250"/>
              <a:ext cx="31450" cy="20950"/>
            </a:xfrm>
            <a:custGeom>
              <a:avLst/>
              <a:gdLst/>
              <a:ahLst/>
              <a:cxnLst/>
              <a:rect l="l" t="t" r="r" b="b"/>
              <a:pathLst>
                <a:path w="1258" h="838" extrusionOk="0">
                  <a:moveTo>
                    <a:pt x="192" y="1"/>
                  </a:moveTo>
                  <a:lnTo>
                    <a:pt x="1" y="112"/>
                  </a:lnTo>
                  <a:lnTo>
                    <a:pt x="1258" y="837"/>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6469075" y="1142275"/>
              <a:ext cx="26750" cy="46000"/>
            </a:xfrm>
            <a:custGeom>
              <a:avLst/>
              <a:gdLst/>
              <a:ahLst/>
              <a:cxnLst/>
              <a:rect l="l" t="t" r="r" b="b"/>
              <a:pathLst>
                <a:path w="1070" h="1840" extrusionOk="0">
                  <a:moveTo>
                    <a:pt x="5" y="1"/>
                  </a:moveTo>
                  <a:lnTo>
                    <a:pt x="1" y="1225"/>
                  </a:lnTo>
                  <a:lnTo>
                    <a:pt x="1066" y="1839"/>
                  </a:lnTo>
                  <a:lnTo>
                    <a:pt x="1068" y="1506"/>
                  </a:lnTo>
                  <a:lnTo>
                    <a:pt x="1069" y="615"/>
                  </a:lnTo>
                  <a:lnTo>
                    <a:pt x="298"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6464300" y="1139525"/>
              <a:ext cx="4900" cy="36175"/>
            </a:xfrm>
            <a:custGeom>
              <a:avLst/>
              <a:gdLst/>
              <a:ahLst/>
              <a:cxnLst/>
              <a:rect l="l" t="t" r="r" b="b"/>
              <a:pathLst>
                <a:path w="196" h="1447" extrusionOk="0">
                  <a:moveTo>
                    <a:pt x="5" y="0"/>
                  </a:moveTo>
                  <a:lnTo>
                    <a:pt x="0" y="1446"/>
                  </a:lnTo>
                  <a:lnTo>
                    <a:pt x="193"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55"/>
            <p:cNvSpPr/>
            <p:nvPr/>
          </p:nvSpPr>
          <p:spPr>
            <a:xfrm>
              <a:off x="6464300" y="1172875"/>
              <a:ext cx="31450" cy="20975"/>
            </a:xfrm>
            <a:custGeom>
              <a:avLst/>
              <a:gdLst/>
              <a:ahLst/>
              <a:cxnLst/>
              <a:rect l="l" t="t" r="r" b="b"/>
              <a:pathLst>
                <a:path w="1258" h="839" extrusionOk="0">
                  <a:moveTo>
                    <a:pt x="192" y="1"/>
                  </a:moveTo>
                  <a:lnTo>
                    <a:pt x="0" y="112"/>
                  </a:lnTo>
                  <a:lnTo>
                    <a:pt x="1257" y="839"/>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55"/>
            <p:cNvSpPr/>
            <p:nvPr/>
          </p:nvSpPr>
          <p:spPr>
            <a:xfrm>
              <a:off x="6510000" y="1165775"/>
              <a:ext cx="26750" cy="45950"/>
            </a:xfrm>
            <a:custGeom>
              <a:avLst/>
              <a:gdLst/>
              <a:ahLst/>
              <a:cxnLst/>
              <a:rect l="l" t="t" r="r" b="b"/>
              <a:pathLst>
                <a:path w="1070" h="1838" extrusionOk="0">
                  <a:moveTo>
                    <a:pt x="5" y="0"/>
                  </a:moveTo>
                  <a:lnTo>
                    <a:pt x="1" y="1223"/>
                  </a:lnTo>
                  <a:lnTo>
                    <a:pt x="1067" y="1838"/>
                  </a:lnTo>
                  <a:lnTo>
                    <a:pt x="1067" y="1504"/>
                  </a:lnTo>
                  <a:lnTo>
                    <a:pt x="1069" y="615"/>
                  </a:lnTo>
                  <a:lnTo>
                    <a:pt x="298" y="169"/>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6505225" y="1162975"/>
              <a:ext cx="4925" cy="36200"/>
            </a:xfrm>
            <a:custGeom>
              <a:avLst/>
              <a:gdLst/>
              <a:ahLst/>
              <a:cxnLst/>
              <a:rect l="l" t="t" r="r" b="b"/>
              <a:pathLst>
                <a:path w="197" h="1448" extrusionOk="0">
                  <a:moveTo>
                    <a:pt x="5" y="1"/>
                  </a:moveTo>
                  <a:lnTo>
                    <a:pt x="0" y="1448"/>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6505225" y="1196325"/>
              <a:ext cx="31450" cy="20975"/>
            </a:xfrm>
            <a:custGeom>
              <a:avLst/>
              <a:gdLst/>
              <a:ahLst/>
              <a:cxnLst/>
              <a:rect l="l" t="t" r="r" b="b"/>
              <a:pathLst>
                <a:path w="1258" h="839" extrusionOk="0">
                  <a:moveTo>
                    <a:pt x="192" y="1"/>
                  </a:moveTo>
                  <a:lnTo>
                    <a:pt x="0" y="114"/>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6550925" y="1189075"/>
              <a:ext cx="26750" cy="46000"/>
            </a:xfrm>
            <a:custGeom>
              <a:avLst/>
              <a:gdLst/>
              <a:ahLst/>
              <a:cxnLst/>
              <a:rect l="l" t="t" r="r" b="b"/>
              <a:pathLst>
                <a:path w="1070" h="1840" extrusionOk="0">
                  <a:moveTo>
                    <a:pt x="5" y="1"/>
                  </a:moveTo>
                  <a:lnTo>
                    <a:pt x="1" y="1225"/>
                  </a:lnTo>
                  <a:lnTo>
                    <a:pt x="1067" y="1839"/>
                  </a:lnTo>
                  <a:lnTo>
                    <a:pt x="1067" y="1506"/>
                  </a:lnTo>
                  <a:lnTo>
                    <a:pt x="1070" y="616"/>
                  </a:lnTo>
                  <a:lnTo>
                    <a:pt x="297"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55"/>
            <p:cNvSpPr/>
            <p:nvPr/>
          </p:nvSpPr>
          <p:spPr>
            <a:xfrm>
              <a:off x="6546150" y="1186325"/>
              <a:ext cx="4925" cy="36175"/>
            </a:xfrm>
            <a:custGeom>
              <a:avLst/>
              <a:gdLst/>
              <a:ahLst/>
              <a:cxnLst/>
              <a:rect l="l" t="t" r="r" b="b"/>
              <a:pathLst>
                <a:path w="197" h="1447" extrusionOk="0">
                  <a:moveTo>
                    <a:pt x="5" y="0"/>
                  </a:moveTo>
                  <a:lnTo>
                    <a:pt x="1" y="1446"/>
                  </a:lnTo>
                  <a:lnTo>
                    <a:pt x="192"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55"/>
            <p:cNvSpPr/>
            <p:nvPr/>
          </p:nvSpPr>
          <p:spPr>
            <a:xfrm>
              <a:off x="6546150" y="1219675"/>
              <a:ext cx="31450" cy="20975"/>
            </a:xfrm>
            <a:custGeom>
              <a:avLst/>
              <a:gdLst/>
              <a:ahLst/>
              <a:cxnLst/>
              <a:rect l="l" t="t" r="r" b="b"/>
              <a:pathLst>
                <a:path w="1258" h="839" extrusionOk="0">
                  <a:moveTo>
                    <a:pt x="192" y="1"/>
                  </a:moveTo>
                  <a:lnTo>
                    <a:pt x="1" y="112"/>
                  </a:lnTo>
                  <a:lnTo>
                    <a:pt x="1258" y="839"/>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6469075" y="1199700"/>
              <a:ext cx="26750" cy="46000"/>
            </a:xfrm>
            <a:custGeom>
              <a:avLst/>
              <a:gdLst/>
              <a:ahLst/>
              <a:cxnLst/>
              <a:rect l="l" t="t" r="r" b="b"/>
              <a:pathLst>
                <a:path w="1070" h="1840" extrusionOk="0">
                  <a:moveTo>
                    <a:pt x="5" y="1"/>
                  </a:moveTo>
                  <a:lnTo>
                    <a:pt x="1" y="1224"/>
                  </a:lnTo>
                  <a:lnTo>
                    <a:pt x="1066" y="1839"/>
                  </a:lnTo>
                  <a:lnTo>
                    <a:pt x="1068" y="1506"/>
                  </a:lnTo>
                  <a:lnTo>
                    <a:pt x="1069" y="615"/>
                  </a:lnTo>
                  <a:lnTo>
                    <a:pt x="298"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6464300" y="1196950"/>
              <a:ext cx="4900" cy="36175"/>
            </a:xfrm>
            <a:custGeom>
              <a:avLst/>
              <a:gdLst/>
              <a:ahLst/>
              <a:cxnLst/>
              <a:rect l="l" t="t" r="r" b="b"/>
              <a:pathLst>
                <a:path w="196" h="1447" extrusionOk="0">
                  <a:moveTo>
                    <a:pt x="5" y="0"/>
                  </a:moveTo>
                  <a:lnTo>
                    <a:pt x="0" y="1446"/>
                  </a:lnTo>
                  <a:lnTo>
                    <a:pt x="193" y="1334"/>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6464300" y="1230300"/>
              <a:ext cx="31450" cy="20975"/>
            </a:xfrm>
            <a:custGeom>
              <a:avLst/>
              <a:gdLst/>
              <a:ahLst/>
              <a:cxnLst/>
              <a:rect l="l" t="t" r="r" b="b"/>
              <a:pathLst>
                <a:path w="1258" h="839" extrusionOk="0">
                  <a:moveTo>
                    <a:pt x="192" y="0"/>
                  </a:moveTo>
                  <a:lnTo>
                    <a:pt x="0" y="114"/>
                  </a:lnTo>
                  <a:lnTo>
                    <a:pt x="1257" y="839"/>
                  </a:lnTo>
                  <a:lnTo>
                    <a:pt x="1257"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6510000" y="1223200"/>
              <a:ext cx="26750" cy="45975"/>
            </a:xfrm>
            <a:custGeom>
              <a:avLst/>
              <a:gdLst/>
              <a:ahLst/>
              <a:cxnLst/>
              <a:rect l="l" t="t" r="r" b="b"/>
              <a:pathLst>
                <a:path w="1070" h="1839" extrusionOk="0">
                  <a:moveTo>
                    <a:pt x="5" y="0"/>
                  </a:moveTo>
                  <a:lnTo>
                    <a:pt x="1" y="1224"/>
                  </a:lnTo>
                  <a:lnTo>
                    <a:pt x="1067" y="1839"/>
                  </a:lnTo>
                  <a:lnTo>
                    <a:pt x="1067" y="1505"/>
                  </a:lnTo>
                  <a:lnTo>
                    <a:pt x="1069" y="615"/>
                  </a:lnTo>
                  <a:lnTo>
                    <a:pt x="298" y="168"/>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6505225" y="1220400"/>
              <a:ext cx="4925" cy="36200"/>
            </a:xfrm>
            <a:custGeom>
              <a:avLst/>
              <a:gdLst/>
              <a:ahLst/>
              <a:cxnLst/>
              <a:rect l="l" t="t" r="r" b="b"/>
              <a:pathLst>
                <a:path w="197" h="1448" extrusionOk="0">
                  <a:moveTo>
                    <a:pt x="5" y="1"/>
                  </a:moveTo>
                  <a:lnTo>
                    <a:pt x="0" y="1448"/>
                  </a:lnTo>
                  <a:lnTo>
                    <a:pt x="193" y="1336"/>
                  </a:lnTo>
                  <a:lnTo>
                    <a:pt x="196" y="112"/>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6505225" y="1253800"/>
              <a:ext cx="31450" cy="20925"/>
            </a:xfrm>
            <a:custGeom>
              <a:avLst/>
              <a:gdLst/>
              <a:ahLst/>
              <a:cxnLst/>
              <a:rect l="l" t="t" r="r" b="b"/>
              <a:pathLst>
                <a:path w="1258" h="837" extrusionOk="0">
                  <a:moveTo>
                    <a:pt x="192" y="0"/>
                  </a:moveTo>
                  <a:lnTo>
                    <a:pt x="0" y="112"/>
                  </a:lnTo>
                  <a:lnTo>
                    <a:pt x="1258" y="837"/>
                  </a:lnTo>
                  <a:lnTo>
                    <a:pt x="1258"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6550925" y="1246550"/>
              <a:ext cx="26750" cy="45950"/>
            </a:xfrm>
            <a:custGeom>
              <a:avLst/>
              <a:gdLst/>
              <a:ahLst/>
              <a:cxnLst/>
              <a:rect l="l" t="t" r="r" b="b"/>
              <a:pathLst>
                <a:path w="1070" h="1838" extrusionOk="0">
                  <a:moveTo>
                    <a:pt x="5" y="0"/>
                  </a:moveTo>
                  <a:lnTo>
                    <a:pt x="1" y="1222"/>
                  </a:lnTo>
                  <a:lnTo>
                    <a:pt x="1067" y="1837"/>
                  </a:lnTo>
                  <a:lnTo>
                    <a:pt x="1067" y="1504"/>
                  </a:lnTo>
                  <a:lnTo>
                    <a:pt x="1070" y="615"/>
                  </a:lnTo>
                  <a:lnTo>
                    <a:pt x="297" y="168"/>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6546150" y="1243750"/>
              <a:ext cx="4925" cy="36200"/>
            </a:xfrm>
            <a:custGeom>
              <a:avLst/>
              <a:gdLst/>
              <a:ahLst/>
              <a:cxnLst/>
              <a:rect l="l" t="t" r="r" b="b"/>
              <a:pathLst>
                <a:path w="197" h="1448" extrusionOk="0">
                  <a:moveTo>
                    <a:pt x="5" y="0"/>
                  </a:moveTo>
                  <a:lnTo>
                    <a:pt x="1" y="1448"/>
                  </a:lnTo>
                  <a:lnTo>
                    <a:pt x="192" y="1334"/>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6546150" y="1277100"/>
              <a:ext cx="31450" cy="20975"/>
            </a:xfrm>
            <a:custGeom>
              <a:avLst/>
              <a:gdLst/>
              <a:ahLst/>
              <a:cxnLst/>
              <a:rect l="l" t="t" r="r" b="b"/>
              <a:pathLst>
                <a:path w="1258" h="839" extrusionOk="0">
                  <a:moveTo>
                    <a:pt x="192" y="0"/>
                  </a:moveTo>
                  <a:lnTo>
                    <a:pt x="1" y="114"/>
                  </a:lnTo>
                  <a:lnTo>
                    <a:pt x="1258" y="839"/>
                  </a:lnTo>
                  <a:lnTo>
                    <a:pt x="1258"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6469075" y="1257150"/>
              <a:ext cx="26750" cy="45975"/>
            </a:xfrm>
            <a:custGeom>
              <a:avLst/>
              <a:gdLst/>
              <a:ahLst/>
              <a:cxnLst/>
              <a:rect l="l" t="t" r="r" b="b"/>
              <a:pathLst>
                <a:path w="1070" h="1839" extrusionOk="0">
                  <a:moveTo>
                    <a:pt x="5" y="1"/>
                  </a:moveTo>
                  <a:lnTo>
                    <a:pt x="1" y="1225"/>
                  </a:lnTo>
                  <a:lnTo>
                    <a:pt x="1066" y="1838"/>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55"/>
            <p:cNvSpPr/>
            <p:nvPr/>
          </p:nvSpPr>
          <p:spPr>
            <a:xfrm>
              <a:off x="6464300" y="1254375"/>
              <a:ext cx="4900" cy="36200"/>
            </a:xfrm>
            <a:custGeom>
              <a:avLst/>
              <a:gdLst/>
              <a:ahLst/>
              <a:cxnLst/>
              <a:rect l="l" t="t" r="r" b="b"/>
              <a:pathLst>
                <a:path w="196" h="1448" extrusionOk="0">
                  <a:moveTo>
                    <a:pt x="5" y="0"/>
                  </a:moveTo>
                  <a:lnTo>
                    <a:pt x="0" y="1447"/>
                  </a:lnTo>
                  <a:lnTo>
                    <a:pt x="0" y="1447"/>
                  </a:lnTo>
                  <a:lnTo>
                    <a:pt x="193" y="1334"/>
                  </a:lnTo>
                  <a:lnTo>
                    <a:pt x="196" y="112"/>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55"/>
            <p:cNvSpPr/>
            <p:nvPr/>
          </p:nvSpPr>
          <p:spPr>
            <a:xfrm>
              <a:off x="6464300" y="1287750"/>
              <a:ext cx="31450" cy="20950"/>
            </a:xfrm>
            <a:custGeom>
              <a:avLst/>
              <a:gdLst/>
              <a:ahLst/>
              <a:cxnLst/>
              <a:rect l="l" t="t" r="r" b="b"/>
              <a:pathLst>
                <a:path w="1258" h="838" extrusionOk="0">
                  <a:moveTo>
                    <a:pt x="192" y="1"/>
                  </a:moveTo>
                  <a:lnTo>
                    <a:pt x="0" y="112"/>
                  </a:lnTo>
                  <a:lnTo>
                    <a:pt x="1257" y="837"/>
                  </a:lnTo>
                  <a:lnTo>
                    <a:pt x="1257" y="614"/>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6510000" y="1280625"/>
              <a:ext cx="26750" cy="45975"/>
            </a:xfrm>
            <a:custGeom>
              <a:avLst/>
              <a:gdLst/>
              <a:ahLst/>
              <a:cxnLst/>
              <a:rect l="l" t="t" r="r" b="b"/>
              <a:pathLst>
                <a:path w="1070" h="1839" extrusionOk="0">
                  <a:moveTo>
                    <a:pt x="5" y="0"/>
                  </a:moveTo>
                  <a:lnTo>
                    <a:pt x="1" y="1224"/>
                  </a:lnTo>
                  <a:lnTo>
                    <a:pt x="1067" y="1839"/>
                  </a:lnTo>
                  <a:lnTo>
                    <a:pt x="1067" y="1505"/>
                  </a:lnTo>
                  <a:lnTo>
                    <a:pt x="1069" y="615"/>
                  </a:lnTo>
                  <a:lnTo>
                    <a:pt x="298" y="170"/>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6505225" y="1277850"/>
              <a:ext cx="4925" cy="36175"/>
            </a:xfrm>
            <a:custGeom>
              <a:avLst/>
              <a:gdLst/>
              <a:ahLst/>
              <a:cxnLst/>
              <a:rect l="l" t="t" r="r" b="b"/>
              <a:pathLst>
                <a:path w="197" h="1447" extrusionOk="0">
                  <a:moveTo>
                    <a:pt x="5" y="1"/>
                  </a:moveTo>
                  <a:lnTo>
                    <a:pt x="0" y="1447"/>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6505225" y="1311200"/>
              <a:ext cx="31450" cy="21000"/>
            </a:xfrm>
            <a:custGeom>
              <a:avLst/>
              <a:gdLst/>
              <a:ahLst/>
              <a:cxnLst/>
              <a:rect l="l" t="t" r="r" b="b"/>
              <a:pathLst>
                <a:path w="1258" h="840" extrusionOk="0">
                  <a:moveTo>
                    <a:pt x="192" y="1"/>
                  </a:moveTo>
                  <a:lnTo>
                    <a:pt x="0" y="113"/>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6550925" y="1303950"/>
              <a:ext cx="26750" cy="46000"/>
            </a:xfrm>
            <a:custGeom>
              <a:avLst/>
              <a:gdLst/>
              <a:ahLst/>
              <a:cxnLst/>
              <a:rect l="l" t="t" r="r" b="b"/>
              <a:pathLst>
                <a:path w="1070" h="1840" extrusionOk="0">
                  <a:moveTo>
                    <a:pt x="5" y="1"/>
                  </a:moveTo>
                  <a:lnTo>
                    <a:pt x="1" y="1225"/>
                  </a:lnTo>
                  <a:lnTo>
                    <a:pt x="1067" y="1840"/>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6546150" y="1301175"/>
              <a:ext cx="4925" cy="36200"/>
            </a:xfrm>
            <a:custGeom>
              <a:avLst/>
              <a:gdLst/>
              <a:ahLst/>
              <a:cxnLst/>
              <a:rect l="l" t="t" r="r" b="b"/>
              <a:pathLst>
                <a:path w="197" h="1448" extrusionOk="0">
                  <a:moveTo>
                    <a:pt x="5" y="0"/>
                  </a:moveTo>
                  <a:lnTo>
                    <a:pt x="1" y="1447"/>
                  </a:lnTo>
                  <a:lnTo>
                    <a:pt x="192" y="1336"/>
                  </a:lnTo>
                  <a:lnTo>
                    <a:pt x="196" y="112"/>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55"/>
            <p:cNvSpPr/>
            <p:nvPr/>
          </p:nvSpPr>
          <p:spPr>
            <a:xfrm>
              <a:off x="6546150" y="1334550"/>
              <a:ext cx="31450" cy="20950"/>
            </a:xfrm>
            <a:custGeom>
              <a:avLst/>
              <a:gdLst/>
              <a:ahLst/>
              <a:cxnLst/>
              <a:rect l="l" t="t" r="r" b="b"/>
              <a:pathLst>
                <a:path w="1258" h="838" extrusionOk="0">
                  <a:moveTo>
                    <a:pt x="192" y="1"/>
                  </a:moveTo>
                  <a:lnTo>
                    <a:pt x="1" y="112"/>
                  </a:lnTo>
                  <a:lnTo>
                    <a:pt x="1258" y="837"/>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55"/>
            <p:cNvSpPr/>
            <p:nvPr/>
          </p:nvSpPr>
          <p:spPr>
            <a:xfrm>
              <a:off x="6469075" y="1314575"/>
              <a:ext cx="26750" cy="46000"/>
            </a:xfrm>
            <a:custGeom>
              <a:avLst/>
              <a:gdLst/>
              <a:ahLst/>
              <a:cxnLst/>
              <a:rect l="l" t="t" r="r" b="b"/>
              <a:pathLst>
                <a:path w="1070" h="1840" extrusionOk="0">
                  <a:moveTo>
                    <a:pt x="5" y="1"/>
                  </a:moveTo>
                  <a:lnTo>
                    <a:pt x="1" y="1225"/>
                  </a:lnTo>
                  <a:lnTo>
                    <a:pt x="1066" y="1840"/>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6464300" y="1311825"/>
              <a:ext cx="4900" cy="36175"/>
            </a:xfrm>
            <a:custGeom>
              <a:avLst/>
              <a:gdLst/>
              <a:ahLst/>
              <a:cxnLst/>
              <a:rect l="l" t="t" r="r" b="b"/>
              <a:pathLst>
                <a:path w="196"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6464300" y="1345175"/>
              <a:ext cx="31450" cy="20950"/>
            </a:xfrm>
            <a:custGeom>
              <a:avLst/>
              <a:gdLst/>
              <a:ahLst/>
              <a:cxnLst/>
              <a:rect l="l" t="t" r="r" b="b"/>
              <a:pathLst>
                <a:path w="1258" h="838" extrusionOk="0">
                  <a:moveTo>
                    <a:pt x="192" y="1"/>
                  </a:moveTo>
                  <a:lnTo>
                    <a:pt x="0" y="112"/>
                  </a:lnTo>
                  <a:lnTo>
                    <a:pt x="1257" y="837"/>
                  </a:lnTo>
                  <a:lnTo>
                    <a:pt x="1257"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6510000" y="1338050"/>
              <a:ext cx="26750" cy="45975"/>
            </a:xfrm>
            <a:custGeom>
              <a:avLst/>
              <a:gdLst/>
              <a:ahLst/>
              <a:cxnLst/>
              <a:rect l="l" t="t" r="r" b="b"/>
              <a:pathLst>
                <a:path w="1070" h="1839" extrusionOk="0">
                  <a:moveTo>
                    <a:pt x="5" y="0"/>
                  </a:moveTo>
                  <a:lnTo>
                    <a:pt x="1" y="1224"/>
                  </a:lnTo>
                  <a:lnTo>
                    <a:pt x="1067" y="1839"/>
                  </a:lnTo>
                  <a:lnTo>
                    <a:pt x="1067" y="1505"/>
                  </a:lnTo>
                  <a:lnTo>
                    <a:pt x="1069" y="615"/>
                  </a:lnTo>
                  <a:lnTo>
                    <a:pt x="298" y="170"/>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55"/>
            <p:cNvSpPr/>
            <p:nvPr/>
          </p:nvSpPr>
          <p:spPr>
            <a:xfrm>
              <a:off x="6505225" y="1335275"/>
              <a:ext cx="4925" cy="36175"/>
            </a:xfrm>
            <a:custGeom>
              <a:avLst/>
              <a:gdLst/>
              <a:ahLst/>
              <a:cxnLst/>
              <a:rect l="l" t="t" r="r" b="b"/>
              <a:pathLst>
                <a:path w="197" h="1447" extrusionOk="0">
                  <a:moveTo>
                    <a:pt x="5" y="1"/>
                  </a:moveTo>
                  <a:lnTo>
                    <a:pt x="0" y="1447"/>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55"/>
            <p:cNvSpPr/>
            <p:nvPr/>
          </p:nvSpPr>
          <p:spPr>
            <a:xfrm>
              <a:off x="6505225" y="1368625"/>
              <a:ext cx="31450" cy="21000"/>
            </a:xfrm>
            <a:custGeom>
              <a:avLst/>
              <a:gdLst/>
              <a:ahLst/>
              <a:cxnLst/>
              <a:rect l="l" t="t" r="r" b="b"/>
              <a:pathLst>
                <a:path w="1258" h="840" extrusionOk="0">
                  <a:moveTo>
                    <a:pt x="192" y="1"/>
                  </a:moveTo>
                  <a:lnTo>
                    <a:pt x="0" y="113"/>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6550925" y="1361375"/>
              <a:ext cx="26750" cy="46000"/>
            </a:xfrm>
            <a:custGeom>
              <a:avLst/>
              <a:gdLst/>
              <a:ahLst/>
              <a:cxnLst/>
              <a:rect l="l" t="t" r="r" b="b"/>
              <a:pathLst>
                <a:path w="1070" h="1840" extrusionOk="0">
                  <a:moveTo>
                    <a:pt x="5" y="1"/>
                  </a:moveTo>
                  <a:lnTo>
                    <a:pt x="1" y="1225"/>
                  </a:lnTo>
                  <a:lnTo>
                    <a:pt x="1067" y="1840"/>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6546150" y="1358625"/>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6546150" y="1391975"/>
              <a:ext cx="31450" cy="20950"/>
            </a:xfrm>
            <a:custGeom>
              <a:avLst/>
              <a:gdLst/>
              <a:ahLst/>
              <a:cxnLst/>
              <a:rect l="l" t="t" r="r" b="b"/>
              <a:pathLst>
                <a:path w="1258" h="838" extrusionOk="0">
                  <a:moveTo>
                    <a:pt x="192" y="1"/>
                  </a:moveTo>
                  <a:lnTo>
                    <a:pt x="1" y="112"/>
                  </a:lnTo>
                  <a:lnTo>
                    <a:pt x="1258" y="837"/>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55"/>
            <p:cNvSpPr/>
            <p:nvPr/>
          </p:nvSpPr>
          <p:spPr>
            <a:xfrm>
              <a:off x="6690100" y="1084850"/>
              <a:ext cx="26750" cy="46000"/>
            </a:xfrm>
            <a:custGeom>
              <a:avLst/>
              <a:gdLst/>
              <a:ahLst/>
              <a:cxnLst/>
              <a:rect l="l" t="t" r="r" b="b"/>
              <a:pathLst>
                <a:path w="1070" h="1840" extrusionOk="0">
                  <a:moveTo>
                    <a:pt x="1065" y="1"/>
                  </a:moveTo>
                  <a:lnTo>
                    <a:pt x="772" y="169"/>
                  </a:lnTo>
                  <a:lnTo>
                    <a:pt x="1" y="616"/>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55"/>
            <p:cNvSpPr/>
            <p:nvPr/>
          </p:nvSpPr>
          <p:spPr>
            <a:xfrm>
              <a:off x="6716725" y="1082100"/>
              <a:ext cx="4900" cy="36175"/>
            </a:xfrm>
            <a:custGeom>
              <a:avLst/>
              <a:gdLst/>
              <a:ahLst/>
              <a:cxnLst/>
              <a:rect l="l" t="t" r="r" b="b"/>
              <a:pathLst>
                <a:path w="196" h="1447" extrusionOk="0">
                  <a:moveTo>
                    <a:pt x="192" y="1"/>
                  </a:moveTo>
                  <a:lnTo>
                    <a:pt x="0" y="111"/>
                  </a:lnTo>
                  <a:lnTo>
                    <a:pt x="3" y="1335"/>
                  </a:lnTo>
                  <a:lnTo>
                    <a:pt x="196"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6690175" y="1115450"/>
              <a:ext cx="31450" cy="20950"/>
            </a:xfrm>
            <a:custGeom>
              <a:avLst/>
              <a:gdLst/>
              <a:ahLst/>
              <a:cxnLst/>
              <a:rect l="l" t="t" r="r" b="b"/>
              <a:pathLst>
                <a:path w="1258" h="838" extrusionOk="0">
                  <a:moveTo>
                    <a:pt x="1066" y="1"/>
                  </a:moveTo>
                  <a:lnTo>
                    <a:pt x="1" y="615"/>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6649175" y="1108300"/>
              <a:ext cx="26750" cy="46000"/>
            </a:xfrm>
            <a:custGeom>
              <a:avLst/>
              <a:gdLst/>
              <a:ahLst/>
              <a:cxnLst/>
              <a:rect l="l" t="t" r="r" b="b"/>
              <a:pathLst>
                <a:path w="1070" h="1840" extrusionOk="0">
                  <a:moveTo>
                    <a:pt x="1065" y="1"/>
                  </a:moveTo>
                  <a:lnTo>
                    <a:pt x="774" y="171"/>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6675775" y="1105550"/>
              <a:ext cx="4925" cy="36175"/>
            </a:xfrm>
            <a:custGeom>
              <a:avLst/>
              <a:gdLst/>
              <a:ahLst/>
              <a:cxnLst/>
              <a:rect l="l" t="t" r="r" b="b"/>
              <a:pathLst>
                <a:path w="197" h="1447" extrusionOk="0">
                  <a:moveTo>
                    <a:pt x="192" y="1"/>
                  </a:moveTo>
                  <a:lnTo>
                    <a:pt x="1" y="111"/>
                  </a:lnTo>
                  <a:lnTo>
                    <a:pt x="4" y="1335"/>
                  </a:lnTo>
                  <a:lnTo>
                    <a:pt x="197"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55"/>
            <p:cNvSpPr/>
            <p:nvPr/>
          </p:nvSpPr>
          <p:spPr>
            <a:xfrm>
              <a:off x="6649250" y="1138900"/>
              <a:ext cx="31450" cy="20975"/>
            </a:xfrm>
            <a:custGeom>
              <a:avLst/>
              <a:gdLst/>
              <a:ahLst/>
              <a:cxnLst/>
              <a:rect l="l" t="t" r="r" b="b"/>
              <a:pathLst>
                <a:path w="1258" h="839" extrusionOk="0">
                  <a:moveTo>
                    <a:pt x="1066" y="1"/>
                  </a:moveTo>
                  <a:lnTo>
                    <a:pt x="1" y="616"/>
                  </a:lnTo>
                  <a:lnTo>
                    <a:pt x="1"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55"/>
            <p:cNvSpPr/>
            <p:nvPr/>
          </p:nvSpPr>
          <p:spPr>
            <a:xfrm>
              <a:off x="6608250" y="1131650"/>
              <a:ext cx="26750" cy="46000"/>
            </a:xfrm>
            <a:custGeom>
              <a:avLst/>
              <a:gdLst/>
              <a:ahLst/>
              <a:cxnLst/>
              <a:rect l="l" t="t" r="r" b="b"/>
              <a:pathLst>
                <a:path w="1070" h="1840" extrusionOk="0">
                  <a:moveTo>
                    <a:pt x="1066" y="1"/>
                  </a:moveTo>
                  <a:lnTo>
                    <a:pt x="773" y="169"/>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6634850" y="1128900"/>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6608325" y="1162250"/>
              <a:ext cx="31450" cy="20950"/>
            </a:xfrm>
            <a:custGeom>
              <a:avLst/>
              <a:gdLst/>
              <a:ahLst/>
              <a:cxnLst/>
              <a:rect l="l" t="t" r="r" b="b"/>
              <a:pathLst>
                <a:path w="1258" h="838" extrusionOk="0">
                  <a:moveTo>
                    <a:pt x="1066" y="1"/>
                  </a:moveTo>
                  <a:lnTo>
                    <a:pt x="0" y="615"/>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6469075" y="1027900"/>
              <a:ext cx="26750" cy="46000"/>
            </a:xfrm>
            <a:custGeom>
              <a:avLst/>
              <a:gdLst/>
              <a:ahLst/>
              <a:cxnLst/>
              <a:rect l="l" t="t" r="r" b="b"/>
              <a:pathLst>
                <a:path w="1070" h="1840" extrusionOk="0">
                  <a:moveTo>
                    <a:pt x="5" y="1"/>
                  </a:moveTo>
                  <a:lnTo>
                    <a:pt x="1" y="1225"/>
                  </a:lnTo>
                  <a:lnTo>
                    <a:pt x="1066" y="1839"/>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55"/>
            <p:cNvSpPr/>
            <p:nvPr/>
          </p:nvSpPr>
          <p:spPr>
            <a:xfrm>
              <a:off x="6464300" y="1025150"/>
              <a:ext cx="4900" cy="36175"/>
            </a:xfrm>
            <a:custGeom>
              <a:avLst/>
              <a:gdLst/>
              <a:ahLst/>
              <a:cxnLst/>
              <a:rect l="l" t="t" r="r" b="b"/>
              <a:pathLst>
                <a:path w="196" h="1447" extrusionOk="0">
                  <a:moveTo>
                    <a:pt x="5" y="0"/>
                  </a:moveTo>
                  <a:lnTo>
                    <a:pt x="0" y="1446"/>
                  </a:lnTo>
                  <a:lnTo>
                    <a:pt x="193"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55"/>
            <p:cNvSpPr/>
            <p:nvPr/>
          </p:nvSpPr>
          <p:spPr>
            <a:xfrm>
              <a:off x="6464300" y="1058500"/>
              <a:ext cx="31450" cy="20950"/>
            </a:xfrm>
            <a:custGeom>
              <a:avLst/>
              <a:gdLst/>
              <a:ahLst/>
              <a:cxnLst/>
              <a:rect l="l" t="t" r="r" b="b"/>
              <a:pathLst>
                <a:path w="1258" h="838" extrusionOk="0">
                  <a:moveTo>
                    <a:pt x="192" y="1"/>
                  </a:moveTo>
                  <a:lnTo>
                    <a:pt x="0" y="112"/>
                  </a:lnTo>
                  <a:lnTo>
                    <a:pt x="1257" y="837"/>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6510000" y="1051350"/>
              <a:ext cx="26750" cy="46000"/>
            </a:xfrm>
            <a:custGeom>
              <a:avLst/>
              <a:gdLst/>
              <a:ahLst/>
              <a:cxnLst/>
              <a:rect l="l" t="t" r="r" b="b"/>
              <a:pathLst>
                <a:path w="1070" h="1840" extrusionOk="0">
                  <a:moveTo>
                    <a:pt x="5" y="1"/>
                  </a:moveTo>
                  <a:lnTo>
                    <a:pt x="1" y="1225"/>
                  </a:lnTo>
                  <a:lnTo>
                    <a:pt x="1067" y="1840"/>
                  </a:lnTo>
                  <a:lnTo>
                    <a:pt x="1067" y="1506"/>
                  </a:lnTo>
                  <a:lnTo>
                    <a:pt x="1069" y="616"/>
                  </a:lnTo>
                  <a:lnTo>
                    <a:pt x="298" y="171"/>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6505225" y="1048600"/>
              <a:ext cx="4925" cy="36175"/>
            </a:xfrm>
            <a:custGeom>
              <a:avLst/>
              <a:gdLst/>
              <a:ahLst/>
              <a:cxnLst/>
              <a:rect l="l" t="t" r="r" b="b"/>
              <a:pathLst>
                <a:path w="197"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6505225" y="1081950"/>
              <a:ext cx="31450" cy="20975"/>
            </a:xfrm>
            <a:custGeom>
              <a:avLst/>
              <a:gdLst/>
              <a:ahLst/>
              <a:cxnLst/>
              <a:rect l="l" t="t" r="r" b="b"/>
              <a:pathLst>
                <a:path w="1258" h="839" extrusionOk="0">
                  <a:moveTo>
                    <a:pt x="192" y="1"/>
                  </a:moveTo>
                  <a:lnTo>
                    <a:pt x="0" y="114"/>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6550925" y="1074700"/>
              <a:ext cx="26750" cy="46000"/>
            </a:xfrm>
            <a:custGeom>
              <a:avLst/>
              <a:gdLst/>
              <a:ahLst/>
              <a:cxnLst/>
              <a:rect l="l" t="t" r="r" b="b"/>
              <a:pathLst>
                <a:path w="1070" h="1840" extrusionOk="0">
                  <a:moveTo>
                    <a:pt x="5" y="1"/>
                  </a:moveTo>
                  <a:lnTo>
                    <a:pt x="1" y="1225"/>
                  </a:lnTo>
                  <a:lnTo>
                    <a:pt x="1067" y="1839"/>
                  </a:lnTo>
                  <a:lnTo>
                    <a:pt x="1067" y="1506"/>
                  </a:lnTo>
                  <a:lnTo>
                    <a:pt x="1070" y="616"/>
                  </a:lnTo>
                  <a:lnTo>
                    <a:pt x="297"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6546150" y="1071950"/>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55"/>
            <p:cNvSpPr/>
            <p:nvPr/>
          </p:nvSpPr>
          <p:spPr>
            <a:xfrm>
              <a:off x="6546150" y="1105300"/>
              <a:ext cx="31450" cy="20975"/>
            </a:xfrm>
            <a:custGeom>
              <a:avLst/>
              <a:gdLst/>
              <a:ahLst/>
              <a:cxnLst/>
              <a:rect l="l" t="t" r="r" b="b"/>
              <a:pathLst>
                <a:path w="1258" h="839" extrusionOk="0">
                  <a:moveTo>
                    <a:pt x="192" y="1"/>
                  </a:moveTo>
                  <a:lnTo>
                    <a:pt x="1" y="112"/>
                  </a:lnTo>
                  <a:lnTo>
                    <a:pt x="1258" y="839"/>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55"/>
            <p:cNvSpPr/>
            <p:nvPr/>
          </p:nvSpPr>
          <p:spPr>
            <a:xfrm>
              <a:off x="6690100" y="1027900"/>
              <a:ext cx="26750" cy="46000"/>
            </a:xfrm>
            <a:custGeom>
              <a:avLst/>
              <a:gdLst/>
              <a:ahLst/>
              <a:cxnLst/>
              <a:rect l="l" t="t" r="r" b="b"/>
              <a:pathLst>
                <a:path w="1070" h="1840" extrusionOk="0">
                  <a:moveTo>
                    <a:pt x="1065" y="1"/>
                  </a:moveTo>
                  <a:lnTo>
                    <a:pt x="772" y="169"/>
                  </a:lnTo>
                  <a:lnTo>
                    <a:pt x="1" y="616"/>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6716725" y="1025150"/>
              <a:ext cx="4900" cy="36175"/>
            </a:xfrm>
            <a:custGeom>
              <a:avLst/>
              <a:gdLst/>
              <a:ahLst/>
              <a:cxnLst/>
              <a:rect l="l" t="t" r="r" b="b"/>
              <a:pathLst>
                <a:path w="196" h="1447" extrusionOk="0">
                  <a:moveTo>
                    <a:pt x="192" y="0"/>
                  </a:moveTo>
                  <a:lnTo>
                    <a:pt x="0" y="111"/>
                  </a:lnTo>
                  <a:lnTo>
                    <a:pt x="3" y="1335"/>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6690175" y="1058500"/>
              <a:ext cx="31450" cy="20950"/>
            </a:xfrm>
            <a:custGeom>
              <a:avLst/>
              <a:gdLst/>
              <a:ahLst/>
              <a:cxnLst/>
              <a:rect l="l" t="t" r="r" b="b"/>
              <a:pathLst>
                <a:path w="1258" h="838" extrusionOk="0">
                  <a:moveTo>
                    <a:pt x="1066" y="1"/>
                  </a:moveTo>
                  <a:lnTo>
                    <a:pt x="1" y="615"/>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55"/>
            <p:cNvSpPr/>
            <p:nvPr/>
          </p:nvSpPr>
          <p:spPr>
            <a:xfrm>
              <a:off x="6649175" y="1051350"/>
              <a:ext cx="26750" cy="46000"/>
            </a:xfrm>
            <a:custGeom>
              <a:avLst/>
              <a:gdLst/>
              <a:ahLst/>
              <a:cxnLst/>
              <a:rect l="l" t="t" r="r" b="b"/>
              <a:pathLst>
                <a:path w="1070" h="1840" extrusionOk="0">
                  <a:moveTo>
                    <a:pt x="1065" y="1"/>
                  </a:moveTo>
                  <a:lnTo>
                    <a:pt x="774" y="171"/>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55"/>
            <p:cNvSpPr/>
            <p:nvPr/>
          </p:nvSpPr>
          <p:spPr>
            <a:xfrm>
              <a:off x="6675775" y="1048600"/>
              <a:ext cx="4925" cy="36175"/>
            </a:xfrm>
            <a:custGeom>
              <a:avLst/>
              <a:gdLst/>
              <a:ahLst/>
              <a:cxnLst/>
              <a:rect l="l" t="t" r="r" b="b"/>
              <a:pathLst>
                <a:path w="197" h="1447" extrusionOk="0">
                  <a:moveTo>
                    <a:pt x="192" y="1"/>
                  </a:moveTo>
                  <a:lnTo>
                    <a:pt x="1" y="111"/>
                  </a:lnTo>
                  <a:lnTo>
                    <a:pt x="4" y="1335"/>
                  </a:lnTo>
                  <a:lnTo>
                    <a:pt x="197"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6649250" y="1081950"/>
              <a:ext cx="31450" cy="20975"/>
            </a:xfrm>
            <a:custGeom>
              <a:avLst/>
              <a:gdLst/>
              <a:ahLst/>
              <a:cxnLst/>
              <a:rect l="l" t="t" r="r" b="b"/>
              <a:pathLst>
                <a:path w="1258" h="839" extrusionOk="0">
                  <a:moveTo>
                    <a:pt x="1066" y="1"/>
                  </a:moveTo>
                  <a:lnTo>
                    <a:pt x="1" y="616"/>
                  </a:lnTo>
                  <a:lnTo>
                    <a:pt x="1" y="839"/>
                  </a:lnTo>
                  <a:lnTo>
                    <a:pt x="1258" y="114"/>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6608250" y="1074700"/>
              <a:ext cx="26750" cy="46000"/>
            </a:xfrm>
            <a:custGeom>
              <a:avLst/>
              <a:gdLst/>
              <a:ahLst/>
              <a:cxnLst/>
              <a:rect l="l" t="t" r="r" b="b"/>
              <a:pathLst>
                <a:path w="1070" h="1840" extrusionOk="0">
                  <a:moveTo>
                    <a:pt x="1066" y="1"/>
                  </a:moveTo>
                  <a:lnTo>
                    <a:pt x="773" y="170"/>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55"/>
            <p:cNvSpPr/>
            <p:nvPr/>
          </p:nvSpPr>
          <p:spPr>
            <a:xfrm>
              <a:off x="6634850" y="1071950"/>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55"/>
            <p:cNvSpPr/>
            <p:nvPr/>
          </p:nvSpPr>
          <p:spPr>
            <a:xfrm>
              <a:off x="6608325" y="1105300"/>
              <a:ext cx="31450" cy="20975"/>
            </a:xfrm>
            <a:custGeom>
              <a:avLst/>
              <a:gdLst/>
              <a:ahLst/>
              <a:cxnLst/>
              <a:rect l="l" t="t" r="r" b="b"/>
              <a:pathLst>
                <a:path w="1258" h="839" extrusionOk="0">
                  <a:moveTo>
                    <a:pt x="1066" y="1"/>
                  </a:moveTo>
                  <a:lnTo>
                    <a:pt x="0" y="615"/>
                  </a:lnTo>
                  <a:lnTo>
                    <a:pt x="0"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6690100" y="1142275"/>
              <a:ext cx="26750" cy="46000"/>
            </a:xfrm>
            <a:custGeom>
              <a:avLst/>
              <a:gdLst/>
              <a:ahLst/>
              <a:cxnLst/>
              <a:rect l="l" t="t" r="r" b="b"/>
              <a:pathLst>
                <a:path w="1070" h="1840" extrusionOk="0">
                  <a:moveTo>
                    <a:pt x="1065" y="1"/>
                  </a:moveTo>
                  <a:lnTo>
                    <a:pt x="772" y="170"/>
                  </a:lnTo>
                  <a:lnTo>
                    <a:pt x="1" y="615"/>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6716725" y="1139525"/>
              <a:ext cx="4900" cy="36175"/>
            </a:xfrm>
            <a:custGeom>
              <a:avLst/>
              <a:gdLst/>
              <a:ahLst/>
              <a:cxnLst/>
              <a:rect l="l" t="t" r="r" b="b"/>
              <a:pathLst>
                <a:path w="196" h="1447" extrusionOk="0">
                  <a:moveTo>
                    <a:pt x="192" y="0"/>
                  </a:moveTo>
                  <a:lnTo>
                    <a:pt x="0" y="111"/>
                  </a:lnTo>
                  <a:lnTo>
                    <a:pt x="3" y="1335"/>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6690175" y="1172875"/>
              <a:ext cx="31450" cy="20975"/>
            </a:xfrm>
            <a:custGeom>
              <a:avLst/>
              <a:gdLst/>
              <a:ahLst/>
              <a:cxnLst/>
              <a:rect l="l" t="t" r="r" b="b"/>
              <a:pathLst>
                <a:path w="1258" h="839" extrusionOk="0">
                  <a:moveTo>
                    <a:pt x="1066" y="1"/>
                  </a:moveTo>
                  <a:lnTo>
                    <a:pt x="1" y="615"/>
                  </a:lnTo>
                  <a:lnTo>
                    <a:pt x="1"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6649175" y="1165775"/>
              <a:ext cx="26750" cy="45950"/>
            </a:xfrm>
            <a:custGeom>
              <a:avLst/>
              <a:gdLst/>
              <a:ahLst/>
              <a:cxnLst/>
              <a:rect l="l" t="t" r="r" b="b"/>
              <a:pathLst>
                <a:path w="1070" h="1838" extrusionOk="0">
                  <a:moveTo>
                    <a:pt x="1065" y="0"/>
                  </a:moveTo>
                  <a:lnTo>
                    <a:pt x="774" y="169"/>
                  </a:lnTo>
                  <a:lnTo>
                    <a:pt x="1" y="615"/>
                  </a:lnTo>
                  <a:lnTo>
                    <a:pt x="4" y="1504"/>
                  </a:lnTo>
                  <a:lnTo>
                    <a:pt x="4" y="1838"/>
                  </a:lnTo>
                  <a:lnTo>
                    <a:pt x="1069" y="1223"/>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6675775" y="1162975"/>
              <a:ext cx="4925" cy="36200"/>
            </a:xfrm>
            <a:custGeom>
              <a:avLst/>
              <a:gdLst/>
              <a:ahLst/>
              <a:cxnLst/>
              <a:rect l="l" t="t" r="r" b="b"/>
              <a:pathLst>
                <a:path w="197" h="1448" extrusionOk="0">
                  <a:moveTo>
                    <a:pt x="192" y="1"/>
                  </a:moveTo>
                  <a:lnTo>
                    <a:pt x="1" y="111"/>
                  </a:lnTo>
                  <a:lnTo>
                    <a:pt x="4" y="1335"/>
                  </a:lnTo>
                  <a:lnTo>
                    <a:pt x="197" y="1448"/>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6649250" y="1196325"/>
              <a:ext cx="31450" cy="20975"/>
            </a:xfrm>
            <a:custGeom>
              <a:avLst/>
              <a:gdLst/>
              <a:ahLst/>
              <a:cxnLst/>
              <a:rect l="l" t="t" r="r" b="b"/>
              <a:pathLst>
                <a:path w="1258" h="839" extrusionOk="0">
                  <a:moveTo>
                    <a:pt x="1066" y="1"/>
                  </a:moveTo>
                  <a:lnTo>
                    <a:pt x="1" y="616"/>
                  </a:lnTo>
                  <a:lnTo>
                    <a:pt x="1" y="839"/>
                  </a:lnTo>
                  <a:lnTo>
                    <a:pt x="1258" y="114"/>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6608250" y="1189075"/>
              <a:ext cx="26750" cy="46000"/>
            </a:xfrm>
            <a:custGeom>
              <a:avLst/>
              <a:gdLst/>
              <a:ahLst/>
              <a:cxnLst/>
              <a:rect l="l" t="t" r="r" b="b"/>
              <a:pathLst>
                <a:path w="1070" h="1840" extrusionOk="0">
                  <a:moveTo>
                    <a:pt x="1066" y="1"/>
                  </a:moveTo>
                  <a:lnTo>
                    <a:pt x="773" y="170"/>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55"/>
            <p:cNvSpPr/>
            <p:nvPr/>
          </p:nvSpPr>
          <p:spPr>
            <a:xfrm>
              <a:off x="6634850" y="1186325"/>
              <a:ext cx="4925" cy="36175"/>
            </a:xfrm>
            <a:custGeom>
              <a:avLst/>
              <a:gdLst/>
              <a:ahLst/>
              <a:cxnLst/>
              <a:rect l="l" t="t" r="r" b="b"/>
              <a:pathLst>
                <a:path w="197" h="1447" extrusionOk="0">
                  <a:moveTo>
                    <a:pt x="194" y="0"/>
                  </a:moveTo>
                  <a:lnTo>
                    <a:pt x="1" y="111"/>
                  </a:lnTo>
                  <a:lnTo>
                    <a:pt x="5" y="1335"/>
                  </a:lnTo>
                  <a:lnTo>
                    <a:pt x="197" y="1446"/>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55"/>
            <p:cNvSpPr/>
            <p:nvPr/>
          </p:nvSpPr>
          <p:spPr>
            <a:xfrm>
              <a:off x="6608325" y="1219675"/>
              <a:ext cx="31450" cy="20975"/>
            </a:xfrm>
            <a:custGeom>
              <a:avLst/>
              <a:gdLst/>
              <a:ahLst/>
              <a:cxnLst/>
              <a:rect l="l" t="t" r="r" b="b"/>
              <a:pathLst>
                <a:path w="1258" h="839" extrusionOk="0">
                  <a:moveTo>
                    <a:pt x="1066" y="1"/>
                  </a:moveTo>
                  <a:lnTo>
                    <a:pt x="0" y="615"/>
                  </a:lnTo>
                  <a:lnTo>
                    <a:pt x="0"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6690100" y="1199700"/>
              <a:ext cx="26750" cy="46000"/>
            </a:xfrm>
            <a:custGeom>
              <a:avLst/>
              <a:gdLst/>
              <a:ahLst/>
              <a:cxnLst/>
              <a:rect l="l" t="t" r="r" b="b"/>
              <a:pathLst>
                <a:path w="1070" h="1840" extrusionOk="0">
                  <a:moveTo>
                    <a:pt x="1065" y="1"/>
                  </a:moveTo>
                  <a:lnTo>
                    <a:pt x="772" y="170"/>
                  </a:lnTo>
                  <a:lnTo>
                    <a:pt x="1" y="615"/>
                  </a:lnTo>
                  <a:lnTo>
                    <a:pt x="4" y="1506"/>
                  </a:lnTo>
                  <a:lnTo>
                    <a:pt x="4" y="1839"/>
                  </a:lnTo>
                  <a:lnTo>
                    <a:pt x="1069" y="1224"/>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6716725" y="1196950"/>
              <a:ext cx="4900" cy="36175"/>
            </a:xfrm>
            <a:custGeom>
              <a:avLst/>
              <a:gdLst/>
              <a:ahLst/>
              <a:cxnLst/>
              <a:rect l="l" t="t" r="r" b="b"/>
              <a:pathLst>
                <a:path w="196" h="1447" extrusionOk="0">
                  <a:moveTo>
                    <a:pt x="192" y="0"/>
                  </a:moveTo>
                  <a:lnTo>
                    <a:pt x="0" y="111"/>
                  </a:lnTo>
                  <a:lnTo>
                    <a:pt x="3" y="1334"/>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6690175" y="1230300"/>
              <a:ext cx="31450" cy="20975"/>
            </a:xfrm>
            <a:custGeom>
              <a:avLst/>
              <a:gdLst/>
              <a:ahLst/>
              <a:cxnLst/>
              <a:rect l="l" t="t" r="r" b="b"/>
              <a:pathLst>
                <a:path w="1258" h="839" extrusionOk="0">
                  <a:moveTo>
                    <a:pt x="1066" y="0"/>
                  </a:moveTo>
                  <a:lnTo>
                    <a:pt x="1" y="615"/>
                  </a:lnTo>
                  <a:lnTo>
                    <a:pt x="1" y="839"/>
                  </a:lnTo>
                  <a:lnTo>
                    <a:pt x="1258" y="114"/>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6649175" y="1223200"/>
              <a:ext cx="26750" cy="45975"/>
            </a:xfrm>
            <a:custGeom>
              <a:avLst/>
              <a:gdLst/>
              <a:ahLst/>
              <a:cxnLst/>
              <a:rect l="l" t="t" r="r" b="b"/>
              <a:pathLst>
                <a:path w="1070" h="1839" extrusionOk="0">
                  <a:moveTo>
                    <a:pt x="1065" y="0"/>
                  </a:moveTo>
                  <a:lnTo>
                    <a:pt x="774" y="168"/>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6675775" y="1220400"/>
              <a:ext cx="4925" cy="36200"/>
            </a:xfrm>
            <a:custGeom>
              <a:avLst/>
              <a:gdLst/>
              <a:ahLst/>
              <a:cxnLst/>
              <a:rect l="l" t="t" r="r" b="b"/>
              <a:pathLst>
                <a:path w="197" h="1448" extrusionOk="0">
                  <a:moveTo>
                    <a:pt x="192" y="1"/>
                  </a:moveTo>
                  <a:lnTo>
                    <a:pt x="1" y="112"/>
                  </a:lnTo>
                  <a:lnTo>
                    <a:pt x="4" y="1336"/>
                  </a:lnTo>
                  <a:lnTo>
                    <a:pt x="197" y="1448"/>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6649250" y="1253800"/>
              <a:ext cx="31450" cy="20925"/>
            </a:xfrm>
            <a:custGeom>
              <a:avLst/>
              <a:gdLst/>
              <a:ahLst/>
              <a:cxnLst/>
              <a:rect l="l" t="t" r="r" b="b"/>
              <a:pathLst>
                <a:path w="1258" h="837" extrusionOk="0">
                  <a:moveTo>
                    <a:pt x="1066" y="0"/>
                  </a:moveTo>
                  <a:lnTo>
                    <a:pt x="1" y="615"/>
                  </a:lnTo>
                  <a:lnTo>
                    <a:pt x="1" y="837"/>
                  </a:lnTo>
                  <a:lnTo>
                    <a:pt x="1258" y="112"/>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55"/>
            <p:cNvSpPr/>
            <p:nvPr/>
          </p:nvSpPr>
          <p:spPr>
            <a:xfrm>
              <a:off x="6608250" y="1246550"/>
              <a:ext cx="26750" cy="45950"/>
            </a:xfrm>
            <a:custGeom>
              <a:avLst/>
              <a:gdLst/>
              <a:ahLst/>
              <a:cxnLst/>
              <a:rect l="l" t="t" r="r" b="b"/>
              <a:pathLst>
                <a:path w="1070" h="1838" extrusionOk="0">
                  <a:moveTo>
                    <a:pt x="1066" y="0"/>
                  </a:moveTo>
                  <a:lnTo>
                    <a:pt x="773" y="168"/>
                  </a:lnTo>
                  <a:lnTo>
                    <a:pt x="0" y="615"/>
                  </a:lnTo>
                  <a:lnTo>
                    <a:pt x="3" y="1504"/>
                  </a:lnTo>
                  <a:lnTo>
                    <a:pt x="5" y="1837"/>
                  </a:lnTo>
                  <a:lnTo>
                    <a:pt x="1069" y="1222"/>
                  </a:lnTo>
                  <a:lnTo>
                    <a:pt x="10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55"/>
            <p:cNvSpPr/>
            <p:nvPr/>
          </p:nvSpPr>
          <p:spPr>
            <a:xfrm>
              <a:off x="6634850" y="1243750"/>
              <a:ext cx="4925" cy="36200"/>
            </a:xfrm>
            <a:custGeom>
              <a:avLst/>
              <a:gdLst/>
              <a:ahLst/>
              <a:cxnLst/>
              <a:rect l="l" t="t" r="r" b="b"/>
              <a:pathLst>
                <a:path w="197" h="1448" extrusionOk="0">
                  <a:moveTo>
                    <a:pt x="194" y="0"/>
                  </a:moveTo>
                  <a:lnTo>
                    <a:pt x="1" y="111"/>
                  </a:lnTo>
                  <a:lnTo>
                    <a:pt x="5" y="1334"/>
                  </a:lnTo>
                  <a:lnTo>
                    <a:pt x="197" y="1448"/>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6608325" y="1277100"/>
              <a:ext cx="31450" cy="20975"/>
            </a:xfrm>
            <a:custGeom>
              <a:avLst/>
              <a:gdLst/>
              <a:ahLst/>
              <a:cxnLst/>
              <a:rect l="l" t="t" r="r" b="b"/>
              <a:pathLst>
                <a:path w="1258" h="839" extrusionOk="0">
                  <a:moveTo>
                    <a:pt x="1066" y="0"/>
                  </a:moveTo>
                  <a:lnTo>
                    <a:pt x="0" y="615"/>
                  </a:lnTo>
                  <a:lnTo>
                    <a:pt x="0" y="839"/>
                  </a:lnTo>
                  <a:lnTo>
                    <a:pt x="1258" y="114"/>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6690100" y="1257150"/>
              <a:ext cx="26750" cy="45975"/>
            </a:xfrm>
            <a:custGeom>
              <a:avLst/>
              <a:gdLst/>
              <a:ahLst/>
              <a:cxnLst/>
              <a:rect l="l" t="t" r="r" b="b"/>
              <a:pathLst>
                <a:path w="1070" h="1839" extrusionOk="0">
                  <a:moveTo>
                    <a:pt x="1065" y="1"/>
                  </a:moveTo>
                  <a:lnTo>
                    <a:pt x="772" y="169"/>
                  </a:lnTo>
                  <a:lnTo>
                    <a:pt x="1" y="616"/>
                  </a:lnTo>
                  <a:lnTo>
                    <a:pt x="4" y="1506"/>
                  </a:lnTo>
                  <a:lnTo>
                    <a:pt x="4" y="1838"/>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6716725" y="1254375"/>
              <a:ext cx="4900" cy="36200"/>
            </a:xfrm>
            <a:custGeom>
              <a:avLst/>
              <a:gdLst/>
              <a:ahLst/>
              <a:cxnLst/>
              <a:rect l="l" t="t" r="r" b="b"/>
              <a:pathLst>
                <a:path w="196" h="1448" extrusionOk="0">
                  <a:moveTo>
                    <a:pt x="192" y="0"/>
                  </a:moveTo>
                  <a:lnTo>
                    <a:pt x="0" y="112"/>
                  </a:lnTo>
                  <a:lnTo>
                    <a:pt x="3" y="1334"/>
                  </a:lnTo>
                  <a:lnTo>
                    <a:pt x="196" y="1447"/>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55"/>
            <p:cNvSpPr/>
            <p:nvPr/>
          </p:nvSpPr>
          <p:spPr>
            <a:xfrm>
              <a:off x="6690175" y="1287750"/>
              <a:ext cx="31450" cy="20950"/>
            </a:xfrm>
            <a:custGeom>
              <a:avLst/>
              <a:gdLst/>
              <a:ahLst/>
              <a:cxnLst/>
              <a:rect l="l" t="t" r="r" b="b"/>
              <a:pathLst>
                <a:path w="1258" h="838" extrusionOk="0">
                  <a:moveTo>
                    <a:pt x="1066" y="1"/>
                  </a:moveTo>
                  <a:lnTo>
                    <a:pt x="1" y="614"/>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55"/>
            <p:cNvSpPr/>
            <p:nvPr/>
          </p:nvSpPr>
          <p:spPr>
            <a:xfrm>
              <a:off x="6649175" y="1280625"/>
              <a:ext cx="26750" cy="45975"/>
            </a:xfrm>
            <a:custGeom>
              <a:avLst/>
              <a:gdLst/>
              <a:ahLst/>
              <a:cxnLst/>
              <a:rect l="l" t="t" r="r" b="b"/>
              <a:pathLst>
                <a:path w="1070" h="1839" extrusionOk="0">
                  <a:moveTo>
                    <a:pt x="1065" y="0"/>
                  </a:moveTo>
                  <a:lnTo>
                    <a:pt x="774" y="170"/>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6675775" y="1277850"/>
              <a:ext cx="4925" cy="36175"/>
            </a:xfrm>
            <a:custGeom>
              <a:avLst/>
              <a:gdLst/>
              <a:ahLst/>
              <a:cxnLst/>
              <a:rect l="l" t="t" r="r" b="b"/>
              <a:pathLst>
                <a:path w="197" h="1447" extrusionOk="0">
                  <a:moveTo>
                    <a:pt x="192" y="1"/>
                  </a:moveTo>
                  <a:lnTo>
                    <a:pt x="1" y="111"/>
                  </a:lnTo>
                  <a:lnTo>
                    <a:pt x="4" y="1335"/>
                  </a:lnTo>
                  <a:lnTo>
                    <a:pt x="197" y="1447"/>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6649250" y="1311200"/>
              <a:ext cx="31450" cy="21000"/>
            </a:xfrm>
            <a:custGeom>
              <a:avLst/>
              <a:gdLst/>
              <a:ahLst/>
              <a:cxnLst/>
              <a:rect l="l" t="t" r="r" b="b"/>
              <a:pathLst>
                <a:path w="1258" h="840" extrusionOk="0">
                  <a:moveTo>
                    <a:pt x="1066" y="1"/>
                  </a:moveTo>
                  <a:lnTo>
                    <a:pt x="1" y="616"/>
                  </a:lnTo>
                  <a:lnTo>
                    <a:pt x="1" y="839"/>
                  </a:lnTo>
                  <a:lnTo>
                    <a:pt x="1258" y="113"/>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6608250" y="1303950"/>
              <a:ext cx="26750" cy="46000"/>
            </a:xfrm>
            <a:custGeom>
              <a:avLst/>
              <a:gdLst/>
              <a:ahLst/>
              <a:cxnLst/>
              <a:rect l="l" t="t" r="r" b="b"/>
              <a:pathLst>
                <a:path w="1070" h="1840" extrusionOk="0">
                  <a:moveTo>
                    <a:pt x="1066" y="1"/>
                  </a:moveTo>
                  <a:lnTo>
                    <a:pt x="773" y="169"/>
                  </a:lnTo>
                  <a:lnTo>
                    <a:pt x="0" y="616"/>
                  </a:lnTo>
                  <a:lnTo>
                    <a:pt x="3" y="1506"/>
                  </a:lnTo>
                  <a:lnTo>
                    <a:pt x="5" y="1840"/>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6634850" y="1301175"/>
              <a:ext cx="4925" cy="36200"/>
            </a:xfrm>
            <a:custGeom>
              <a:avLst/>
              <a:gdLst/>
              <a:ahLst/>
              <a:cxnLst/>
              <a:rect l="l" t="t" r="r" b="b"/>
              <a:pathLst>
                <a:path w="197" h="1448" extrusionOk="0">
                  <a:moveTo>
                    <a:pt x="194" y="0"/>
                  </a:moveTo>
                  <a:lnTo>
                    <a:pt x="1" y="112"/>
                  </a:lnTo>
                  <a:lnTo>
                    <a:pt x="5" y="1336"/>
                  </a:lnTo>
                  <a:lnTo>
                    <a:pt x="197" y="1447"/>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55"/>
            <p:cNvSpPr/>
            <p:nvPr/>
          </p:nvSpPr>
          <p:spPr>
            <a:xfrm>
              <a:off x="6608325" y="1334550"/>
              <a:ext cx="31450" cy="20950"/>
            </a:xfrm>
            <a:custGeom>
              <a:avLst/>
              <a:gdLst/>
              <a:ahLst/>
              <a:cxnLst/>
              <a:rect l="l" t="t" r="r" b="b"/>
              <a:pathLst>
                <a:path w="1258" h="838" extrusionOk="0">
                  <a:moveTo>
                    <a:pt x="1066" y="1"/>
                  </a:moveTo>
                  <a:lnTo>
                    <a:pt x="0" y="616"/>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55"/>
            <p:cNvSpPr/>
            <p:nvPr/>
          </p:nvSpPr>
          <p:spPr>
            <a:xfrm>
              <a:off x="6690100" y="1314575"/>
              <a:ext cx="26750" cy="46000"/>
            </a:xfrm>
            <a:custGeom>
              <a:avLst/>
              <a:gdLst/>
              <a:ahLst/>
              <a:cxnLst/>
              <a:rect l="l" t="t" r="r" b="b"/>
              <a:pathLst>
                <a:path w="1070" h="1840" extrusionOk="0">
                  <a:moveTo>
                    <a:pt x="1065" y="1"/>
                  </a:moveTo>
                  <a:lnTo>
                    <a:pt x="772" y="169"/>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6716725" y="1311825"/>
              <a:ext cx="4900" cy="36175"/>
            </a:xfrm>
            <a:custGeom>
              <a:avLst/>
              <a:gdLst/>
              <a:ahLst/>
              <a:cxnLst/>
              <a:rect l="l" t="t" r="r" b="b"/>
              <a:pathLst>
                <a:path w="196" h="1447" extrusionOk="0">
                  <a:moveTo>
                    <a:pt x="192" y="1"/>
                  </a:moveTo>
                  <a:lnTo>
                    <a:pt x="0" y="111"/>
                  </a:lnTo>
                  <a:lnTo>
                    <a:pt x="3" y="1335"/>
                  </a:lnTo>
                  <a:lnTo>
                    <a:pt x="196"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55"/>
            <p:cNvSpPr/>
            <p:nvPr/>
          </p:nvSpPr>
          <p:spPr>
            <a:xfrm>
              <a:off x="6690175" y="1345175"/>
              <a:ext cx="31450" cy="20950"/>
            </a:xfrm>
            <a:custGeom>
              <a:avLst/>
              <a:gdLst/>
              <a:ahLst/>
              <a:cxnLst/>
              <a:rect l="l" t="t" r="r" b="b"/>
              <a:pathLst>
                <a:path w="1258" h="838" extrusionOk="0">
                  <a:moveTo>
                    <a:pt x="1066" y="1"/>
                  </a:moveTo>
                  <a:lnTo>
                    <a:pt x="1" y="616"/>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55"/>
            <p:cNvSpPr/>
            <p:nvPr/>
          </p:nvSpPr>
          <p:spPr>
            <a:xfrm>
              <a:off x="6649175" y="1338050"/>
              <a:ext cx="26750" cy="45975"/>
            </a:xfrm>
            <a:custGeom>
              <a:avLst/>
              <a:gdLst/>
              <a:ahLst/>
              <a:cxnLst/>
              <a:rect l="l" t="t" r="r" b="b"/>
              <a:pathLst>
                <a:path w="1070" h="1839" extrusionOk="0">
                  <a:moveTo>
                    <a:pt x="1065" y="0"/>
                  </a:moveTo>
                  <a:lnTo>
                    <a:pt x="774" y="170"/>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6675775" y="1335275"/>
              <a:ext cx="4925" cy="36175"/>
            </a:xfrm>
            <a:custGeom>
              <a:avLst/>
              <a:gdLst/>
              <a:ahLst/>
              <a:cxnLst/>
              <a:rect l="l" t="t" r="r" b="b"/>
              <a:pathLst>
                <a:path w="197" h="1447" extrusionOk="0">
                  <a:moveTo>
                    <a:pt x="192" y="1"/>
                  </a:moveTo>
                  <a:lnTo>
                    <a:pt x="1" y="111"/>
                  </a:lnTo>
                  <a:lnTo>
                    <a:pt x="4" y="1335"/>
                  </a:lnTo>
                  <a:lnTo>
                    <a:pt x="197" y="1447"/>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6649250" y="1368625"/>
              <a:ext cx="31450" cy="21000"/>
            </a:xfrm>
            <a:custGeom>
              <a:avLst/>
              <a:gdLst/>
              <a:ahLst/>
              <a:cxnLst/>
              <a:rect l="l" t="t" r="r" b="b"/>
              <a:pathLst>
                <a:path w="1258" h="840" extrusionOk="0">
                  <a:moveTo>
                    <a:pt x="1066" y="1"/>
                  </a:moveTo>
                  <a:lnTo>
                    <a:pt x="1" y="616"/>
                  </a:lnTo>
                  <a:lnTo>
                    <a:pt x="1" y="839"/>
                  </a:lnTo>
                  <a:lnTo>
                    <a:pt x="1258" y="113"/>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6608250" y="1361375"/>
              <a:ext cx="26750" cy="46000"/>
            </a:xfrm>
            <a:custGeom>
              <a:avLst/>
              <a:gdLst/>
              <a:ahLst/>
              <a:cxnLst/>
              <a:rect l="l" t="t" r="r" b="b"/>
              <a:pathLst>
                <a:path w="1070" h="1840" extrusionOk="0">
                  <a:moveTo>
                    <a:pt x="1066" y="1"/>
                  </a:moveTo>
                  <a:lnTo>
                    <a:pt x="773" y="169"/>
                  </a:lnTo>
                  <a:lnTo>
                    <a:pt x="0" y="616"/>
                  </a:lnTo>
                  <a:lnTo>
                    <a:pt x="3" y="1506"/>
                  </a:lnTo>
                  <a:lnTo>
                    <a:pt x="5" y="1840"/>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6634850" y="1358625"/>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55"/>
            <p:cNvSpPr/>
            <p:nvPr/>
          </p:nvSpPr>
          <p:spPr>
            <a:xfrm>
              <a:off x="6608325" y="1391975"/>
              <a:ext cx="31450" cy="20950"/>
            </a:xfrm>
            <a:custGeom>
              <a:avLst/>
              <a:gdLst/>
              <a:ahLst/>
              <a:cxnLst/>
              <a:rect l="l" t="t" r="r" b="b"/>
              <a:pathLst>
                <a:path w="1258" h="838" extrusionOk="0">
                  <a:moveTo>
                    <a:pt x="1066" y="1"/>
                  </a:moveTo>
                  <a:lnTo>
                    <a:pt x="0" y="616"/>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55"/>
            <p:cNvSpPr/>
            <p:nvPr/>
          </p:nvSpPr>
          <p:spPr>
            <a:xfrm>
              <a:off x="6594075" y="895150"/>
              <a:ext cx="91525" cy="144900"/>
            </a:xfrm>
            <a:custGeom>
              <a:avLst/>
              <a:gdLst/>
              <a:ahLst/>
              <a:cxnLst/>
              <a:rect l="l" t="t" r="r" b="b"/>
              <a:pathLst>
                <a:path w="3661" h="5796" extrusionOk="0">
                  <a:moveTo>
                    <a:pt x="3626" y="1"/>
                  </a:moveTo>
                  <a:lnTo>
                    <a:pt x="1" y="2054"/>
                  </a:lnTo>
                  <a:lnTo>
                    <a:pt x="35" y="5795"/>
                  </a:lnTo>
                  <a:lnTo>
                    <a:pt x="3660" y="3740"/>
                  </a:lnTo>
                  <a:lnTo>
                    <a:pt x="362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6500875" y="893350"/>
              <a:ext cx="94100" cy="146700"/>
            </a:xfrm>
            <a:custGeom>
              <a:avLst/>
              <a:gdLst/>
              <a:ahLst/>
              <a:cxnLst/>
              <a:rect l="l" t="t" r="r" b="b"/>
              <a:pathLst>
                <a:path w="3764" h="5868" extrusionOk="0">
                  <a:moveTo>
                    <a:pt x="0" y="0"/>
                  </a:moveTo>
                  <a:lnTo>
                    <a:pt x="35" y="3741"/>
                  </a:lnTo>
                  <a:lnTo>
                    <a:pt x="3763" y="5867"/>
                  </a:lnTo>
                  <a:lnTo>
                    <a:pt x="3729" y="2126"/>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6500875" y="842000"/>
              <a:ext cx="183850" cy="104500"/>
            </a:xfrm>
            <a:custGeom>
              <a:avLst/>
              <a:gdLst/>
              <a:ahLst/>
              <a:cxnLst/>
              <a:rect l="l" t="t" r="r" b="b"/>
              <a:pathLst>
                <a:path w="7354" h="4180" extrusionOk="0">
                  <a:moveTo>
                    <a:pt x="3627" y="1"/>
                  </a:moveTo>
                  <a:lnTo>
                    <a:pt x="0" y="2054"/>
                  </a:lnTo>
                  <a:lnTo>
                    <a:pt x="3729" y="4180"/>
                  </a:lnTo>
                  <a:lnTo>
                    <a:pt x="7354" y="2127"/>
                  </a:lnTo>
                  <a:lnTo>
                    <a:pt x="36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55"/>
            <p:cNvSpPr/>
            <p:nvPr/>
          </p:nvSpPr>
          <p:spPr>
            <a:xfrm>
              <a:off x="6513925" y="957475"/>
              <a:ext cx="17250" cy="29675"/>
            </a:xfrm>
            <a:custGeom>
              <a:avLst/>
              <a:gdLst/>
              <a:ahLst/>
              <a:cxnLst/>
              <a:rect l="l" t="t" r="r" b="b"/>
              <a:pathLst>
                <a:path w="690" h="1187" extrusionOk="0">
                  <a:moveTo>
                    <a:pt x="2" y="0"/>
                  </a:moveTo>
                  <a:lnTo>
                    <a:pt x="0" y="790"/>
                  </a:lnTo>
                  <a:lnTo>
                    <a:pt x="688" y="1186"/>
                  </a:lnTo>
                  <a:lnTo>
                    <a:pt x="688" y="972"/>
                  </a:lnTo>
                  <a:lnTo>
                    <a:pt x="689" y="396"/>
                  </a:lnTo>
                  <a:lnTo>
                    <a:pt x="190"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55"/>
            <p:cNvSpPr/>
            <p:nvPr/>
          </p:nvSpPr>
          <p:spPr>
            <a:xfrm>
              <a:off x="6510800" y="955650"/>
              <a:ext cx="3175" cy="23375"/>
            </a:xfrm>
            <a:custGeom>
              <a:avLst/>
              <a:gdLst/>
              <a:ahLst/>
              <a:cxnLst/>
              <a:rect l="l" t="t" r="r" b="b"/>
              <a:pathLst>
                <a:path w="127" h="935" extrusionOk="0">
                  <a:moveTo>
                    <a:pt x="4" y="1"/>
                  </a:moveTo>
                  <a:lnTo>
                    <a:pt x="1" y="935"/>
                  </a:lnTo>
                  <a:lnTo>
                    <a:pt x="125" y="863"/>
                  </a:lnTo>
                  <a:lnTo>
                    <a:pt x="127" y="7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6510800" y="977225"/>
              <a:ext cx="20325" cy="13550"/>
            </a:xfrm>
            <a:custGeom>
              <a:avLst/>
              <a:gdLst/>
              <a:ahLst/>
              <a:cxnLst/>
              <a:rect l="l" t="t" r="r" b="b"/>
              <a:pathLst>
                <a:path w="813" h="542" extrusionOk="0">
                  <a:moveTo>
                    <a:pt x="125" y="0"/>
                  </a:moveTo>
                  <a:lnTo>
                    <a:pt x="1" y="72"/>
                  </a:lnTo>
                  <a:lnTo>
                    <a:pt x="813" y="541"/>
                  </a:lnTo>
                  <a:lnTo>
                    <a:pt x="813" y="396"/>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6540350" y="972625"/>
              <a:ext cx="17275" cy="29700"/>
            </a:xfrm>
            <a:custGeom>
              <a:avLst/>
              <a:gdLst/>
              <a:ahLst/>
              <a:cxnLst/>
              <a:rect l="l" t="t" r="r" b="b"/>
              <a:pathLst>
                <a:path w="691" h="1188" extrusionOk="0">
                  <a:moveTo>
                    <a:pt x="2" y="0"/>
                  </a:moveTo>
                  <a:lnTo>
                    <a:pt x="0" y="791"/>
                  </a:lnTo>
                  <a:lnTo>
                    <a:pt x="688" y="1188"/>
                  </a:lnTo>
                  <a:lnTo>
                    <a:pt x="688" y="972"/>
                  </a:lnTo>
                  <a:lnTo>
                    <a:pt x="691" y="398"/>
                  </a:lnTo>
                  <a:lnTo>
                    <a:pt x="192"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6537225" y="970800"/>
              <a:ext cx="3175" cy="23425"/>
            </a:xfrm>
            <a:custGeom>
              <a:avLst/>
              <a:gdLst/>
              <a:ahLst/>
              <a:cxnLst/>
              <a:rect l="l" t="t" r="r" b="b"/>
              <a:pathLst>
                <a:path w="127" h="937" extrusionOk="0">
                  <a:moveTo>
                    <a:pt x="4" y="1"/>
                  </a:moveTo>
                  <a:lnTo>
                    <a:pt x="1" y="936"/>
                  </a:lnTo>
                  <a:lnTo>
                    <a:pt x="125" y="864"/>
                  </a:lnTo>
                  <a:lnTo>
                    <a:pt x="127" y="7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6537225" y="992375"/>
              <a:ext cx="20325" cy="13550"/>
            </a:xfrm>
            <a:custGeom>
              <a:avLst/>
              <a:gdLst/>
              <a:ahLst/>
              <a:cxnLst/>
              <a:rect l="l" t="t" r="r" b="b"/>
              <a:pathLst>
                <a:path w="813" h="542" extrusionOk="0">
                  <a:moveTo>
                    <a:pt x="125" y="1"/>
                  </a:moveTo>
                  <a:lnTo>
                    <a:pt x="1" y="73"/>
                  </a:lnTo>
                  <a:lnTo>
                    <a:pt x="813" y="541"/>
                  </a:lnTo>
                  <a:lnTo>
                    <a:pt x="813" y="398"/>
                  </a:lnTo>
                  <a:lnTo>
                    <a:pt x="12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6566775" y="987675"/>
              <a:ext cx="17250" cy="29700"/>
            </a:xfrm>
            <a:custGeom>
              <a:avLst/>
              <a:gdLst/>
              <a:ahLst/>
              <a:cxnLst/>
              <a:rect l="l" t="t" r="r" b="b"/>
              <a:pathLst>
                <a:path w="690" h="1188" extrusionOk="0">
                  <a:moveTo>
                    <a:pt x="2" y="0"/>
                  </a:moveTo>
                  <a:lnTo>
                    <a:pt x="1" y="790"/>
                  </a:lnTo>
                  <a:lnTo>
                    <a:pt x="688" y="1188"/>
                  </a:lnTo>
                  <a:lnTo>
                    <a:pt x="688" y="973"/>
                  </a:lnTo>
                  <a:lnTo>
                    <a:pt x="689" y="397"/>
                  </a:lnTo>
                  <a:lnTo>
                    <a:pt x="191" y="110"/>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6563650" y="985900"/>
              <a:ext cx="3200" cy="23350"/>
            </a:xfrm>
            <a:custGeom>
              <a:avLst/>
              <a:gdLst/>
              <a:ahLst/>
              <a:cxnLst/>
              <a:rect l="l" t="t" r="r" b="b"/>
              <a:pathLst>
                <a:path w="128" h="934" extrusionOk="0">
                  <a:moveTo>
                    <a:pt x="4" y="0"/>
                  </a:moveTo>
                  <a:lnTo>
                    <a:pt x="1" y="934"/>
                  </a:lnTo>
                  <a:lnTo>
                    <a:pt x="126" y="861"/>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6563650" y="1007425"/>
              <a:ext cx="20325" cy="13550"/>
            </a:xfrm>
            <a:custGeom>
              <a:avLst/>
              <a:gdLst/>
              <a:ahLst/>
              <a:cxnLst/>
              <a:rect l="l" t="t" r="r" b="b"/>
              <a:pathLst>
                <a:path w="813" h="542" extrusionOk="0">
                  <a:moveTo>
                    <a:pt x="126" y="0"/>
                  </a:moveTo>
                  <a:lnTo>
                    <a:pt x="1" y="73"/>
                  </a:lnTo>
                  <a:lnTo>
                    <a:pt x="813" y="541"/>
                  </a:lnTo>
                  <a:lnTo>
                    <a:pt x="813" y="398"/>
                  </a:lnTo>
                  <a:lnTo>
                    <a:pt x="12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55"/>
            <p:cNvSpPr/>
            <p:nvPr/>
          </p:nvSpPr>
          <p:spPr>
            <a:xfrm>
              <a:off x="6656650" y="957475"/>
              <a:ext cx="17250" cy="29675"/>
            </a:xfrm>
            <a:custGeom>
              <a:avLst/>
              <a:gdLst/>
              <a:ahLst/>
              <a:cxnLst/>
              <a:rect l="l" t="t" r="r" b="b"/>
              <a:pathLst>
                <a:path w="690" h="1187" extrusionOk="0">
                  <a:moveTo>
                    <a:pt x="688" y="0"/>
                  </a:moveTo>
                  <a:lnTo>
                    <a:pt x="499" y="109"/>
                  </a:lnTo>
                  <a:lnTo>
                    <a:pt x="0" y="396"/>
                  </a:lnTo>
                  <a:lnTo>
                    <a:pt x="2" y="972"/>
                  </a:lnTo>
                  <a:lnTo>
                    <a:pt x="2" y="1186"/>
                  </a:lnTo>
                  <a:lnTo>
                    <a:pt x="689" y="790"/>
                  </a:lnTo>
                  <a:lnTo>
                    <a:pt x="68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55"/>
            <p:cNvSpPr/>
            <p:nvPr/>
          </p:nvSpPr>
          <p:spPr>
            <a:xfrm>
              <a:off x="6673825" y="955650"/>
              <a:ext cx="3175" cy="23375"/>
            </a:xfrm>
            <a:custGeom>
              <a:avLst/>
              <a:gdLst/>
              <a:ahLst/>
              <a:cxnLst/>
              <a:rect l="l" t="t" r="r" b="b"/>
              <a:pathLst>
                <a:path w="127" h="935" extrusionOk="0">
                  <a:moveTo>
                    <a:pt x="124" y="1"/>
                  </a:moveTo>
                  <a:lnTo>
                    <a:pt x="1" y="73"/>
                  </a:lnTo>
                  <a:lnTo>
                    <a:pt x="2" y="863"/>
                  </a:lnTo>
                  <a:lnTo>
                    <a:pt x="127" y="935"/>
                  </a:lnTo>
                  <a:lnTo>
                    <a:pt x="124" y="1"/>
                  </a:lnTo>
                  <a:close/>
                  <a:moveTo>
                    <a:pt x="127" y="935"/>
                  </a:moveTo>
                  <a:lnTo>
                    <a:pt x="127" y="935"/>
                  </a:lnTo>
                  <a:lnTo>
                    <a:pt x="127" y="93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6656675" y="977225"/>
              <a:ext cx="20325" cy="13550"/>
            </a:xfrm>
            <a:custGeom>
              <a:avLst/>
              <a:gdLst/>
              <a:ahLst/>
              <a:cxnLst/>
              <a:rect l="l" t="t" r="r" b="b"/>
              <a:pathLst>
                <a:path w="813" h="542" extrusionOk="0">
                  <a:moveTo>
                    <a:pt x="688" y="0"/>
                  </a:moveTo>
                  <a:lnTo>
                    <a:pt x="1" y="396"/>
                  </a:lnTo>
                  <a:lnTo>
                    <a:pt x="1" y="541"/>
                  </a:lnTo>
                  <a:lnTo>
                    <a:pt x="813" y="72"/>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6630225" y="972625"/>
              <a:ext cx="17250" cy="29700"/>
            </a:xfrm>
            <a:custGeom>
              <a:avLst/>
              <a:gdLst/>
              <a:ahLst/>
              <a:cxnLst/>
              <a:rect l="l" t="t" r="r" b="b"/>
              <a:pathLst>
                <a:path w="690" h="1188" extrusionOk="0">
                  <a:moveTo>
                    <a:pt x="688" y="0"/>
                  </a:moveTo>
                  <a:lnTo>
                    <a:pt x="499" y="109"/>
                  </a:lnTo>
                  <a:lnTo>
                    <a:pt x="0" y="398"/>
                  </a:lnTo>
                  <a:lnTo>
                    <a:pt x="2" y="972"/>
                  </a:lnTo>
                  <a:lnTo>
                    <a:pt x="2" y="1188"/>
                  </a:lnTo>
                  <a:lnTo>
                    <a:pt x="689" y="791"/>
                  </a:lnTo>
                  <a:lnTo>
                    <a:pt x="68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6647400" y="970800"/>
              <a:ext cx="3175" cy="23425"/>
            </a:xfrm>
            <a:custGeom>
              <a:avLst/>
              <a:gdLst/>
              <a:ahLst/>
              <a:cxnLst/>
              <a:rect l="l" t="t" r="r" b="b"/>
              <a:pathLst>
                <a:path w="127" h="937" extrusionOk="0">
                  <a:moveTo>
                    <a:pt x="124" y="1"/>
                  </a:moveTo>
                  <a:lnTo>
                    <a:pt x="1" y="73"/>
                  </a:lnTo>
                  <a:lnTo>
                    <a:pt x="2" y="864"/>
                  </a:lnTo>
                  <a:lnTo>
                    <a:pt x="127" y="936"/>
                  </a:lnTo>
                  <a:lnTo>
                    <a:pt x="1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6630250" y="992375"/>
              <a:ext cx="20325" cy="13550"/>
            </a:xfrm>
            <a:custGeom>
              <a:avLst/>
              <a:gdLst/>
              <a:ahLst/>
              <a:cxnLst/>
              <a:rect l="l" t="t" r="r" b="b"/>
              <a:pathLst>
                <a:path w="813" h="542" extrusionOk="0">
                  <a:moveTo>
                    <a:pt x="688" y="1"/>
                  </a:moveTo>
                  <a:lnTo>
                    <a:pt x="1" y="398"/>
                  </a:lnTo>
                  <a:lnTo>
                    <a:pt x="1" y="541"/>
                  </a:lnTo>
                  <a:lnTo>
                    <a:pt x="813" y="73"/>
                  </a:lnTo>
                  <a:lnTo>
                    <a:pt x="68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55"/>
            <p:cNvSpPr/>
            <p:nvPr/>
          </p:nvSpPr>
          <p:spPr>
            <a:xfrm>
              <a:off x="6603800" y="987675"/>
              <a:ext cx="17225" cy="29700"/>
            </a:xfrm>
            <a:custGeom>
              <a:avLst/>
              <a:gdLst/>
              <a:ahLst/>
              <a:cxnLst/>
              <a:rect l="l" t="t" r="r" b="b"/>
              <a:pathLst>
                <a:path w="689" h="1188" extrusionOk="0">
                  <a:moveTo>
                    <a:pt x="687" y="0"/>
                  </a:moveTo>
                  <a:lnTo>
                    <a:pt x="499" y="110"/>
                  </a:lnTo>
                  <a:lnTo>
                    <a:pt x="0" y="397"/>
                  </a:lnTo>
                  <a:lnTo>
                    <a:pt x="2" y="973"/>
                  </a:lnTo>
                  <a:lnTo>
                    <a:pt x="2" y="1188"/>
                  </a:lnTo>
                  <a:lnTo>
                    <a:pt x="689" y="790"/>
                  </a:lnTo>
                  <a:lnTo>
                    <a:pt x="68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55"/>
            <p:cNvSpPr/>
            <p:nvPr/>
          </p:nvSpPr>
          <p:spPr>
            <a:xfrm>
              <a:off x="6620975" y="985900"/>
              <a:ext cx="3175" cy="23350"/>
            </a:xfrm>
            <a:custGeom>
              <a:avLst/>
              <a:gdLst/>
              <a:ahLst/>
              <a:cxnLst/>
              <a:rect l="l" t="t" r="r" b="b"/>
              <a:pathLst>
                <a:path w="127" h="934" extrusionOk="0">
                  <a:moveTo>
                    <a:pt x="124" y="0"/>
                  </a:moveTo>
                  <a:lnTo>
                    <a:pt x="0" y="71"/>
                  </a:lnTo>
                  <a:lnTo>
                    <a:pt x="2" y="861"/>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6603825" y="1007425"/>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6513925" y="921675"/>
              <a:ext cx="17250" cy="29725"/>
            </a:xfrm>
            <a:custGeom>
              <a:avLst/>
              <a:gdLst/>
              <a:ahLst/>
              <a:cxnLst/>
              <a:rect l="l" t="t" r="r" b="b"/>
              <a:pathLst>
                <a:path w="690" h="1189" extrusionOk="0">
                  <a:moveTo>
                    <a:pt x="2" y="1"/>
                  </a:moveTo>
                  <a:lnTo>
                    <a:pt x="0" y="791"/>
                  </a:lnTo>
                  <a:lnTo>
                    <a:pt x="688" y="1189"/>
                  </a:lnTo>
                  <a:lnTo>
                    <a:pt x="688" y="974"/>
                  </a:lnTo>
                  <a:lnTo>
                    <a:pt x="689" y="398"/>
                  </a:lnTo>
                  <a:lnTo>
                    <a:pt x="190" y="111"/>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6510800" y="919900"/>
              <a:ext cx="3175" cy="23375"/>
            </a:xfrm>
            <a:custGeom>
              <a:avLst/>
              <a:gdLst/>
              <a:ahLst/>
              <a:cxnLst/>
              <a:rect l="l" t="t" r="r" b="b"/>
              <a:pathLst>
                <a:path w="127" h="935" extrusionOk="0">
                  <a:moveTo>
                    <a:pt x="4" y="1"/>
                  </a:moveTo>
                  <a:lnTo>
                    <a:pt x="1" y="935"/>
                  </a:lnTo>
                  <a:lnTo>
                    <a:pt x="125" y="862"/>
                  </a:lnTo>
                  <a:lnTo>
                    <a:pt x="127" y="72"/>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6510800" y="941450"/>
              <a:ext cx="20325" cy="13550"/>
            </a:xfrm>
            <a:custGeom>
              <a:avLst/>
              <a:gdLst/>
              <a:ahLst/>
              <a:cxnLst/>
              <a:rect l="l" t="t" r="r" b="b"/>
              <a:pathLst>
                <a:path w="813" h="542" extrusionOk="0">
                  <a:moveTo>
                    <a:pt x="125" y="0"/>
                  </a:moveTo>
                  <a:lnTo>
                    <a:pt x="1" y="73"/>
                  </a:lnTo>
                  <a:lnTo>
                    <a:pt x="813" y="541"/>
                  </a:lnTo>
                  <a:lnTo>
                    <a:pt x="813" y="398"/>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6540350" y="936875"/>
              <a:ext cx="17275" cy="29675"/>
            </a:xfrm>
            <a:custGeom>
              <a:avLst/>
              <a:gdLst/>
              <a:ahLst/>
              <a:cxnLst/>
              <a:rect l="l" t="t" r="r" b="b"/>
              <a:pathLst>
                <a:path w="691" h="1187" extrusionOk="0">
                  <a:moveTo>
                    <a:pt x="2" y="1"/>
                  </a:moveTo>
                  <a:lnTo>
                    <a:pt x="0" y="791"/>
                  </a:lnTo>
                  <a:lnTo>
                    <a:pt x="688" y="1187"/>
                  </a:lnTo>
                  <a:lnTo>
                    <a:pt x="688" y="972"/>
                  </a:lnTo>
                  <a:lnTo>
                    <a:pt x="691" y="396"/>
                  </a:lnTo>
                  <a:lnTo>
                    <a:pt x="192" y="109"/>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6537225" y="935075"/>
              <a:ext cx="3175" cy="23350"/>
            </a:xfrm>
            <a:custGeom>
              <a:avLst/>
              <a:gdLst/>
              <a:ahLst/>
              <a:cxnLst/>
              <a:rect l="l" t="t" r="r" b="b"/>
              <a:pathLst>
                <a:path w="127" h="934" extrusionOk="0">
                  <a:moveTo>
                    <a:pt x="4" y="0"/>
                  </a:moveTo>
                  <a:lnTo>
                    <a:pt x="1" y="934"/>
                  </a:lnTo>
                  <a:lnTo>
                    <a:pt x="125" y="861"/>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55"/>
            <p:cNvSpPr/>
            <p:nvPr/>
          </p:nvSpPr>
          <p:spPr>
            <a:xfrm>
              <a:off x="6537225" y="956600"/>
              <a:ext cx="20325" cy="13550"/>
            </a:xfrm>
            <a:custGeom>
              <a:avLst/>
              <a:gdLst/>
              <a:ahLst/>
              <a:cxnLst/>
              <a:rect l="l" t="t" r="r" b="b"/>
              <a:pathLst>
                <a:path w="813" h="542" extrusionOk="0">
                  <a:moveTo>
                    <a:pt x="125" y="0"/>
                  </a:moveTo>
                  <a:lnTo>
                    <a:pt x="1" y="73"/>
                  </a:lnTo>
                  <a:lnTo>
                    <a:pt x="813" y="541"/>
                  </a:lnTo>
                  <a:lnTo>
                    <a:pt x="813" y="398"/>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55"/>
            <p:cNvSpPr/>
            <p:nvPr/>
          </p:nvSpPr>
          <p:spPr>
            <a:xfrm>
              <a:off x="6566775" y="951925"/>
              <a:ext cx="17250" cy="29700"/>
            </a:xfrm>
            <a:custGeom>
              <a:avLst/>
              <a:gdLst/>
              <a:ahLst/>
              <a:cxnLst/>
              <a:rect l="l" t="t" r="r" b="b"/>
              <a:pathLst>
                <a:path w="690" h="1188" extrusionOk="0">
                  <a:moveTo>
                    <a:pt x="2" y="0"/>
                  </a:moveTo>
                  <a:lnTo>
                    <a:pt x="1" y="791"/>
                  </a:lnTo>
                  <a:lnTo>
                    <a:pt x="688" y="1188"/>
                  </a:lnTo>
                  <a:lnTo>
                    <a:pt x="688" y="973"/>
                  </a:lnTo>
                  <a:lnTo>
                    <a:pt x="689" y="398"/>
                  </a:lnTo>
                  <a:lnTo>
                    <a:pt x="191"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6563650" y="950150"/>
              <a:ext cx="3200" cy="23375"/>
            </a:xfrm>
            <a:custGeom>
              <a:avLst/>
              <a:gdLst/>
              <a:ahLst/>
              <a:cxnLst/>
              <a:rect l="l" t="t" r="r" b="b"/>
              <a:pathLst>
                <a:path w="128" h="935" extrusionOk="0">
                  <a:moveTo>
                    <a:pt x="4" y="0"/>
                  </a:moveTo>
                  <a:lnTo>
                    <a:pt x="1" y="934"/>
                  </a:lnTo>
                  <a:lnTo>
                    <a:pt x="126" y="862"/>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6563650" y="971675"/>
              <a:ext cx="20325" cy="13550"/>
            </a:xfrm>
            <a:custGeom>
              <a:avLst/>
              <a:gdLst/>
              <a:ahLst/>
              <a:cxnLst/>
              <a:rect l="l" t="t" r="r" b="b"/>
              <a:pathLst>
                <a:path w="813" h="542" extrusionOk="0">
                  <a:moveTo>
                    <a:pt x="126" y="1"/>
                  </a:moveTo>
                  <a:lnTo>
                    <a:pt x="1" y="73"/>
                  </a:lnTo>
                  <a:lnTo>
                    <a:pt x="813" y="542"/>
                  </a:lnTo>
                  <a:lnTo>
                    <a:pt x="813" y="398"/>
                  </a:lnTo>
                  <a:lnTo>
                    <a:pt x="12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6656650" y="921675"/>
              <a:ext cx="17250" cy="29725"/>
            </a:xfrm>
            <a:custGeom>
              <a:avLst/>
              <a:gdLst/>
              <a:ahLst/>
              <a:cxnLst/>
              <a:rect l="l" t="t" r="r" b="b"/>
              <a:pathLst>
                <a:path w="690" h="1189" extrusionOk="0">
                  <a:moveTo>
                    <a:pt x="688" y="1"/>
                  </a:moveTo>
                  <a:lnTo>
                    <a:pt x="499" y="111"/>
                  </a:lnTo>
                  <a:lnTo>
                    <a:pt x="0" y="398"/>
                  </a:lnTo>
                  <a:lnTo>
                    <a:pt x="2" y="974"/>
                  </a:lnTo>
                  <a:lnTo>
                    <a:pt x="2" y="1189"/>
                  </a:lnTo>
                  <a:lnTo>
                    <a:pt x="689" y="791"/>
                  </a:lnTo>
                  <a:lnTo>
                    <a:pt x="68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6673825" y="919900"/>
              <a:ext cx="3175" cy="23375"/>
            </a:xfrm>
            <a:custGeom>
              <a:avLst/>
              <a:gdLst/>
              <a:ahLst/>
              <a:cxnLst/>
              <a:rect l="l" t="t" r="r" b="b"/>
              <a:pathLst>
                <a:path w="127" h="935" extrusionOk="0">
                  <a:moveTo>
                    <a:pt x="124" y="1"/>
                  </a:moveTo>
                  <a:lnTo>
                    <a:pt x="1" y="72"/>
                  </a:lnTo>
                  <a:lnTo>
                    <a:pt x="2" y="862"/>
                  </a:lnTo>
                  <a:lnTo>
                    <a:pt x="127" y="935"/>
                  </a:lnTo>
                  <a:lnTo>
                    <a:pt x="1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6656675" y="941450"/>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6630225" y="936875"/>
              <a:ext cx="17250" cy="29675"/>
            </a:xfrm>
            <a:custGeom>
              <a:avLst/>
              <a:gdLst/>
              <a:ahLst/>
              <a:cxnLst/>
              <a:rect l="l" t="t" r="r" b="b"/>
              <a:pathLst>
                <a:path w="690" h="1187" extrusionOk="0">
                  <a:moveTo>
                    <a:pt x="688" y="1"/>
                  </a:moveTo>
                  <a:lnTo>
                    <a:pt x="499" y="109"/>
                  </a:lnTo>
                  <a:lnTo>
                    <a:pt x="0" y="396"/>
                  </a:lnTo>
                  <a:lnTo>
                    <a:pt x="2" y="972"/>
                  </a:lnTo>
                  <a:lnTo>
                    <a:pt x="2" y="1187"/>
                  </a:lnTo>
                  <a:lnTo>
                    <a:pt x="689" y="791"/>
                  </a:lnTo>
                  <a:lnTo>
                    <a:pt x="68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6647400" y="935075"/>
              <a:ext cx="3175" cy="23350"/>
            </a:xfrm>
            <a:custGeom>
              <a:avLst/>
              <a:gdLst/>
              <a:ahLst/>
              <a:cxnLst/>
              <a:rect l="l" t="t" r="r" b="b"/>
              <a:pathLst>
                <a:path w="127" h="934" extrusionOk="0">
                  <a:moveTo>
                    <a:pt x="124" y="0"/>
                  </a:moveTo>
                  <a:lnTo>
                    <a:pt x="1" y="71"/>
                  </a:lnTo>
                  <a:lnTo>
                    <a:pt x="2" y="861"/>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6630250" y="956600"/>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55"/>
            <p:cNvSpPr/>
            <p:nvPr/>
          </p:nvSpPr>
          <p:spPr>
            <a:xfrm>
              <a:off x="6603800" y="951925"/>
              <a:ext cx="17225" cy="29700"/>
            </a:xfrm>
            <a:custGeom>
              <a:avLst/>
              <a:gdLst/>
              <a:ahLst/>
              <a:cxnLst/>
              <a:rect l="l" t="t" r="r" b="b"/>
              <a:pathLst>
                <a:path w="689" h="1188" extrusionOk="0">
                  <a:moveTo>
                    <a:pt x="687" y="0"/>
                  </a:moveTo>
                  <a:lnTo>
                    <a:pt x="499" y="109"/>
                  </a:lnTo>
                  <a:lnTo>
                    <a:pt x="0" y="398"/>
                  </a:lnTo>
                  <a:lnTo>
                    <a:pt x="2" y="973"/>
                  </a:lnTo>
                  <a:lnTo>
                    <a:pt x="2" y="1188"/>
                  </a:lnTo>
                  <a:lnTo>
                    <a:pt x="689" y="791"/>
                  </a:lnTo>
                  <a:lnTo>
                    <a:pt x="68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55"/>
            <p:cNvSpPr/>
            <p:nvPr/>
          </p:nvSpPr>
          <p:spPr>
            <a:xfrm>
              <a:off x="6620975" y="950150"/>
              <a:ext cx="3175" cy="23375"/>
            </a:xfrm>
            <a:custGeom>
              <a:avLst/>
              <a:gdLst/>
              <a:ahLst/>
              <a:cxnLst/>
              <a:rect l="l" t="t" r="r" b="b"/>
              <a:pathLst>
                <a:path w="127" h="935" extrusionOk="0">
                  <a:moveTo>
                    <a:pt x="124" y="0"/>
                  </a:moveTo>
                  <a:lnTo>
                    <a:pt x="0" y="71"/>
                  </a:lnTo>
                  <a:lnTo>
                    <a:pt x="2" y="862"/>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6603825" y="971675"/>
              <a:ext cx="20325" cy="13550"/>
            </a:xfrm>
            <a:custGeom>
              <a:avLst/>
              <a:gdLst/>
              <a:ahLst/>
              <a:cxnLst/>
              <a:rect l="l" t="t" r="r" b="b"/>
              <a:pathLst>
                <a:path w="813" h="542" extrusionOk="0">
                  <a:moveTo>
                    <a:pt x="688" y="1"/>
                  </a:moveTo>
                  <a:lnTo>
                    <a:pt x="1" y="398"/>
                  </a:lnTo>
                  <a:lnTo>
                    <a:pt x="1" y="542"/>
                  </a:lnTo>
                  <a:lnTo>
                    <a:pt x="813" y="73"/>
                  </a:lnTo>
                  <a:lnTo>
                    <a:pt x="68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7161750" y="1066600"/>
              <a:ext cx="399150" cy="229825"/>
            </a:xfrm>
            <a:custGeom>
              <a:avLst/>
              <a:gdLst/>
              <a:ahLst/>
              <a:cxnLst/>
              <a:rect l="l" t="t" r="r" b="b"/>
              <a:pathLst>
                <a:path w="15966" h="9193" extrusionOk="0">
                  <a:moveTo>
                    <a:pt x="5343" y="1"/>
                  </a:moveTo>
                  <a:cubicBezTo>
                    <a:pt x="5285" y="1"/>
                    <a:pt x="5227" y="14"/>
                    <a:pt x="5183" y="39"/>
                  </a:cubicBezTo>
                  <a:lnTo>
                    <a:pt x="90" y="3022"/>
                  </a:lnTo>
                  <a:cubicBezTo>
                    <a:pt x="2" y="3073"/>
                    <a:pt x="0" y="3155"/>
                    <a:pt x="89" y="3207"/>
                  </a:cubicBezTo>
                  <a:lnTo>
                    <a:pt x="10464" y="9154"/>
                  </a:lnTo>
                  <a:cubicBezTo>
                    <a:pt x="10507" y="9180"/>
                    <a:pt x="10565" y="9192"/>
                    <a:pt x="10623" y="9192"/>
                  </a:cubicBezTo>
                  <a:cubicBezTo>
                    <a:pt x="10681" y="9192"/>
                    <a:pt x="10739" y="9180"/>
                    <a:pt x="10783" y="9154"/>
                  </a:cubicBezTo>
                  <a:lnTo>
                    <a:pt x="15877" y="6173"/>
                  </a:lnTo>
                  <a:cubicBezTo>
                    <a:pt x="15966" y="6121"/>
                    <a:pt x="15966" y="6038"/>
                    <a:pt x="15879" y="5987"/>
                  </a:cubicBezTo>
                  <a:lnTo>
                    <a:pt x="5503" y="39"/>
                  </a:lnTo>
                  <a:cubicBezTo>
                    <a:pt x="5459" y="14"/>
                    <a:pt x="5401" y="1"/>
                    <a:pt x="534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7264600" y="1092650"/>
              <a:ext cx="10500" cy="32725"/>
            </a:xfrm>
            <a:custGeom>
              <a:avLst/>
              <a:gdLst/>
              <a:ahLst/>
              <a:cxnLst/>
              <a:rect l="l" t="t" r="r" b="b"/>
              <a:pathLst>
                <a:path w="420" h="1309" extrusionOk="0">
                  <a:moveTo>
                    <a:pt x="419" y="1"/>
                  </a:moveTo>
                  <a:cubicBezTo>
                    <a:pt x="419" y="32"/>
                    <a:pt x="399" y="63"/>
                    <a:pt x="357" y="88"/>
                  </a:cubicBezTo>
                  <a:cubicBezTo>
                    <a:pt x="316" y="111"/>
                    <a:pt x="263" y="123"/>
                    <a:pt x="210" y="123"/>
                  </a:cubicBezTo>
                  <a:cubicBezTo>
                    <a:pt x="156" y="123"/>
                    <a:pt x="102" y="111"/>
                    <a:pt x="61" y="88"/>
                  </a:cubicBezTo>
                  <a:cubicBezTo>
                    <a:pt x="20" y="64"/>
                    <a:pt x="0" y="32"/>
                    <a:pt x="0" y="2"/>
                  </a:cubicBezTo>
                  <a:lnTo>
                    <a:pt x="0" y="1187"/>
                  </a:lnTo>
                  <a:cubicBezTo>
                    <a:pt x="0" y="1217"/>
                    <a:pt x="20" y="1249"/>
                    <a:pt x="61" y="1272"/>
                  </a:cubicBezTo>
                  <a:cubicBezTo>
                    <a:pt x="102" y="1296"/>
                    <a:pt x="155" y="1308"/>
                    <a:pt x="208" y="1308"/>
                  </a:cubicBezTo>
                  <a:cubicBezTo>
                    <a:pt x="262" y="1308"/>
                    <a:pt x="315" y="1296"/>
                    <a:pt x="357" y="1272"/>
                  </a:cubicBezTo>
                  <a:cubicBezTo>
                    <a:pt x="399" y="1249"/>
                    <a:pt x="419" y="1217"/>
                    <a:pt x="419" y="1187"/>
                  </a:cubicBezTo>
                  <a:lnTo>
                    <a:pt x="41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7264075" y="1089650"/>
              <a:ext cx="11525" cy="6075"/>
            </a:xfrm>
            <a:custGeom>
              <a:avLst/>
              <a:gdLst/>
              <a:ahLst/>
              <a:cxnLst/>
              <a:rect l="l" t="t" r="r" b="b"/>
              <a:pathLst>
                <a:path w="461" h="243" extrusionOk="0">
                  <a:moveTo>
                    <a:pt x="232" y="0"/>
                  </a:moveTo>
                  <a:cubicBezTo>
                    <a:pt x="178" y="0"/>
                    <a:pt x="125" y="12"/>
                    <a:pt x="83" y="35"/>
                  </a:cubicBezTo>
                  <a:cubicBezTo>
                    <a:pt x="1" y="83"/>
                    <a:pt x="1" y="160"/>
                    <a:pt x="82" y="208"/>
                  </a:cubicBezTo>
                  <a:cubicBezTo>
                    <a:pt x="123" y="231"/>
                    <a:pt x="177" y="243"/>
                    <a:pt x="231" y="243"/>
                  </a:cubicBezTo>
                  <a:cubicBezTo>
                    <a:pt x="284" y="243"/>
                    <a:pt x="337" y="231"/>
                    <a:pt x="378" y="208"/>
                  </a:cubicBezTo>
                  <a:cubicBezTo>
                    <a:pt x="460" y="160"/>
                    <a:pt x="460" y="83"/>
                    <a:pt x="379" y="35"/>
                  </a:cubicBezTo>
                  <a:cubicBezTo>
                    <a:pt x="339" y="12"/>
                    <a:pt x="285" y="0"/>
                    <a:pt x="23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7228375" y="1019275"/>
              <a:ext cx="81525" cy="77875"/>
            </a:xfrm>
            <a:custGeom>
              <a:avLst/>
              <a:gdLst/>
              <a:ahLst/>
              <a:cxnLst/>
              <a:rect l="l" t="t" r="r" b="b"/>
              <a:pathLst>
                <a:path w="3261" h="3115" extrusionOk="0">
                  <a:moveTo>
                    <a:pt x="1955" y="1"/>
                  </a:moveTo>
                  <a:cubicBezTo>
                    <a:pt x="1739" y="1"/>
                    <a:pt x="1533" y="114"/>
                    <a:pt x="1422" y="308"/>
                  </a:cubicBezTo>
                  <a:cubicBezTo>
                    <a:pt x="1328" y="198"/>
                    <a:pt x="1193" y="139"/>
                    <a:pt x="1056" y="139"/>
                  </a:cubicBezTo>
                  <a:cubicBezTo>
                    <a:pt x="973" y="139"/>
                    <a:pt x="889" y="161"/>
                    <a:pt x="814" y="205"/>
                  </a:cubicBezTo>
                  <a:cubicBezTo>
                    <a:pt x="614" y="324"/>
                    <a:pt x="527" y="569"/>
                    <a:pt x="611" y="787"/>
                  </a:cubicBezTo>
                  <a:cubicBezTo>
                    <a:pt x="331" y="842"/>
                    <a:pt x="114" y="1059"/>
                    <a:pt x="57" y="1338"/>
                  </a:cubicBezTo>
                  <a:cubicBezTo>
                    <a:pt x="0" y="1616"/>
                    <a:pt x="118" y="1902"/>
                    <a:pt x="353" y="2061"/>
                  </a:cubicBezTo>
                  <a:cubicBezTo>
                    <a:pt x="341" y="2100"/>
                    <a:pt x="335" y="2141"/>
                    <a:pt x="335" y="2181"/>
                  </a:cubicBezTo>
                  <a:cubicBezTo>
                    <a:pt x="335" y="2403"/>
                    <a:pt x="488" y="2596"/>
                    <a:pt x="704" y="2647"/>
                  </a:cubicBezTo>
                  <a:cubicBezTo>
                    <a:pt x="916" y="2955"/>
                    <a:pt x="1254" y="3115"/>
                    <a:pt x="1594" y="3115"/>
                  </a:cubicBezTo>
                  <a:cubicBezTo>
                    <a:pt x="1860" y="3115"/>
                    <a:pt x="2128" y="3017"/>
                    <a:pt x="2338" y="2817"/>
                  </a:cubicBezTo>
                  <a:cubicBezTo>
                    <a:pt x="2347" y="2811"/>
                    <a:pt x="2355" y="2806"/>
                    <a:pt x="2363" y="2802"/>
                  </a:cubicBezTo>
                  <a:cubicBezTo>
                    <a:pt x="2400" y="2811"/>
                    <a:pt x="2438" y="2816"/>
                    <a:pt x="2475" y="2816"/>
                  </a:cubicBezTo>
                  <a:cubicBezTo>
                    <a:pt x="2711" y="2816"/>
                    <a:pt x="2920" y="2637"/>
                    <a:pt x="2946" y="2392"/>
                  </a:cubicBezTo>
                  <a:cubicBezTo>
                    <a:pt x="3140" y="2282"/>
                    <a:pt x="3259" y="2077"/>
                    <a:pt x="3260" y="1855"/>
                  </a:cubicBezTo>
                  <a:cubicBezTo>
                    <a:pt x="3260" y="1628"/>
                    <a:pt x="3136" y="1419"/>
                    <a:pt x="2935" y="1311"/>
                  </a:cubicBezTo>
                  <a:cubicBezTo>
                    <a:pt x="3082" y="1019"/>
                    <a:pt x="2896" y="668"/>
                    <a:pt x="2571" y="627"/>
                  </a:cubicBezTo>
                  <a:lnTo>
                    <a:pt x="2571" y="620"/>
                  </a:lnTo>
                  <a:cubicBezTo>
                    <a:pt x="2571" y="341"/>
                    <a:pt x="2386" y="96"/>
                    <a:pt x="2116" y="22"/>
                  </a:cubicBezTo>
                  <a:cubicBezTo>
                    <a:pt x="2062" y="8"/>
                    <a:pt x="2008" y="1"/>
                    <a:pt x="195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7212325" y="1112600"/>
              <a:ext cx="10500" cy="32700"/>
            </a:xfrm>
            <a:custGeom>
              <a:avLst/>
              <a:gdLst/>
              <a:ahLst/>
              <a:cxnLst/>
              <a:rect l="l" t="t" r="r" b="b"/>
              <a:pathLst>
                <a:path w="420" h="1308" extrusionOk="0">
                  <a:moveTo>
                    <a:pt x="419" y="0"/>
                  </a:moveTo>
                  <a:cubicBezTo>
                    <a:pt x="419" y="32"/>
                    <a:pt x="399" y="62"/>
                    <a:pt x="357" y="87"/>
                  </a:cubicBezTo>
                  <a:cubicBezTo>
                    <a:pt x="315" y="110"/>
                    <a:pt x="262" y="122"/>
                    <a:pt x="208" y="122"/>
                  </a:cubicBezTo>
                  <a:cubicBezTo>
                    <a:pt x="155" y="122"/>
                    <a:pt x="102" y="110"/>
                    <a:pt x="61" y="87"/>
                  </a:cubicBezTo>
                  <a:cubicBezTo>
                    <a:pt x="20" y="62"/>
                    <a:pt x="0" y="32"/>
                    <a:pt x="0" y="1"/>
                  </a:cubicBezTo>
                  <a:lnTo>
                    <a:pt x="0" y="1186"/>
                  </a:lnTo>
                  <a:cubicBezTo>
                    <a:pt x="0" y="1217"/>
                    <a:pt x="20" y="1247"/>
                    <a:pt x="61" y="1272"/>
                  </a:cubicBezTo>
                  <a:cubicBezTo>
                    <a:pt x="102" y="1296"/>
                    <a:pt x="155" y="1308"/>
                    <a:pt x="208" y="1308"/>
                  </a:cubicBezTo>
                  <a:cubicBezTo>
                    <a:pt x="262" y="1308"/>
                    <a:pt x="315" y="1296"/>
                    <a:pt x="357" y="1272"/>
                  </a:cubicBezTo>
                  <a:cubicBezTo>
                    <a:pt x="399" y="1247"/>
                    <a:pt x="419" y="1217"/>
                    <a:pt x="419" y="1185"/>
                  </a:cubicBezTo>
                  <a:lnTo>
                    <a:pt x="41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55"/>
            <p:cNvSpPr/>
            <p:nvPr/>
          </p:nvSpPr>
          <p:spPr>
            <a:xfrm>
              <a:off x="7211800" y="1109575"/>
              <a:ext cx="11525" cy="6075"/>
            </a:xfrm>
            <a:custGeom>
              <a:avLst/>
              <a:gdLst/>
              <a:ahLst/>
              <a:cxnLst/>
              <a:rect l="l" t="t" r="r" b="b"/>
              <a:pathLst>
                <a:path w="461" h="243" extrusionOk="0">
                  <a:moveTo>
                    <a:pt x="231" y="0"/>
                  </a:moveTo>
                  <a:cubicBezTo>
                    <a:pt x="178" y="0"/>
                    <a:pt x="124" y="12"/>
                    <a:pt x="83" y="35"/>
                  </a:cubicBezTo>
                  <a:cubicBezTo>
                    <a:pt x="1" y="83"/>
                    <a:pt x="1" y="160"/>
                    <a:pt x="82" y="208"/>
                  </a:cubicBezTo>
                  <a:cubicBezTo>
                    <a:pt x="123" y="231"/>
                    <a:pt x="176" y="243"/>
                    <a:pt x="229" y="243"/>
                  </a:cubicBezTo>
                  <a:cubicBezTo>
                    <a:pt x="283" y="243"/>
                    <a:pt x="336" y="231"/>
                    <a:pt x="378" y="208"/>
                  </a:cubicBezTo>
                  <a:cubicBezTo>
                    <a:pt x="460" y="160"/>
                    <a:pt x="460" y="82"/>
                    <a:pt x="379" y="35"/>
                  </a:cubicBezTo>
                  <a:cubicBezTo>
                    <a:pt x="338" y="12"/>
                    <a:pt x="285" y="0"/>
                    <a:pt x="2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55"/>
            <p:cNvSpPr/>
            <p:nvPr/>
          </p:nvSpPr>
          <p:spPr>
            <a:xfrm>
              <a:off x="7176100" y="1039225"/>
              <a:ext cx="81525" cy="77850"/>
            </a:xfrm>
            <a:custGeom>
              <a:avLst/>
              <a:gdLst/>
              <a:ahLst/>
              <a:cxnLst/>
              <a:rect l="l" t="t" r="r" b="b"/>
              <a:pathLst>
                <a:path w="3261" h="3114" extrusionOk="0">
                  <a:moveTo>
                    <a:pt x="1955" y="0"/>
                  </a:moveTo>
                  <a:cubicBezTo>
                    <a:pt x="1739" y="0"/>
                    <a:pt x="1534" y="114"/>
                    <a:pt x="1422" y="308"/>
                  </a:cubicBezTo>
                  <a:cubicBezTo>
                    <a:pt x="1328" y="197"/>
                    <a:pt x="1193" y="138"/>
                    <a:pt x="1056" y="138"/>
                  </a:cubicBezTo>
                  <a:cubicBezTo>
                    <a:pt x="973" y="138"/>
                    <a:pt x="890" y="160"/>
                    <a:pt x="814" y="205"/>
                  </a:cubicBezTo>
                  <a:cubicBezTo>
                    <a:pt x="614" y="322"/>
                    <a:pt x="527" y="569"/>
                    <a:pt x="611" y="786"/>
                  </a:cubicBezTo>
                  <a:cubicBezTo>
                    <a:pt x="331" y="841"/>
                    <a:pt x="114" y="1059"/>
                    <a:pt x="57" y="1337"/>
                  </a:cubicBezTo>
                  <a:cubicBezTo>
                    <a:pt x="0" y="1615"/>
                    <a:pt x="118" y="1901"/>
                    <a:pt x="353" y="2059"/>
                  </a:cubicBezTo>
                  <a:cubicBezTo>
                    <a:pt x="280" y="2320"/>
                    <a:pt x="440" y="2588"/>
                    <a:pt x="704" y="2646"/>
                  </a:cubicBezTo>
                  <a:cubicBezTo>
                    <a:pt x="916" y="2954"/>
                    <a:pt x="1254" y="3114"/>
                    <a:pt x="1595" y="3114"/>
                  </a:cubicBezTo>
                  <a:cubicBezTo>
                    <a:pt x="1861" y="3114"/>
                    <a:pt x="2129" y="3017"/>
                    <a:pt x="2339" y="2816"/>
                  </a:cubicBezTo>
                  <a:lnTo>
                    <a:pt x="2364" y="2800"/>
                  </a:lnTo>
                  <a:cubicBezTo>
                    <a:pt x="2402" y="2809"/>
                    <a:pt x="2440" y="2814"/>
                    <a:pt x="2477" y="2814"/>
                  </a:cubicBezTo>
                  <a:cubicBezTo>
                    <a:pt x="2713" y="2814"/>
                    <a:pt x="2921" y="2636"/>
                    <a:pt x="2947" y="2390"/>
                  </a:cubicBezTo>
                  <a:cubicBezTo>
                    <a:pt x="3140" y="2281"/>
                    <a:pt x="3260" y="2075"/>
                    <a:pt x="3260" y="1853"/>
                  </a:cubicBezTo>
                  <a:cubicBezTo>
                    <a:pt x="3260" y="1627"/>
                    <a:pt x="3136" y="1417"/>
                    <a:pt x="2935" y="1310"/>
                  </a:cubicBezTo>
                  <a:cubicBezTo>
                    <a:pt x="3082" y="1017"/>
                    <a:pt x="2896" y="667"/>
                    <a:pt x="2571" y="627"/>
                  </a:cubicBezTo>
                  <a:lnTo>
                    <a:pt x="2571" y="619"/>
                  </a:lnTo>
                  <a:cubicBezTo>
                    <a:pt x="2571" y="339"/>
                    <a:pt x="2386" y="94"/>
                    <a:pt x="2116" y="22"/>
                  </a:cubicBezTo>
                  <a:cubicBezTo>
                    <a:pt x="2062" y="7"/>
                    <a:pt x="2008" y="0"/>
                    <a:pt x="195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7338400" y="1098150"/>
              <a:ext cx="57925" cy="105175"/>
            </a:xfrm>
            <a:custGeom>
              <a:avLst/>
              <a:gdLst/>
              <a:ahLst/>
              <a:cxnLst/>
              <a:rect l="l" t="t" r="r" b="b"/>
              <a:pathLst>
                <a:path w="2317" h="4207" extrusionOk="0">
                  <a:moveTo>
                    <a:pt x="2316" y="1"/>
                  </a:moveTo>
                  <a:lnTo>
                    <a:pt x="5" y="1349"/>
                  </a:lnTo>
                  <a:lnTo>
                    <a:pt x="0" y="4206"/>
                  </a:lnTo>
                  <a:cubicBezTo>
                    <a:pt x="0" y="4206"/>
                    <a:pt x="0" y="4206"/>
                    <a:pt x="0" y="4206"/>
                  </a:cubicBezTo>
                  <a:cubicBezTo>
                    <a:pt x="10" y="4206"/>
                    <a:pt x="2310" y="2879"/>
                    <a:pt x="2310" y="2879"/>
                  </a:cubicBezTo>
                  <a:lnTo>
                    <a:pt x="23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7246800" y="1052225"/>
              <a:ext cx="149525" cy="151100"/>
            </a:xfrm>
            <a:custGeom>
              <a:avLst/>
              <a:gdLst/>
              <a:ahLst/>
              <a:cxnLst/>
              <a:rect l="l" t="t" r="r" b="b"/>
              <a:pathLst>
                <a:path w="5981" h="6044" extrusionOk="0">
                  <a:moveTo>
                    <a:pt x="2314" y="1"/>
                  </a:moveTo>
                  <a:lnTo>
                    <a:pt x="7" y="1275"/>
                  </a:lnTo>
                  <a:lnTo>
                    <a:pt x="0" y="3897"/>
                  </a:lnTo>
                  <a:lnTo>
                    <a:pt x="3662" y="6043"/>
                  </a:lnTo>
                  <a:lnTo>
                    <a:pt x="3669" y="3189"/>
                  </a:lnTo>
                  <a:lnTo>
                    <a:pt x="3679" y="3194"/>
                  </a:lnTo>
                  <a:lnTo>
                    <a:pt x="5980" y="1838"/>
                  </a:lnTo>
                  <a:lnTo>
                    <a:pt x="2314"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7255575" y="1111200"/>
              <a:ext cx="21425" cy="51800"/>
            </a:xfrm>
            <a:custGeom>
              <a:avLst/>
              <a:gdLst/>
              <a:ahLst/>
              <a:cxnLst/>
              <a:rect l="l" t="t" r="r" b="b"/>
              <a:pathLst>
                <a:path w="857" h="2072" extrusionOk="0">
                  <a:moveTo>
                    <a:pt x="4" y="1"/>
                  </a:moveTo>
                  <a:lnTo>
                    <a:pt x="0" y="1579"/>
                  </a:lnTo>
                  <a:lnTo>
                    <a:pt x="91" y="1632"/>
                  </a:lnTo>
                  <a:lnTo>
                    <a:pt x="770" y="2024"/>
                  </a:lnTo>
                  <a:lnTo>
                    <a:pt x="853" y="2072"/>
                  </a:lnTo>
                  <a:lnTo>
                    <a:pt x="857" y="494"/>
                  </a:lnTo>
                  <a:lnTo>
                    <a:pt x="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55"/>
            <p:cNvSpPr/>
            <p:nvPr/>
          </p:nvSpPr>
          <p:spPr>
            <a:xfrm>
              <a:off x="7276875" y="1122750"/>
              <a:ext cx="1575" cy="40250"/>
            </a:xfrm>
            <a:custGeom>
              <a:avLst/>
              <a:gdLst/>
              <a:ahLst/>
              <a:cxnLst/>
              <a:rect l="l" t="t" r="r" b="b"/>
              <a:pathLst>
                <a:path w="63" h="1610" extrusionOk="0">
                  <a:moveTo>
                    <a:pt x="63" y="0"/>
                  </a:moveTo>
                  <a:lnTo>
                    <a:pt x="5" y="32"/>
                  </a:lnTo>
                  <a:lnTo>
                    <a:pt x="1" y="1610"/>
                  </a:lnTo>
                  <a:lnTo>
                    <a:pt x="59" y="1578"/>
                  </a:lnTo>
                  <a:lnTo>
                    <a:pt x="6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55"/>
            <p:cNvSpPr/>
            <p:nvPr/>
          </p:nvSpPr>
          <p:spPr>
            <a:xfrm>
              <a:off x="7257875" y="1115350"/>
              <a:ext cx="1800" cy="36625"/>
            </a:xfrm>
            <a:custGeom>
              <a:avLst/>
              <a:gdLst/>
              <a:ahLst/>
              <a:cxnLst/>
              <a:rect l="l" t="t" r="r" b="b"/>
              <a:pathLst>
                <a:path w="72" h="1465" extrusionOk="0">
                  <a:moveTo>
                    <a:pt x="2" y="0"/>
                  </a:moveTo>
                  <a:lnTo>
                    <a:pt x="1" y="1465"/>
                  </a:lnTo>
                  <a:lnTo>
                    <a:pt x="69" y="1429"/>
                  </a:lnTo>
                  <a:lnTo>
                    <a:pt x="72" y="42"/>
                  </a:lnTo>
                  <a:lnTo>
                    <a:pt x="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7259200" y="1116150"/>
              <a:ext cx="15750" cy="44400"/>
            </a:xfrm>
            <a:custGeom>
              <a:avLst/>
              <a:gdLst/>
              <a:ahLst/>
              <a:cxnLst/>
              <a:rect l="l" t="t" r="r" b="b"/>
              <a:pathLst>
                <a:path w="630" h="1776" extrusionOk="0">
                  <a:moveTo>
                    <a:pt x="3" y="0"/>
                  </a:moveTo>
                  <a:lnTo>
                    <a:pt x="0" y="1414"/>
                  </a:lnTo>
                  <a:lnTo>
                    <a:pt x="625" y="1775"/>
                  </a:lnTo>
                  <a:lnTo>
                    <a:pt x="629" y="364"/>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7296350" y="1031900"/>
              <a:ext cx="101025" cy="100800"/>
            </a:xfrm>
            <a:custGeom>
              <a:avLst/>
              <a:gdLst/>
              <a:ahLst/>
              <a:cxnLst/>
              <a:rect l="l" t="t" r="r" b="b"/>
              <a:pathLst>
                <a:path w="4041" h="4032" extrusionOk="0">
                  <a:moveTo>
                    <a:pt x="2381" y="0"/>
                  </a:moveTo>
                  <a:lnTo>
                    <a:pt x="0" y="1339"/>
                  </a:lnTo>
                  <a:lnTo>
                    <a:pt x="1687" y="4031"/>
                  </a:lnTo>
                  <a:lnTo>
                    <a:pt x="4040" y="2657"/>
                  </a:lnTo>
                  <a:lnTo>
                    <a:pt x="238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7244975" y="1031900"/>
              <a:ext cx="110925" cy="52900"/>
            </a:xfrm>
            <a:custGeom>
              <a:avLst/>
              <a:gdLst/>
              <a:ahLst/>
              <a:cxnLst/>
              <a:rect l="l" t="t" r="r" b="b"/>
              <a:pathLst>
                <a:path w="4437" h="2116" extrusionOk="0">
                  <a:moveTo>
                    <a:pt x="4436" y="0"/>
                  </a:moveTo>
                  <a:lnTo>
                    <a:pt x="2387" y="814"/>
                  </a:lnTo>
                  <a:lnTo>
                    <a:pt x="1" y="2116"/>
                  </a:lnTo>
                  <a:lnTo>
                    <a:pt x="2055" y="1339"/>
                  </a:lnTo>
                  <a:lnTo>
                    <a:pt x="443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7270750" y="1137525"/>
              <a:ext cx="4200" cy="3600"/>
            </a:xfrm>
            <a:custGeom>
              <a:avLst/>
              <a:gdLst/>
              <a:ahLst/>
              <a:cxnLst/>
              <a:rect l="l" t="t" r="r" b="b"/>
              <a:pathLst>
                <a:path w="168" h="144" extrusionOk="0">
                  <a:moveTo>
                    <a:pt x="1" y="1"/>
                  </a:moveTo>
                  <a:lnTo>
                    <a:pt x="1" y="1"/>
                  </a:lnTo>
                  <a:cubicBezTo>
                    <a:pt x="5" y="56"/>
                    <a:pt x="37" y="105"/>
                    <a:pt x="85" y="134"/>
                  </a:cubicBezTo>
                  <a:cubicBezTo>
                    <a:pt x="98" y="141"/>
                    <a:pt x="110" y="144"/>
                    <a:pt x="121" y="144"/>
                  </a:cubicBezTo>
                  <a:cubicBezTo>
                    <a:pt x="146" y="144"/>
                    <a:pt x="164" y="127"/>
                    <a:pt x="167" y="98"/>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7262375" y="1132700"/>
              <a:ext cx="4200" cy="3575"/>
            </a:xfrm>
            <a:custGeom>
              <a:avLst/>
              <a:gdLst/>
              <a:ahLst/>
              <a:cxnLst/>
              <a:rect l="l" t="t" r="r" b="b"/>
              <a:pathLst>
                <a:path w="168" h="143" extrusionOk="0">
                  <a:moveTo>
                    <a:pt x="1" y="1"/>
                  </a:moveTo>
                  <a:cubicBezTo>
                    <a:pt x="5" y="54"/>
                    <a:pt x="37" y="104"/>
                    <a:pt x="85" y="133"/>
                  </a:cubicBezTo>
                  <a:cubicBezTo>
                    <a:pt x="98" y="139"/>
                    <a:pt x="110" y="142"/>
                    <a:pt x="121" y="142"/>
                  </a:cubicBezTo>
                  <a:cubicBezTo>
                    <a:pt x="146" y="142"/>
                    <a:pt x="164" y="126"/>
                    <a:pt x="167" y="97"/>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7254000" y="1127850"/>
              <a:ext cx="4200" cy="3600"/>
            </a:xfrm>
            <a:custGeom>
              <a:avLst/>
              <a:gdLst/>
              <a:ahLst/>
              <a:cxnLst/>
              <a:rect l="l" t="t" r="r" b="b"/>
              <a:pathLst>
                <a:path w="168" h="144" extrusionOk="0">
                  <a:moveTo>
                    <a:pt x="1" y="1"/>
                  </a:moveTo>
                  <a:cubicBezTo>
                    <a:pt x="5" y="56"/>
                    <a:pt x="37" y="105"/>
                    <a:pt x="85" y="132"/>
                  </a:cubicBezTo>
                  <a:cubicBezTo>
                    <a:pt x="98" y="140"/>
                    <a:pt x="111" y="143"/>
                    <a:pt x="122" y="143"/>
                  </a:cubicBezTo>
                  <a:cubicBezTo>
                    <a:pt x="147" y="143"/>
                    <a:pt x="164" y="126"/>
                    <a:pt x="167" y="96"/>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55"/>
            <p:cNvSpPr/>
            <p:nvPr/>
          </p:nvSpPr>
          <p:spPr>
            <a:xfrm>
              <a:off x="7245625" y="1123000"/>
              <a:ext cx="4225" cy="3550"/>
            </a:xfrm>
            <a:custGeom>
              <a:avLst/>
              <a:gdLst/>
              <a:ahLst/>
              <a:cxnLst/>
              <a:rect l="l" t="t" r="r" b="b"/>
              <a:pathLst>
                <a:path w="169" h="142" extrusionOk="0">
                  <a:moveTo>
                    <a:pt x="1" y="0"/>
                  </a:moveTo>
                  <a:cubicBezTo>
                    <a:pt x="6" y="55"/>
                    <a:pt x="37" y="103"/>
                    <a:pt x="85" y="132"/>
                  </a:cubicBezTo>
                  <a:cubicBezTo>
                    <a:pt x="98" y="139"/>
                    <a:pt x="110" y="142"/>
                    <a:pt x="121" y="142"/>
                  </a:cubicBezTo>
                  <a:cubicBezTo>
                    <a:pt x="147" y="142"/>
                    <a:pt x="165" y="125"/>
                    <a:pt x="169" y="96"/>
                  </a:cubicBez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55"/>
            <p:cNvSpPr/>
            <p:nvPr/>
          </p:nvSpPr>
          <p:spPr>
            <a:xfrm>
              <a:off x="7237225" y="1118125"/>
              <a:ext cx="4225" cy="3600"/>
            </a:xfrm>
            <a:custGeom>
              <a:avLst/>
              <a:gdLst/>
              <a:ahLst/>
              <a:cxnLst/>
              <a:rect l="l" t="t" r="r" b="b"/>
              <a:pathLst>
                <a:path w="169" h="144" extrusionOk="0">
                  <a:moveTo>
                    <a:pt x="0" y="1"/>
                  </a:moveTo>
                  <a:lnTo>
                    <a:pt x="0" y="1"/>
                  </a:lnTo>
                  <a:cubicBezTo>
                    <a:pt x="6" y="56"/>
                    <a:pt x="38" y="105"/>
                    <a:pt x="86" y="133"/>
                  </a:cubicBezTo>
                  <a:cubicBezTo>
                    <a:pt x="99" y="140"/>
                    <a:pt x="111" y="143"/>
                    <a:pt x="123" y="143"/>
                  </a:cubicBezTo>
                  <a:cubicBezTo>
                    <a:pt x="147" y="143"/>
                    <a:pt x="165" y="127"/>
                    <a:pt x="168" y="97"/>
                  </a:cubicBez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7266550" y="1135125"/>
              <a:ext cx="4225" cy="3575"/>
            </a:xfrm>
            <a:custGeom>
              <a:avLst/>
              <a:gdLst/>
              <a:ahLst/>
              <a:cxnLst/>
              <a:rect l="l" t="t" r="r" b="b"/>
              <a:pathLst>
                <a:path w="169" h="143" extrusionOk="0">
                  <a:moveTo>
                    <a:pt x="0" y="1"/>
                  </a:moveTo>
                  <a:lnTo>
                    <a:pt x="0" y="1"/>
                  </a:lnTo>
                  <a:cubicBezTo>
                    <a:pt x="6" y="56"/>
                    <a:pt x="38" y="105"/>
                    <a:pt x="84" y="133"/>
                  </a:cubicBezTo>
                  <a:cubicBezTo>
                    <a:pt x="98" y="140"/>
                    <a:pt x="110" y="143"/>
                    <a:pt x="121" y="143"/>
                  </a:cubicBezTo>
                  <a:cubicBezTo>
                    <a:pt x="147" y="143"/>
                    <a:pt x="166" y="126"/>
                    <a:pt x="169" y="97"/>
                  </a:cubicBez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7258175" y="1130250"/>
              <a:ext cx="4225" cy="3600"/>
            </a:xfrm>
            <a:custGeom>
              <a:avLst/>
              <a:gdLst/>
              <a:ahLst/>
              <a:cxnLst/>
              <a:rect l="l" t="t" r="r" b="b"/>
              <a:pathLst>
                <a:path w="169" h="144" extrusionOk="0">
                  <a:moveTo>
                    <a:pt x="0" y="0"/>
                  </a:moveTo>
                  <a:lnTo>
                    <a:pt x="0" y="0"/>
                  </a:lnTo>
                  <a:cubicBezTo>
                    <a:pt x="6" y="55"/>
                    <a:pt x="37" y="105"/>
                    <a:pt x="85" y="134"/>
                  </a:cubicBezTo>
                  <a:cubicBezTo>
                    <a:pt x="98" y="140"/>
                    <a:pt x="110" y="143"/>
                    <a:pt x="121" y="143"/>
                  </a:cubicBezTo>
                  <a:cubicBezTo>
                    <a:pt x="146" y="143"/>
                    <a:pt x="165" y="127"/>
                    <a:pt x="169" y="97"/>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7249800" y="1125425"/>
              <a:ext cx="4225" cy="3575"/>
            </a:xfrm>
            <a:custGeom>
              <a:avLst/>
              <a:gdLst/>
              <a:ahLst/>
              <a:cxnLst/>
              <a:rect l="l" t="t" r="r" b="b"/>
              <a:pathLst>
                <a:path w="169" h="143" extrusionOk="0">
                  <a:moveTo>
                    <a:pt x="0" y="0"/>
                  </a:moveTo>
                  <a:cubicBezTo>
                    <a:pt x="6" y="55"/>
                    <a:pt x="37" y="105"/>
                    <a:pt x="85" y="132"/>
                  </a:cubicBezTo>
                  <a:cubicBezTo>
                    <a:pt x="98" y="140"/>
                    <a:pt x="111" y="143"/>
                    <a:pt x="122" y="143"/>
                  </a:cubicBezTo>
                  <a:cubicBezTo>
                    <a:pt x="147" y="143"/>
                    <a:pt x="165" y="126"/>
                    <a:pt x="169" y="96"/>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7241425" y="1120575"/>
              <a:ext cx="4225" cy="3600"/>
            </a:xfrm>
            <a:custGeom>
              <a:avLst/>
              <a:gdLst/>
              <a:ahLst/>
              <a:cxnLst/>
              <a:rect l="l" t="t" r="r" b="b"/>
              <a:pathLst>
                <a:path w="169" h="144" extrusionOk="0">
                  <a:moveTo>
                    <a:pt x="0" y="0"/>
                  </a:moveTo>
                  <a:lnTo>
                    <a:pt x="0" y="0"/>
                  </a:lnTo>
                  <a:cubicBezTo>
                    <a:pt x="6" y="55"/>
                    <a:pt x="37" y="104"/>
                    <a:pt x="85" y="133"/>
                  </a:cubicBezTo>
                  <a:cubicBezTo>
                    <a:pt x="98" y="140"/>
                    <a:pt x="110" y="143"/>
                    <a:pt x="121" y="143"/>
                  </a:cubicBezTo>
                  <a:cubicBezTo>
                    <a:pt x="146" y="143"/>
                    <a:pt x="165" y="127"/>
                    <a:pt x="169" y="97"/>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7344825" y="1124975"/>
              <a:ext cx="42525" cy="53500"/>
            </a:xfrm>
            <a:custGeom>
              <a:avLst/>
              <a:gdLst/>
              <a:ahLst/>
              <a:cxnLst/>
              <a:rect l="l" t="t" r="r" b="b"/>
              <a:pathLst>
                <a:path w="1701" h="2140" extrusionOk="0">
                  <a:moveTo>
                    <a:pt x="1698" y="1"/>
                  </a:moveTo>
                  <a:lnTo>
                    <a:pt x="1423" y="160"/>
                  </a:lnTo>
                  <a:lnTo>
                    <a:pt x="0" y="984"/>
                  </a:lnTo>
                  <a:lnTo>
                    <a:pt x="3" y="1824"/>
                  </a:lnTo>
                  <a:lnTo>
                    <a:pt x="4" y="2140"/>
                  </a:lnTo>
                  <a:lnTo>
                    <a:pt x="1701" y="1155"/>
                  </a:lnTo>
                  <a:lnTo>
                    <a:pt x="169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7387275" y="1122375"/>
              <a:ext cx="4625" cy="34150"/>
            </a:xfrm>
            <a:custGeom>
              <a:avLst/>
              <a:gdLst/>
              <a:ahLst/>
              <a:cxnLst/>
              <a:rect l="l" t="t" r="r" b="b"/>
              <a:pathLst>
                <a:path w="185" h="1366" extrusionOk="0">
                  <a:moveTo>
                    <a:pt x="181" y="1"/>
                  </a:moveTo>
                  <a:lnTo>
                    <a:pt x="0" y="105"/>
                  </a:lnTo>
                  <a:lnTo>
                    <a:pt x="3" y="1259"/>
                  </a:lnTo>
                  <a:lnTo>
                    <a:pt x="184" y="1365"/>
                  </a:lnTo>
                  <a:lnTo>
                    <a:pt x="18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55"/>
            <p:cNvSpPr/>
            <p:nvPr/>
          </p:nvSpPr>
          <p:spPr>
            <a:xfrm>
              <a:off x="7344925" y="1153850"/>
              <a:ext cx="46975" cy="29900"/>
            </a:xfrm>
            <a:custGeom>
              <a:avLst/>
              <a:gdLst/>
              <a:ahLst/>
              <a:cxnLst/>
              <a:rect l="l" t="t" r="r" b="b"/>
              <a:pathLst>
                <a:path w="1879" h="1196" extrusionOk="0">
                  <a:moveTo>
                    <a:pt x="1697" y="0"/>
                  </a:moveTo>
                  <a:lnTo>
                    <a:pt x="0" y="985"/>
                  </a:lnTo>
                  <a:lnTo>
                    <a:pt x="0" y="1195"/>
                  </a:lnTo>
                  <a:lnTo>
                    <a:pt x="1878" y="106"/>
                  </a:lnTo>
                  <a:lnTo>
                    <a:pt x="169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7289025" y="1127150"/>
              <a:ext cx="42500" cy="53475"/>
            </a:xfrm>
            <a:custGeom>
              <a:avLst/>
              <a:gdLst/>
              <a:ahLst/>
              <a:cxnLst/>
              <a:rect l="l" t="t" r="r" b="b"/>
              <a:pathLst>
                <a:path w="1700" h="2139" extrusionOk="0">
                  <a:moveTo>
                    <a:pt x="3" y="1"/>
                  </a:moveTo>
                  <a:lnTo>
                    <a:pt x="0" y="1155"/>
                  </a:lnTo>
                  <a:lnTo>
                    <a:pt x="1697" y="2138"/>
                  </a:lnTo>
                  <a:lnTo>
                    <a:pt x="1698" y="1824"/>
                  </a:lnTo>
                  <a:lnTo>
                    <a:pt x="1700" y="984"/>
                  </a:lnTo>
                  <a:lnTo>
                    <a:pt x="279" y="160"/>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55"/>
            <p:cNvSpPr/>
            <p:nvPr/>
          </p:nvSpPr>
          <p:spPr>
            <a:xfrm>
              <a:off x="7284500" y="1124550"/>
              <a:ext cx="4625" cy="34150"/>
            </a:xfrm>
            <a:custGeom>
              <a:avLst/>
              <a:gdLst/>
              <a:ahLst/>
              <a:cxnLst/>
              <a:rect l="l" t="t" r="r" b="b"/>
              <a:pathLst>
                <a:path w="185" h="1366" extrusionOk="0">
                  <a:moveTo>
                    <a:pt x="3" y="1"/>
                  </a:moveTo>
                  <a:lnTo>
                    <a:pt x="0" y="1365"/>
                  </a:lnTo>
                  <a:lnTo>
                    <a:pt x="181" y="1259"/>
                  </a:lnTo>
                  <a:lnTo>
                    <a:pt x="184" y="10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55"/>
            <p:cNvSpPr/>
            <p:nvPr/>
          </p:nvSpPr>
          <p:spPr>
            <a:xfrm>
              <a:off x="7284500" y="1156025"/>
              <a:ext cx="46950" cy="29850"/>
            </a:xfrm>
            <a:custGeom>
              <a:avLst/>
              <a:gdLst/>
              <a:ahLst/>
              <a:cxnLst/>
              <a:rect l="l" t="t" r="r" b="b"/>
              <a:pathLst>
                <a:path w="1878" h="1194" extrusionOk="0">
                  <a:moveTo>
                    <a:pt x="181" y="0"/>
                  </a:moveTo>
                  <a:lnTo>
                    <a:pt x="0" y="106"/>
                  </a:lnTo>
                  <a:lnTo>
                    <a:pt x="1878" y="1194"/>
                  </a:lnTo>
                  <a:lnTo>
                    <a:pt x="1878" y="983"/>
                  </a:lnTo>
                  <a:lnTo>
                    <a:pt x="1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7282575" y="1085800"/>
              <a:ext cx="19300" cy="30325"/>
            </a:xfrm>
            <a:custGeom>
              <a:avLst/>
              <a:gdLst/>
              <a:ahLst/>
              <a:cxnLst/>
              <a:rect l="l" t="t" r="r" b="b"/>
              <a:pathLst>
                <a:path w="772" h="1213" extrusionOk="0">
                  <a:moveTo>
                    <a:pt x="3" y="0"/>
                  </a:moveTo>
                  <a:lnTo>
                    <a:pt x="0" y="766"/>
                  </a:lnTo>
                  <a:lnTo>
                    <a:pt x="770" y="1213"/>
                  </a:lnTo>
                  <a:lnTo>
                    <a:pt x="770" y="1004"/>
                  </a:lnTo>
                  <a:lnTo>
                    <a:pt x="772" y="447"/>
                  </a:lnTo>
                  <a:lnTo>
                    <a:pt x="186" y="105"/>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7279600" y="1084050"/>
              <a:ext cx="3075" cy="22650"/>
            </a:xfrm>
            <a:custGeom>
              <a:avLst/>
              <a:gdLst/>
              <a:ahLst/>
              <a:cxnLst/>
              <a:rect l="l" t="t" r="r" b="b"/>
              <a:pathLst>
                <a:path w="123" h="906" extrusionOk="0">
                  <a:moveTo>
                    <a:pt x="2" y="1"/>
                  </a:moveTo>
                  <a:lnTo>
                    <a:pt x="0" y="906"/>
                  </a:lnTo>
                  <a:lnTo>
                    <a:pt x="121" y="836"/>
                  </a:lnTo>
                  <a:lnTo>
                    <a:pt x="122" y="69"/>
                  </a:lnTo>
                  <a:lnTo>
                    <a:pt x="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7279600" y="1104950"/>
              <a:ext cx="22250" cy="14650"/>
            </a:xfrm>
            <a:custGeom>
              <a:avLst/>
              <a:gdLst/>
              <a:ahLst/>
              <a:cxnLst/>
              <a:rect l="l" t="t" r="r" b="b"/>
              <a:pathLst>
                <a:path w="890" h="586" extrusionOk="0">
                  <a:moveTo>
                    <a:pt x="119" y="0"/>
                  </a:moveTo>
                  <a:lnTo>
                    <a:pt x="0" y="70"/>
                  </a:lnTo>
                  <a:lnTo>
                    <a:pt x="889" y="586"/>
                  </a:lnTo>
                  <a:lnTo>
                    <a:pt x="889" y="447"/>
                  </a:lnTo>
                  <a:lnTo>
                    <a:pt x="11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7237225" y="1102875"/>
              <a:ext cx="53525" cy="37100"/>
            </a:xfrm>
            <a:custGeom>
              <a:avLst/>
              <a:gdLst/>
              <a:ahLst/>
              <a:cxnLst/>
              <a:rect l="l" t="t" r="r" b="b"/>
              <a:pathLst>
                <a:path w="2141" h="1484" extrusionOk="0">
                  <a:moveTo>
                    <a:pt x="637" y="0"/>
                  </a:moveTo>
                  <a:lnTo>
                    <a:pt x="0" y="609"/>
                  </a:lnTo>
                  <a:lnTo>
                    <a:pt x="1508" y="1484"/>
                  </a:lnTo>
                  <a:lnTo>
                    <a:pt x="2141" y="870"/>
                  </a:lnTo>
                  <a:lnTo>
                    <a:pt x="63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7266775" y="1119950"/>
              <a:ext cx="19775" cy="17600"/>
            </a:xfrm>
            <a:custGeom>
              <a:avLst/>
              <a:gdLst/>
              <a:ahLst/>
              <a:cxnLst/>
              <a:rect l="l" t="t" r="r" b="b"/>
              <a:pathLst>
                <a:path w="791" h="704" extrusionOk="0">
                  <a:moveTo>
                    <a:pt x="634" y="0"/>
                  </a:moveTo>
                  <a:lnTo>
                    <a:pt x="0" y="615"/>
                  </a:lnTo>
                  <a:lnTo>
                    <a:pt x="158" y="704"/>
                  </a:lnTo>
                  <a:lnTo>
                    <a:pt x="790" y="90"/>
                  </a:lnTo>
                  <a:lnTo>
                    <a:pt x="6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7266550" y="1119725"/>
              <a:ext cx="20000" cy="17825"/>
            </a:xfrm>
            <a:custGeom>
              <a:avLst/>
              <a:gdLst/>
              <a:ahLst/>
              <a:cxnLst/>
              <a:rect l="l" t="t" r="r" b="b"/>
              <a:pathLst>
                <a:path w="800" h="713" extrusionOk="0">
                  <a:moveTo>
                    <a:pt x="634" y="1"/>
                  </a:moveTo>
                  <a:lnTo>
                    <a:pt x="0" y="616"/>
                  </a:lnTo>
                  <a:lnTo>
                    <a:pt x="167" y="713"/>
                  </a:lnTo>
                  <a:lnTo>
                    <a:pt x="799" y="99"/>
                  </a:lnTo>
                  <a:lnTo>
                    <a:pt x="63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55"/>
            <p:cNvSpPr/>
            <p:nvPr/>
          </p:nvSpPr>
          <p:spPr>
            <a:xfrm>
              <a:off x="7258175" y="1114950"/>
              <a:ext cx="20025" cy="17750"/>
            </a:xfrm>
            <a:custGeom>
              <a:avLst/>
              <a:gdLst/>
              <a:ahLst/>
              <a:cxnLst/>
              <a:rect l="l" t="t" r="r" b="b"/>
              <a:pathLst>
                <a:path w="801" h="710" extrusionOk="0">
                  <a:moveTo>
                    <a:pt x="633" y="0"/>
                  </a:moveTo>
                  <a:lnTo>
                    <a:pt x="0" y="612"/>
                  </a:lnTo>
                  <a:lnTo>
                    <a:pt x="169" y="709"/>
                  </a:lnTo>
                  <a:lnTo>
                    <a:pt x="801" y="96"/>
                  </a:lnTo>
                  <a:lnTo>
                    <a:pt x="63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55"/>
            <p:cNvSpPr/>
            <p:nvPr/>
          </p:nvSpPr>
          <p:spPr>
            <a:xfrm>
              <a:off x="7249800" y="1110025"/>
              <a:ext cx="20025" cy="17825"/>
            </a:xfrm>
            <a:custGeom>
              <a:avLst/>
              <a:gdLst/>
              <a:ahLst/>
              <a:cxnLst/>
              <a:rect l="l" t="t" r="r" b="b"/>
              <a:pathLst>
                <a:path w="801" h="713" extrusionOk="0">
                  <a:moveTo>
                    <a:pt x="636" y="0"/>
                  </a:moveTo>
                  <a:lnTo>
                    <a:pt x="0" y="616"/>
                  </a:lnTo>
                  <a:lnTo>
                    <a:pt x="169" y="712"/>
                  </a:lnTo>
                  <a:lnTo>
                    <a:pt x="801" y="99"/>
                  </a:lnTo>
                  <a:lnTo>
                    <a:pt x="63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7241425" y="1105225"/>
              <a:ext cx="20025" cy="17750"/>
            </a:xfrm>
            <a:custGeom>
              <a:avLst/>
              <a:gdLst/>
              <a:ahLst/>
              <a:cxnLst/>
              <a:rect l="l" t="t" r="r" b="b"/>
              <a:pathLst>
                <a:path w="801" h="710" extrusionOk="0">
                  <a:moveTo>
                    <a:pt x="633" y="1"/>
                  </a:moveTo>
                  <a:lnTo>
                    <a:pt x="0" y="614"/>
                  </a:lnTo>
                  <a:lnTo>
                    <a:pt x="169" y="710"/>
                  </a:lnTo>
                  <a:lnTo>
                    <a:pt x="801" y="96"/>
                  </a:lnTo>
                  <a:lnTo>
                    <a:pt x="63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7443125" y="1120775"/>
              <a:ext cx="78575" cy="142875"/>
            </a:xfrm>
            <a:custGeom>
              <a:avLst/>
              <a:gdLst/>
              <a:ahLst/>
              <a:cxnLst/>
              <a:rect l="l" t="t" r="r" b="b"/>
              <a:pathLst>
                <a:path w="3143" h="5715" extrusionOk="0">
                  <a:moveTo>
                    <a:pt x="3143" y="1"/>
                  </a:moveTo>
                  <a:lnTo>
                    <a:pt x="12" y="1828"/>
                  </a:lnTo>
                  <a:lnTo>
                    <a:pt x="1" y="5714"/>
                  </a:lnTo>
                  <a:lnTo>
                    <a:pt x="3134" y="3901"/>
                  </a:lnTo>
                  <a:lnTo>
                    <a:pt x="314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7319175" y="1058325"/>
              <a:ext cx="202575" cy="205325"/>
            </a:xfrm>
            <a:custGeom>
              <a:avLst/>
              <a:gdLst/>
              <a:ahLst/>
              <a:cxnLst/>
              <a:rect l="l" t="t" r="r" b="b"/>
              <a:pathLst>
                <a:path w="8103" h="8213" extrusionOk="0">
                  <a:moveTo>
                    <a:pt x="3683" y="0"/>
                  </a:moveTo>
                  <a:lnTo>
                    <a:pt x="11" y="1737"/>
                  </a:lnTo>
                  <a:lnTo>
                    <a:pt x="1" y="5306"/>
                  </a:lnTo>
                  <a:lnTo>
                    <a:pt x="4960" y="8212"/>
                  </a:lnTo>
                  <a:lnTo>
                    <a:pt x="4970" y="4329"/>
                  </a:lnTo>
                  <a:lnTo>
                    <a:pt x="4983" y="4337"/>
                  </a:lnTo>
                  <a:lnTo>
                    <a:pt x="8102" y="2499"/>
                  </a:lnTo>
                  <a:lnTo>
                    <a:pt x="36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7386325" y="1051350"/>
              <a:ext cx="136800" cy="116225"/>
            </a:xfrm>
            <a:custGeom>
              <a:avLst/>
              <a:gdLst/>
              <a:ahLst/>
              <a:cxnLst/>
              <a:rect l="l" t="t" r="r" b="b"/>
              <a:pathLst>
                <a:path w="5472" h="4649" extrusionOk="0">
                  <a:moveTo>
                    <a:pt x="3224" y="1"/>
                  </a:moveTo>
                  <a:lnTo>
                    <a:pt x="0" y="1813"/>
                  </a:lnTo>
                  <a:lnTo>
                    <a:pt x="2284" y="4648"/>
                  </a:lnTo>
                  <a:lnTo>
                    <a:pt x="5472" y="2786"/>
                  </a:lnTo>
                  <a:lnTo>
                    <a:pt x="32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7316725" y="1051350"/>
              <a:ext cx="150200" cy="51375"/>
            </a:xfrm>
            <a:custGeom>
              <a:avLst/>
              <a:gdLst/>
              <a:ahLst/>
              <a:cxnLst/>
              <a:rect l="l" t="t" r="r" b="b"/>
              <a:pathLst>
                <a:path w="6008" h="2055" extrusionOk="0">
                  <a:moveTo>
                    <a:pt x="6008" y="1"/>
                  </a:moveTo>
                  <a:lnTo>
                    <a:pt x="3234" y="291"/>
                  </a:lnTo>
                  <a:lnTo>
                    <a:pt x="0" y="2054"/>
                  </a:lnTo>
                  <a:lnTo>
                    <a:pt x="0" y="2054"/>
                  </a:lnTo>
                  <a:lnTo>
                    <a:pt x="2784" y="1813"/>
                  </a:lnTo>
                  <a:lnTo>
                    <a:pt x="600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7367400" y="1138725"/>
              <a:ext cx="17175" cy="11150"/>
            </a:xfrm>
            <a:custGeom>
              <a:avLst/>
              <a:gdLst/>
              <a:ahLst/>
              <a:cxnLst/>
              <a:rect l="l" t="t" r="r" b="b"/>
              <a:pathLst>
                <a:path w="687" h="446" extrusionOk="0">
                  <a:moveTo>
                    <a:pt x="95" y="1"/>
                  </a:moveTo>
                  <a:lnTo>
                    <a:pt x="0" y="44"/>
                  </a:lnTo>
                  <a:lnTo>
                    <a:pt x="685" y="446"/>
                  </a:lnTo>
                  <a:lnTo>
                    <a:pt x="686" y="346"/>
                  </a:lnTo>
                  <a:lnTo>
                    <a:pt x="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7369750" y="1121550"/>
              <a:ext cx="14925" cy="25825"/>
            </a:xfrm>
            <a:custGeom>
              <a:avLst/>
              <a:gdLst/>
              <a:ahLst/>
              <a:cxnLst/>
              <a:rect l="l" t="t" r="r" b="b"/>
              <a:pathLst>
                <a:path w="597" h="1033" extrusionOk="0">
                  <a:moveTo>
                    <a:pt x="5" y="0"/>
                  </a:moveTo>
                  <a:lnTo>
                    <a:pt x="1" y="688"/>
                  </a:lnTo>
                  <a:lnTo>
                    <a:pt x="589" y="1033"/>
                  </a:lnTo>
                  <a:lnTo>
                    <a:pt x="597" y="345"/>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55"/>
            <p:cNvSpPr/>
            <p:nvPr/>
          </p:nvSpPr>
          <p:spPr>
            <a:xfrm>
              <a:off x="7367400" y="1120125"/>
              <a:ext cx="2500" cy="19725"/>
            </a:xfrm>
            <a:custGeom>
              <a:avLst/>
              <a:gdLst/>
              <a:ahLst/>
              <a:cxnLst/>
              <a:rect l="l" t="t" r="r" b="b"/>
              <a:pathLst>
                <a:path w="100" h="789" extrusionOk="0">
                  <a:moveTo>
                    <a:pt x="9" y="1"/>
                  </a:moveTo>
                  <a:lnTo>
                    <a:pt x="0" y="788"/>
                  </a:lnTo>
                  <a:lnTo>
                    <a:pt x="95" y="745"/>
                  </a:lnTo>
                  <a:lnTo>
                    <a:pt x="99" y="57"/>
                  </a:lnTo>
                  <a:lnTo>
                    <a:pt x="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55"/>
            <p:cNvSpPr/>
            <p:nvPr/>
          </p:nvSpPr>
          <p:spPr>
            <a:xfrm>
              <a:off x="7334050" y="1153775"/>
              <a:ext cx="26200" cy="63200"/>
            </a:xfrm>
            <a:custGeom>
              <a:avLst/>
              <a:gdLst/>
              <a:ahLst/>
              <a:cxnLst/>
              <a:rect l="l" t="t" r="r" b="b"/>
              <a:pathLst>
                <a:path w="1048" h="2528" extrusionOk="0">
                  <a:moveTo>
                    <a:pt x="6" y="0"/>
                  </a:moveTo>
                  <a:lnTo>
                    <a:pt x="0" y="1927"/>
                  </a:lnTo>
                  <a:lnTo>
                    <a:pt x="114" y="1993"/>
                  </a:lnTo>
                  <a:lnTo>
                    <a:pt x="942" y="2470"/>
                  </a:lnTo>
                  <a:lnTo>
                    <a:pt x="1042" y="2528"/>
                  </a:lnTo>
                  <a:lnTo>
                    <a:pt x="1047" y="601"/>
                  </a:lnTo>
                  <a:lnTo>
                    <a:pt x="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7360075" y="1167825"/>
              <a:ext cx="1950" cy="49150"/>
            </a:xfrm>
            <a:custGeom>
              <a:avLst/>
              <a:gdLst/>
              <a:ahLst/>
              <a:cxnLst/>
              <a:rect l="l" t="t" r="r" b="b"/>
              <a:pathLst>
                <a:path w="78" h="1966" extrusionOk="0">
                  <a:moveTo>
                    <a:pt x="77" y="1"/>
                  </a:moveTo>
                  <a:lnTo>
                    <a:pt x="6" y="39"/>
                  </a:lnTo>
                  <a:lnTo>
                    <a:pt x="1" y="1966"/>
                  </a:lnTo>
                  <a:lnTo>
                    <a:pt x="72" y="1928"/>
                  </a:lnTo>
                  <a:lnTo>
                    <a:pt x="77"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7336875" y="1158800"/>
              <a:ext cx="2200" cy="44775"/>
            </a:xfrm>
            <a:custGeom>
              <a:avLst/>
              <a:gdLst/>
              <a:ahLst/>
              <a:cxnLst/>
              <a:rect l="l" t="t" r="r" b="b"/>
              <a:pathLst>
                <a:path w="88" h="1791" extrusionOk="0">
                  <a:moveTo>
                    <a:pt x="3" y="1"/>
                  </a:moveTo>
                  <a:lnTo>
                    <a:pt x="1" y="1790"/>
                  </a:lnTo>
                  <a:lnTo>
                    <a:pt x="85" y="1745"/>
                  </a:lnTo>
                  <a:lnTo>
                    <a:pt x="88" y="52"/>
                  </a:lnTo>
                  <a:lnTo>
                    <a:pt x="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7338500" y="1159750"/>
              <a:ext cx="19250" cy="54250"/>
            </a:xfrm>
            <a:custGeom>
              <a:avLst/>
              <a:gdLst/>
              <a:ahLst/>
              <a:cxnLst/>
              <a:rect l="l" t="t" r="r" b="b"/>
              <a:pathLst>
                <a:path w="770" h="2170" extrusionOk="0">
                  <a:moveTo>
                    <a:pt x="2" y="1"/>
                  </a:moveTo>
                  <a:lnTo>
                    <a:pt x="1" y="1729"/>
                  </a:lnTo>
                  <a:lnTo>
                    <a:pt x="764" y="2170"/>
                  </a:lnTo>
                  <a:lnTo>
                    <a:pt x="769" y="446"/>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7311675" y="1143550"/>
              <a:ext cx="65350" cy="45325"/>
            </a:xfrm>
            <a:custGeom>
              <a:avLst/>
              <a:gdLst/>
              <a:ahLst/>
              <a:cxnLst/>
              <a:rect l="l" t="t" r="r" b="b"/>
              <a:pathLst>
                <a:path w="2614" h="1813" extrusionOk="0">
                  <a:moveTo>
                    <a:pt x="777" y="0"/>
                  </a:moveTo>
                  <a:lnTo>
                    <a:pt x="1" y="746"/>
                  </a:lnTo>
                  <a:lnTo>
                    <a:pt x="1842" y="1813"/>
                  </a:lnTo>
                  <a:lnTo>
                    <a:pt x="2614" y="1063"/>
                  </a:lnTo>
                  <a:lnTo>
                    <a:pt x="77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7347750" y="1164425"/>
              <a:ext cx="24175" cy="21525"/>
            </a:xfrm>
            <a:custGeom>
              <a:avLst/>
              <a:gdLst/>
              <a:ahLst/>
              <a:cxnLst/>
              <a:rect l="l" t="t" r="r" b="b"/>
              <a:pathLst>
                <a:path w="967" h="861" extrusionOk="0">
                  <a:moveTo>
                    <a:pt x="775" y="1"/>
                  </a:moveTo>
                  <a:lnTo>
                    <a:pt x="1" y="752"/>
                  </a:lnTo>
                  <a:lnTo>
                    <a:pt x="193" y="861"/>
                  </a:lnTo>
                  <a:lnTo>
                    <a:pt x="966" y="111"/>
                  </a:lnTo>
                  <a:lnTo>
                    <a:pt x="77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7347500" y="1164150"/>
              <a:ext cx="24425" cy="21800"/>
            </a:xfrm>
            <a:custGeom>
              <a:avLst/>
              <a:gdLst/>
              <a:ahLst/>
              <a:cxnLst/>
              <a:rect l="l" t="t" r="r" b="b"/>
              <a:pathLst>
                <a:path w="977" h="872" extrusionOk="0">
                  <a:moveTo>
                    <a:pt x="775" y="0"/>
                  </a:moveTo>
                  <a:lnTo>
                    <a:pt x="0" y="753"/>
                  </a:lnTo>
                  <a:lnTo>
                    <a:pt x="203" y="872"/>
                  </a:lnTo>
                  <a:lnTo>
                    <a:pt x="976" y="122"/>
                  </a:lnTo>
                  <a:lnTo>
                    <a:pt x="77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7337250" y="1158300"/>
              <a:ext cx="24450" cy="21700"/>
            </a:xfrm>
            <a:custGeom>
              <a:avLst/>
              <a:gdLst/>
              <a:ahLst/>
              <a:cxnLst/>
              <a:rect l="l" t="t" r="r" b="b"/>
              <a:pathLst>
                <a:path w="978" h="868" extrusionOk="0">
                  <a:moveTo>
                    <a:pt x="773" y="1"/>
                  </a:moveTo>
                  <a:lnTo>
                    <a:pt x="0" y="749"/>
                  </a:lnTo>
                  <a:lnTo>
                    <a:pt x="206" y="868"/>
                  </a:lnTo>
                  <a:lnTo>
                    <a:pt x="977" y="118"/>
                  </a:lnTo>
                  <a:lnTo>
                    <a:pt x="77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55"/>
            <p:cNvSpPr/>
            <p:nvPr/>
          </p:nvSpPr>
          <p:spPr>
            <a:xfrm>
              <a:off x="7327025" y="1152275"/>
              <a:ext cx="24450" cy="21775"/>
            </a:xfrm>
            <a:custGeom>
              <a:avLst/>
              <a:gdLst/>
              <a:ahLst/>
              <a:cxnLst/>
              <a:rect l="l" t="t" r="r" b="b"/>
              <a:pathLst>
                <a:path w="978" h="871" extrusionOk="0">
                  <a:moveTo>
                    <a:pt x="776" y="1"/>
                  </a:moveTo>
                  <a:lnTo>
                    <a:pt x="0" y="753"/>
                  </a:lnTo>
                  <a:lnTo>
                    <a:pt x="205" y="871"/>
                  </a:lnTo>
                  <a:lnTo>
                    <a:pt x="977" y="121"/>
                  </a:lnTo>
                  <a:lnTo>
                    <a:pt x="77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55"/>
            <p:cNvSpPr/>
            <p:nvPr/>
          </p:nvSpPr>
          <p:spPr>
            <a:xfrm>
              <a:off x="7316800" y="1146450"/>
              <a:ext cx="24450" cy="21700"/>
            </a:xfrm>
            <a:custGeom>
              <a:avLst/>
              <a:gdLst/>
              <a:ahLst/>
              <a:cxnLst/>
              <a:rect l="l" t="t" r="r" b="b"/>
              <a:pathLst>
                <a:path w="978" h="868" extrusionOk="0">
                  <a:moveTo>
                    <a:pt x="773" y="0"/>
                  </a:moveTo>
                  <a:lnTo>
                    <a:pt x="0" y="749"/>
                  </a:lnTo>
                  <a:lnTo>
                    <a:pt x="205" y="868"/>
                  </a:lnTo>
                  <a:lnTo>
                    <a:pt x="978" y="118"/>
                  </a:lnTo>
                  <a:lnTo>
                    <a:pt x="77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7388500" y="1216750"/>
              <a:ext cx="34400" cy="20825"/>
            </a:xfrm>
            <a:custGeom>
              <a:avLst/>
              <a:gdLst/>
              <a:ahLst/>
              <a:cxnLst/>
              <a:rect l="l" t="t" r="r" b="b"/>
              <a:pathLst>
                <a:path w="1376" h="833" extrusionOk="0">
                  <a:moveTo>
                    <a:pt x="85" y="0"/>
                  </a:moveTo>
                  <a:lnTo>
                    <a:pt x="0" y="39"/>
                  </a:lnTo>
                  <a:lnTo>
                    <a:pt x="1374" y="832"/>
                  </a:lnTo>
                  <a:lnTo>
                    <a:pt x="1375" y="743"/>
                  </a:lnTo>
                  <a:lnTo>
                    <a:pt x="8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7390600" y="1177775"/>
              <a:ext cx="32400" cy="57550"/>
            </a:xfrm>
            <a:custGeom>
              <a:avLst/>
              <a:gdLst/>
              <a:ahLst/>
              <a:cxnLst/>
              <a:rect l="l" t="t" r="r" b="b"/>
              <a:pathLst>
                <a:path w="1296" h="2302" extrusionOk="0">
                  <a:moveTo>
                    <a:pt x="5" y="0"/>
                  </a:moveTo>
                  <a:lnTo>
                    <a:pt x="1" y="1559"/>
                  </a:lnTo>
                  <a:lnTo>
                    <a:pt x="1288" y="2302"/>
                  </a:lnTo>
                  <a:lnTo>
                    <a:pt x="1295" y="743"/>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7388500" y="1176500"/>
              <a:ext cx="2225" cy="41250"/>
            </a:xfrm>
            <a:custGeom>
              <a:avLst/>
              <a:gdLst/>
              <a:ahLst/>
              <a:cxnLst/>
              <a:rect l="l" t="t" r="r" b="b"/>
              <a:pathLst>
                <a:path w="89" h="1650" extrusionOk="0">
                  <a:moveTo>
                    <a:pt x="8" y="1"/>
                  </a:moveTo>
                  <a:lnTo>
                    <a:pt x="0" y="1649"/>
                  </a:lnTo>
                  <a:lnTo>
                    <a:pt x="85" y="1610"/>
                  </a:lnTo>
                  <a:lnTo>
                    <a:pt x="89" y="51"/>
                  </a:lnTo>
                  <a:lnTo>
                    <a:pt x="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7467375" y="1208500"/>
              <a:ext cx="34400" cy="20875"/>
            </a:xfrm>
            <a:custGeom>
              <a:avLst/>
              <a:gdLst/>
              <a:ahLst/>
              <a:cxnLst/>
              <a:rect l="l" t="t" r="r" b="b"/>
              <a:pathLst>
                <a:path w="1376" h="835" extrusionOk="0">
                  <a:moveTo>
                    <a:pt x="1291" y="1"/>
                  </a:moveTo>
                  <a:lnTo>
                    <a:pt x="1" y="745"/>
                  </a:lnTo>
                  <a:lnTo>
                    <a:pt x="2" y="835"/>
                  </a:lnTo>
                  <a:lnTo>
                    <a:pt x="1375" y="40"/>
                  </a:lnTo>
                  <a:lnTo>
                    <a:pt x="129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7467275" y="1169575"/>
              <a:ext cx="32400" cy="57550"/>
            </a:xfrm>
            <a:custGeom>
              <a:avLst/>
              <a:gdLst/>
              <a:ahLst/>
              <a:cxnLst/>
              <a:rect l="l" t="t" r="r" b="b"/>
              <a:pathLst>
                <a:path w="1296" h="2302" extrusionOk="0">
                  <a:moveTo>
                    <a:pt x="1291" y="1"/>
                  </a:moveTo>
                  <a:lnTo>
                    <a:pt x="0" y="743"/>
                  </a:lnTo>
                  <a:lnTo>
                    <a:pt x="8" y="2302"/>
                  </a:lnTo>
                  <a:lnTo>
                    <a:pt x="1295" y="1558"/>
                  </a:lnTo>
                  <a:lnTo>
                    <a:pt x="129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55"/>
            <p:cNvSpPr/>
            <p:nvPr/>
          </p:nvSpPr>
          <p:spPr>
            <a:xfrm>
              <a:off x="7499525" y="1168275"/>
              <a:ext cx="2250" cy="41250"/>
            </a:xfrm>
            <a:custGeom>
              <a:avLst/>
              <a:gdLst/>
              <a:ahLst/>
              <a:cxnLst/>
              <a:rect l="l" t="t" r="r" b="b"/>
              <a:pathLst>
                <a:path w="90" h="1650" extrusionOk="0">
                  <a:moveTo>
                    <a:pt x="82" y="0"/>
                  </a:moveTo>
                  <a:lnTo>
                    <a:pt x="1" y="53"/>
                  </a:lnTo>
                  <a:lnTo>
                    <a:pt x="5" y="1610"/>
                  </a:lnTo>
                  <a:lnTo>
                    <a:pt x="89" y="1649"/>
                  </a:lnTo>
                  <a:lnTo>
                    <a:pt x="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55"/>
            <p:cNvSpPr/>
            <p:nvPr/>
          </p:nvSpPr>
          <p:spPr>
            <a:xfrm>
              <a:off x="7133500" y="1237600"/>
              <a:ext cx="200400" cy="108300"/>
            </a:xfrm>
            <a:custGeom>
              <a:avLst/>
              <a:gdLst/>
              <a:ahLst/>
              <a:cxnLst/>
              <a:rect l="l" t="t" r="r" b="b"/>
              <a:pathLst>
                <a:path w="8016" h="4332" extrusionOk="0">
                  <a:moveTo>
                    <a:pt x="5723" y="0"/>
                  </a:moveTo>
                  <a:cubicBezTo>
                    <a:pt x="5531" y="0"/>
                    <a:pt x="5340" y="42"/>
                    <a:pt x="5195" y="126"/>
                  </a:cubicBezTo>
                  <a:lnTo>
                    <a:pt x="178" y="3052"/>
                  </a:lnTo>
                  <a:lnTo>
                    <a:pt x="125" y="3084"/>
                  </a:lnTo>
                  <a:cubicBezTo>
                    <a:pt x="79" y="3112"/>
                    <a:pt x="35" y="3147"/>
                    <a:pt x="1" y="3189"/>
                  </a:cubicBezTo>
                  <a:cubicBezTo>
                    <a:pt x="37" y="3220"/>
                    <a:pt x="77" y="3248"/>
                    <a:pt x="121" y="3273"/>
                  </a:cubicBezTo>
                  <a:lnTo>
                    <a:pt x="1693" y="4183"/>
                  </a:lnTo>
                  <a:cubicBezTo>
                    <a:pt x="1855" y="4278"/>
                    <a:pt x="2080" y="4331"/>
                    <a:pt x="2316" y="4331"/>
                  </a:cubicBezTo>
                  <a:cubicBezTo>
                    <a:pt x="2557" y="4331"/>
                    <a:pt x="2777" y="4278"/>
                    <a:pt x="2946" y="4183"/>
                  </a:cubicBezTo>
                  <a:lnTo>
                    <a:pt x="8009" y="1231"/>
                  </a:lnTo>
                  <a:cubicBezTo>
                    <a:pt x="8012" y="1231"/>
                    <a:pt x="8015" y="1228"/>
                    <a:pt x="8015" y="1225"/>
                  </a:cubicBezTo>
                  <a:cubicBezTo>
                    <a:pt x="7993" y="1173"/>
                    <a:pt x="7947" y="1121"/>
                    <a:pt x="7883" y="1079"/>
                  </a:cubicBezTo>
                  <a:cubicBezTo>
                    <a:pt x="7869" y="1064"/>
                    <a:pt x="7850" y="1051"/>
                    <a:pt x="7831" y="1042"/>
                  </a:cubicBezTo>
                  <a:lnTo>
                    <a:pt x="6263" y="130"/>
                  </a:lnTo>
                  <a:cubicBezTo>
                    <a:pt x="6113" y="44"/>
                    <a:pt x="5918" y="0"/>
                    <a:pt x="572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7129300" y="1226600"/>
              <a:ext cx="212450" cy="122275"/>
            </a:xfrm>
            <a:custGeom>
              <a:avLst/>
              <a:gdLst/>
              <a:ahLst/>
              <a:cxnLst/>
              <a:rect l="l" t="t" r="r" b="b"/>
              <a:pathLst>
                <a:path w="8498" h="4891" extrusionOk="0">
                  <a:moveTo>
                    <a:pt x="6099" y="1"/>
                  </a:moveTo>
                  <a:cubicBezTo>
                    <a:pt x="5921" y="1"/>
                    <a:pt x="5759" y="40"/>
                    <a:pt x="5631" y="118"/>
                  </a:cubicBezTo>
                  <a:lnTo>
                    <a:pt x="241" y="3262"/>
                  </a:lnTo>
                  <a:cubicBezTo>
                    <a:pt x="45" y="3373"/>
                    <a:pt x="0" y="3546"/>
                    <a:pt x="106" y="3685"/>
                  </a:cubicBezTo>
                  <a:cubicBezTo>
                    <a:pt x="140" y="3736"/>
                    <a:pt x="186" y="3775"/>
                    <a:pt x="240" y="3803"/>
                  </a:cubicBezTo>
                  <a:lnTo>
                    <a:pt x="1907" y="4773"/>
                  </a:lnTo>
                  <a:cubicBezTo>
                    <a:pt x="2051" y="4850"/>
                    <a:pt x="2211" y="4890"/>
                    <a:pt x="2373" y="4890"/>
                  </a:cubicBezTo>
                  <a:cubicBezTo>
                    <a:pt x="2376" y="4890"/>
                    <a:pt x="2379" y="4890"/>
                    <a:pt x="2381" y="4890"/>
                  </a:cubicBezTo>
                  <a:cubicBezTo>
                    <a:pt x="2555" y="4890"/>
                    <a:pt x="2728" y="4845"/>
                    <a:pt x="2851" y="4773"/>
                  </a:cubicBezTo>
                  <a:lnTo>
                    <a:pt x="8241" y="1630"/>
                  </a:lnTo>
                  <a:cubicBezTo>
                    <a:pt x="8264" y="1617"/>
                    <a:pt x="8288" y="1603"/>
                    <a:pt x="8308" y="1585"/>
                  </a:cubicBezTo>
                  <a:cubicBezTo>
                    <a:pt x="8498" y="1435"/>
                    <a:pt x="8469" y="1223"/>
                    <a:pt x="8241" y="1090"/>
                  </a:cubicBezTo>
                  <a:lnTo>
                    <a:pt x="6574" y="118"/>
                  </a:lnTo>
                  <a:cubicBezTo>
                    <a:pt x="6450" y="45"/>
                    <a:pt x="6278" y="1"/>
                    <a:pt x="609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7114400" y="1259325"/>
              <a:ext cx="225750" cy="156575"/>
            </a:xfrm>
            <a:custGeom>
              <a:avLst/>
              <a:gdLst/>
              <a:ahLst/>
              <a:cxnLst/>
              <a:rect l="l" t="t" r="r" b="b"/>
              <a:pathLst>
                <a:path w="9030" h="6263" extrusionOk="0">
                  <a:moveTo>
                    <a:pt x="9030" y="1"/>
                  </a:moveTo>
                  <a:lnTo>
                    <a:pt x="9030" y="6"/>
                  </a:lnTo>
                  <a:lnTo>
                    <a:pt x="9030" y="6"/>
                  </a:lnTo>
                  <a:cubicBezTo>
                    <a:pt x="9030" y="4"/>
                    <a:pt x="9030" y="2"/>
                    <a:pt x="9030" y="1"/>
                  </a:cubicBezTo>
                  <a:close/>
                  <a:moveTo>
                    <a:pt x="9030" y="6"/>
                  </a:moveTo>
                  <a:lnTo>
                    <a:pt x="9030" y="6"/>
                  </a:lnTo>
                  <a:cubicBezTo>
                    <a:pt x="9028" y="134"/>
                    <a:pt x="8942" y="262"/>
                    <a:pt x="8773" y="359"/>
                  </a:cubicBezTo>
                  <a:lnTo>
                    <a:pt x="3708" y="3314"/>
                  </a:lnTo>
                  <a:cubicBezTo>
                    <a:pt x="3543" y="3410"/>
                    <a:pt x="3320" y="3464"/>
                    <a:pt x="3079" y="3464"/>
                  </a:cubicBezTo>
                  <a:cubicBezTo>
                    <a:pt x="2845" y="3464"/>
                    <a:pt x="2622" y="3410"/>
                    <a:pt x="2454" y="3314"/>
                  </a:cubicBezTo>
                  <a:lnTo>
                    <a:pt x="885" y="2401"/>
                  </a:lnTo>
                  <a:cubicBezTo>
                    <a:pt x="849" y="2380"/>
                    <a:pt x="820" y="2372"/>
                    <a:pt x="797" y="2372"/>
                  </a:cubicBezTo>
                  <a:cubicBezTo>
                    <a:pt x="737" y="2372"/>
                    <a:pt x="715" y="2422"/>
                    <a:pt x="707" y="2422"/>
                  </a:cubicBezTo>
                  <a:cubicBezTo>
                    <a:pt x="703" y="2422"/>
                    <a:pt x="702" y="2410"/>
                    <a:pt x="702" y="2376"/>
                  </a:cubicBezTo>
                  <a:lnTo>
                    <a:pt x="0" y="4837"/>
                  </a:lnTo>
                  <a:cubicBezTo>
                    <a:pt x="0" y="4969"/>
                    <a:pt x="86" y="5101"/>
                    <a:pt x="259" y="5199"/>
                  </a:cubicBezTo>
                  <a:lnTo>
                    <a:pt x="1829" y="6114"/>
                  </a:lnTo>
                  <a:cubicBezTo>
                    <a:pt x="1996" y="6210"/>
                    <a:pt x="2219" y="6262"/>
                    <a:pt x="2452" y="6262"/>
                  </a:cubicBezTo>
                  <a:cubicBezTo>
                    <a:pt x="2693" y="6262"/>
                    <a:pt x="2917" y="6210"/>
                    <a:pt x="3083" y="6114"/>
                  </a:cubicBezTo>
                  <a:lnTo>
                    <a:pt x="8756" y="2816"/>
                  </a:lnTo>
                  <a:cubicBezTo>
                    <a:pt x="8926" y="2717"/>
                    <a:pt x="9011" y="2586"/>
                    <a:pt x="9011" y="2456"/>
                  </a:cubicBezTo>
                  <a:lnTo>
                    <a:pt x="9030" y="6"/>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7211200" y="1386000"/>
              <a:ext cx="10600" cy="8825"/>
            </a:xfrm>
            <a:custGeom>
              <a:avLst/>
              <a:gdLst/>
              <a:ahLst/>
              <a:cxnLst/>
              <a:rect l="l" t="t" r="r" b="b"/>
              <a:pathLst>
                <a:path w="424" h="353" extrusionOk="0">
                  <a:moveTo>
                    <a:pt x="244" y="1"/>
                  </a:moveTo>
                  <a:cubicBezTo>
                    <a:pt x="223" y="1"/>
                    <a:pt x="200" y="4"/>
                    <a:pt x="177" y="11"/>
                  </a:cubicBezTo>
                  <a:cubicBezTo>
                    <a:pt x="173" y="11"/>
                    <a:pt x="168" y="14"/>
                    <a:pt x="164" y="14"/>
                  </a:cubicBezTo>
                  <a:cubicBezTo>
                    <a:pt x="138" y="24"/>
                    <a:pt x="112" y="35"/>
                    <a:pt x="89" y="50"/>
                  </a:cubicBezTo>
                  <a:cubicBezTo>
                    <a:pt x="81" y="53"/>
                    <a:pt x="73" y="57"/>
                    <a:pt x="67" y="63"/>
                  </a:cubicBezTo>
                  <a:cubicBezTo>
                    <a:pt x="42" y="77"/>
                    <a:pt x="20" y="95"/>
                    <a:pt x="0" y="115"/>
                  </a:cubicBezTo>
                  <a:lnTo>
                    <a:pt x="54" y="145"/>
                  </a:lnTo>
                  <a:lnTo>
                    <a:pt x="405" y="353"/>
                  </a:lnTo>
                  <a:cubicBezTo>
                    <a:pt x="418" y="314"/>
                    <a:pt x="424" y="275"/>
                    <a:pt x="424" y="234"/>
                  </a:cubicBezTo>
                  <a:cubicBezTo>
                    <a:pt x="424" y="87"/>
                    <a:pt x="352" y="1"/>
                    <a:pt x="24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7205125" y="1386225"/>
              <a:ext cx="13925" cy="19925"/>
            </a:xfrm>
            <a:custGeom>
              <a:avLst/>
              <a:gdLst/>
              <a:ahLst/>
              <a:cxnLst/>
              <a:rect l="l" t="t" r="r" b="b"/>
              <a:pathLst>
                <a:path w="557" h="797" extrusionOk="0">
                  <a:moveTo>
                    <a:pt x="555" y="79"/>
                  </a:moveTo>
                  <a:lnTo>
                    <a:pt x="556" y="80"/>
                  </a:lnTo>
                  <a:cubicBezTo>
                    <a:pt x="556" y="80"/>
                    <a:pt x="555" y="79"/>
                    <a:pt x="555" y="79"/>
                  </a:cubicBezTo>
                  <a:close/>
                  <a:moveTo>
                    <a:pt x="420" y="0"/>
                  </a:moveTo>
                  <a:cubicBezTo>
                    <a:pt x="416" y="0"/>
                    <a:pt x="411" y="5"/>
                    <a:pt x="406" y="5"/>
                  </a:cubicBezTo>
                  <a:cubicBezTo>
                    <a:pt x="379" y="13"/>
                    <a:pt x="355" y="25"/>
                    <a:pt x="332" y="39"/>
                  </a:cubicBezTo>
                  <a:cubicBezTo>
                    <a:pt x="323" y="42"/>
                    <a:pt x="316" y="47"/>
                    <a:pt x="310" y="52"/>
                  </a:cubicBezTo>
                  <a:cubicBezTo>
                    <a:pt x="285" y="68"/>
                    <a:pt x="263" y="86"/>
                    <a:pt x="243" y="106"/>
                  </a:cubicBezTo>
                  <a:cubicBezTo>
                    <a:pt x="232" y="113"/>
                    <a:pt x="221" y="125"/>
                    <a:pt x="213" y="136"/>
                  </a:cubicBezTo>
                  <a:cubicBezTo>
                    <a:pt x="102" y="251"/>
                    <a:pt x="15" y="422"/>
                    <a:pt x="7" y="567"/>
                  </a:cubicBezTo>
                  <a:cubicBezTo>
                    <a:pt x="2" y="580"/>
                    <a:pt x="1" y="593"/>
                    <a:pt x="2" y="608"/>
                  </a:cubicBezTo>
                  <a:cubicBezTo>
                    <a:pt x="1" y="651"/>
                    <a:pt x="10" y="695"/>
                    <a:pt x="29" y="734"/>
                  </a:cubicBezTo>
                  <a:lnTo>
                    <a:pt x="139" y="796"/>
                  </a:lnTo>
                  <a:cubicBezTo>
                    <a:pt x="85" y="766"/>
                    <a:pt x="55" y="699"/>
                    <a:pt x="55" y="606"/>
                  </a:cubicBezTo>
                  <a:cubicBezTo>
                    <a:pt x="50" y="440"/>
                    <a:pt x="156" y="242"/>
                    <a:pt x="297" y="136"/>
                  </a:cubicBezTo>
                  <a:cubicBezTo>
                    <a:pt x="310" y="122"/>
                    <a:pt x="327" y="110"/>
                    <a:pt x="345" y="102"/>
                  </a:cubicBezTo>
                  <a:cubicBezTo>
                    <a:pt x="393" y="73"/>
                    <a:pt x="439" y="60"/>
                    <a:pt x="479" y="60"/>
                  </a:cubicBezTo>
                  <a:cubicBezTo>
                    <a:pt x="507" y="60"/>
                    <a:pt x="533" y="66"/>
                    <a:pt x="555" y="79"/>
                  </a:cubicBezTo>
                  <a:lnTo>
                    <a:pt x="555" y="79"/>
                  </a:lnTo>
                  <a:lnTo>
                    <a:pt x="42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55"/>
            <p:cNvSpPr/>
            <p:nvPr/>
          </p:nvSpPr>
          <p:spPr>
            <a:xfrm>
              <a:off x="7206400" y="1387725"/>
              <a:ext cx="14750" cy="18900"/>
            </a:xfrm>
            <a:custGeom>
              <a:avLst/>
              <a:gdLst/>
              <a:ahLst/>
              <a:cxnLst/>
              <a:rect l="l" t="t" r="r" b="b"/>
              <a:pathLst>
                <a:path w="590" h="756" extrusionOk="0">
                  <a:moveTo>
                    <a:pt x="426" y="0"/>
                  </a:moveTo>
                  <a:cubicBezTo>
                    <a:pt x="386" y="0"/>
                    <a:pt x="341" y="13"/>
                    <a:pt x="294" y="40"/>
                  </a:cubicBezTo>
                  <a:cubicBezTo>
                    <a:pt x="133" y="134"/>
                    <a:pt x="1" y="361"/>
                    <a:pt x="2" y="548"/>
                  </a:cubicBezTo>
                  <a:cubicBezTo>
                    <a:pt x="2" y="679"/>
                    <a:pt x="69" y="756"/>
                    <a:pt x="165" y="756"/>
                  </a:cubicBezTo>
                  <a:cubicBezTo>
                    <a:pt x="205" y="756"/>
                    <a:pt x="249" y="743"/>
                    <a:pt x="297" y="716"/>
                  </a:cubicBezTo>
                  <a:cubicBezTo>
                    <a:pt x="459" y="622"/>
                    <a:pt x="589" y="395"/>
                    <a:pt x="589" y="208"/>
                  </a:cubicBezTo>
                  <a:cubicBezTo>
                    <a:pt x="589" y="76"/>
                    <a:pt x="523" y="0"/>
                    <a:pt x="4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55"/>
            <p:cNvSpPr/>
            <p:nvPr/>
          </p:nvSpPr>
          <p:spPr>
            <a:xfrm>
              <a:off x="7303050" y="1332975"/>
              <a:ext cx="10575" cy="8825"/>
            </a:xfrm>
            <a:custGeom>
              <a:avLst/>
              <a:gdLst/>
              <a:ahLst/>
              <a:cxnLst/>
              <a:rect l="l" t="t" r="r" b="b"/>
              <a:pathLst>
                <a:path w="423" h="353" extrusionOk="0">
                  <a:moveTo>
                    <a:pt x="242" y="1"/>
                  </a:moveTo>
                  <a:cubicBezTo>
                    <a:pt x="221" y="1"/>
                    <a:pt x="199" y="4"/>
                    <a:pt x="176" y="10"/>
                  </a:cubicBezTo>
                  <a:cubicBezTo>
                    <a:pt x="172" y="10"/>
                    <a:pt x="167" y="15"/>
                    <a:pt x="163" y="15"/>
                  </a:cubicBezTo>
                  <a:cubicBezTo>
                    <a:pt x="137" y="23"/>
                    <a:pt x="112" y="35"/>
                    <a:pt x="89" y="49"/>
                  </a:cubicBezTo>
                  <a:cubicBezTo>
                    <a:pt x="80" y="52"/>
                    <a:pt x="73" y="57"/>
                    <a:pt x="67" y="62"/>
                  </a:cubicBezTo>
                  <a:cubicBezTo>
                    <a:pt x="43" y="77"/>
                    <a:pt x="19" y="96"/>
                    <a:pt x="1" y="116"/>
                  </a:cubicBezTo>
                  <a:lnTo>
                    <a:pt x="53" y="146"/>
                  </a:lnTo>
                  <a:lnTo>
                    <a:pt x="405" y="352"/>
                  </a:lnTo>
                  <a:cubicBezTo>
                    <a:pt x="417" y="315"/>
                    <a:pt x="423" y="274"/>
                    <a:pt x="423" y="233"/>
                  </a:cubicBezTo>
                  <a:cubicBezTo>
                    <a:pt x="423" y="86"/>
                    <a:pt x="351" y="1"/>
                    <a:pt x="24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7296950" y="1333175"/>
              <a:ext cx="13925" cy="19925"/>
            </a:xfrm>
            <a:custGeom>
              <a:avLst/>
              <a:gdLst/>
              <a:ahLst/>
              <a:cxnLst/>
              <a:rect l="l" t="t" r="r" b="b"/>
              <a:pathLst>
                <a:path w="557" h="797" extrusionOk="0">
                  <a:moveTo>
                    <a:pt x="420" y="1"/>
                  </a:moveTo>
                  <a:cubicBezTo>
                    <a:pt x="416" y="1"/>
                    <a:pt x="411" y="5"/>
                    <a:pt x="407" y="5"/>
                  </a:cubicBezTo>
                  <a:cubicBezTo>
                    <a:pt x="381" y="15"/>
                    <a:pt x="355" y="27"/>
                    <a:pt x="332" y="41"/>
                  </a:cubicBezTo>
                  <a:cubicBezTo>
                    <a:pt x="324" y="44"/>
                    <a:pt x="316" y="49"/>
                    <a:pt x="310" y="54"/>
                  </a:cubicBezTo>
                  <a:cubicBezTo>
                    <a:pt x="285" y="69"/>
                    <a:pt x="263" y="86"/>
                    <a:pt x="245" y="107"/>
                  </a:cubicBezTo>
                  <a:cubicBezTo>
                    <a:pt x="232" y="115"/>
                    <a:pt x="221" y="125"/>
                    <a:pt x="213" y="137"/>
                  </a:cubicBezTo>
                  <a:cubicBezTo>
                    <a:pt x="104" y="252"/>
                    <a:pt x="15" y="423"/>
                    <a:pt x="7" y="568"/>
                  </a:cubicBezTo>
                  <a:cubicBezTo>
                    <a:pt x="4" y="581"/>
                    <a:pt x="1" y="595"/>
                    <a:pt x="2" y="608"/>
                  </a:cubicBezTo>
                  <a:cubicBezTo>
                    <a:pt x="1" y="652"/>
                    <a:pt x="10" y="695"/>
                    <a:pt x="29" y="736"/>
                  </a:cubicBezTo>
                  <a:lnTo>
                    <a:pt x="139" y="797"/>
                  </a:lnTo>
                  <a:cubicBezTo>
                    <a:pt x="87" y="766"/>
                    <a:pt x="55" y="700"/>
                    <a:pt x="55" y="608"/>
                  </a:cubicBezTo>
                  <a:cubicBezTo>
                    <a:pt x="50" y="442"/>
                    <a:pt x="156" y="243"/>
                    <a:pt x="297" y="137"/>
                  </a:cubicBezTo>
                  <a:cubicBezTo>
                    <a:pt x="311" y="124"/>
                    <a:pt x="327" y="111"/>
                    <a:pt x="345" y="102"/>
                  </a:cubicBezTo>
                  <a:cubicBezTo>
                    <a:pt x="394" y="74"/>
                    <a:pt x="439" y="61"/>
                    <a:pt x="480" y="61"/>
                  </a:cubicBezTo>
                  <a:cubicBezTo>
                    <a:pt x="508" y="61"/>
                    <a:pt x="534" y="68"/>
                    <a:pt x="556" y="80"/>
                  </a:cubicBezTo>
                  <a:lnTo>
                    <a:pt x="42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7298275" y="1334725"/>
              <a:ext cx="14725" cy="18900"/>
            </a:xfrm>
            <a:custGeom>
              <a:avLst/>
              <a:gdLst/>
              <a:ahLst/>
              <a:cxnLst/>
              <a:rect l="l" t="t" r="r" b="b"/>
              <a:pathLst>
                <a:path w="589" h="756" extrusionOk="0">
                  <a:moveTo>
                    <a:pt x="425" y="0"/>
                  </a:moveTo>
                  <a:cubicBezTo>
                    <a:pt x="385" y="0"/>
                    <a:pt x="341" y="13"/>
                    <a:pt x="293" y="40"/>
                  </a:cubicBezTo>
                  <a:cubicBezTo>
                    <a:pt x="131" y="133"/>
                    <a:pt x="0" y="361"/>
                    <a:pt x="0" y="548"/>
                  </a:cubicBezTo>
                  <a:cubicBezTo>
                    <a:pt x="0" y="680"/>
                    <a:pt x="66" y="756"/>
                    <a:pt x="163" y="756"/>
                  </a:cubicBezTo>
                  <a:cubicBezTo>
                    <a:pt x="202" y="756"/>
                    <a:pt x="247" y="743"/>
                    <a:pt x="295" y="716"/>
                  </a:cubicBezTo>
                  <a:cubicBezTo>
                    <a:pt x="457" y="623"/>
                    <a:pt x="589" y="395"/>
                    <a:pt x="587" y="208"/>
                  </a:cubicBezTo>
                  <a:cubicBezTo>
                    <a:pt x="587" y="76"/>
                    <a:pt x="521" y="0"/>
                    <a:pt x="4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7113175" y="1311725"/>
              <a:ext cx="77800" cy="104200"/>
            </a:xfrm>
            <a:custGeom>
              <a:avLst/>
              <a:gdLst/>
              <a:ahLst/>
              <a:cxnLst/>
              <a:rect l="l" t="t" r="r" b="b"/>
              <a:pathLst>
                <a:path w="3112" h="4168" extrusionOk="0">
                  <a:moveTo>
                    <a:pt x="731" y="0"/>
                  </a:moveTo>
                  <a:cubicBezTo>
                    <a:pt x="722" y="14"/>
                    <a:pt x="716" y="27"/>
                    <a:pt x="711" y="40"/>
                  </a:cubicBezTo>
                  <a:lnTo>
                    <a:pt x="711" y="40"/>
                  </a:lnTo>
                  <a:lnTo>
                    <a:pt x="731" y="0"/>
                  </a:lnTo>
                  <a:close/>
                  <a:moveTo>
                    <a:pt x="711" y="40"/>
                  </a:moveTo>
                  <a:lnTo>
                    <a:pt x="595" y="267"/>
                  </a:lnTo>
                  <a:lnTo>
                    <a:pt x="33" y="2742"/>
                  </a:lnTo>
                  <a:cubicBezTo>
                    <a:pt x="0" y="2873"/>
                    <a:pt x="119" y="3005"/>
                    <a:pt x="292" y="3105"/>
                  </a:cubicBezTo>
                  <a:lnTo>
                    <a:pt x="1861" y="4018"/>
                  </a:lnTo>
                  <a:cubicBezTo>
                    <a:pt x="2029" y="4116"/>
                    <a:pt x="2252" y="4168"/>
                    <a:pt x="2486" y="4168"/>
                  </a:cubicBezTo>
                  <a:lnTo>
                    <a:pt x="3112" y="1368"/>
                  </a:lnTo>
                  <a:cubicBezTo>
                    <a:pt x="2890" y="1366"/>
                    <a:pt x="2671" y="1310"/>
                    <a:pt x="2477" y="1202"/>
                  </a:cubicBezTo>
                  <a:lnTo>
                    <a:pt x="912" y="292"/>
                  </a:lnTo>
                  <a:cubicBezTo>
                    <a:pt x="730" y="190"/>
                    <a:pt x="680" y="122"/>
                    <a:pt x="711" y="4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7307850" y="1280800"/>
              <a:ext cx="29750" cy="31125"/>
            </a:xfrm>
            <a:custGeom>
              <a:avLst/>
              <a:gdLst/>
              <a:ahLst/>
              <a:cxnLst/>
              <a:rect l="l" t="t" r="r" b="b"/>
              <a:pathLst>
                <a:path w="1190" h="1245" extrusionOk="0">
                  <a:moveTo>
                    <a:pt x="1131" y="1"/>
                  </a:moveTo>
                  <a:cubicBezTo>
                    <a:pt x="1119" y="1"/>
                    <a:pt x="1107" y="4"/>
                    <a:pt x="1093" y="12"/>
                  </a:cubicBezTo>
                  <a:lnTo>
                    <a:pt x="96" y="588"/>
                  </a:lnTo>
                  <a:cubicBezTo>
                    <a:pt x="44" y="618"/>
                    <a:pt x="0" y="699"/>
                    <a:pt x="0" y="770"/>
                  </a:cubicBezTo>
                  <a:lnTo>
                    <a:pt x="0" y="1162"/>
                  </a:lnTo>
                  <a:cubicBezTo>
                    <a:pt x="0" y="1214"/>
                    <a:pt x="24" y="1244"/>
                    <a:pt x="58" y="1244"/>
                  </a:cubicBezTo>
                  <a:cubicBezTo>
                    <a:pt x="69" y="1244"/>
                    <a:pt x="82" y="1241"/>
                    <a:pt x="96" y="1233"/>
                  </a:cubicBezTo>
                  <a:lnTo>
                    <a:pt x="1093" y="657"/>
                  </a:lnTo>
                  <a:cubicBezTo>
                    <a:pt x="1146" y="627"/>
                    <a:pt x="1189" y="546"/>
                    <a:pt x="1189" y="475"/>
                  </a:cubicBezTo>
                  <a:lnTo>
                    <a:pt x="1189" y="84"/>
                  </a:lnTo>
                  <a:cubicBezTo>
                    <a:pt x="1189" y="32"/>
                    <a:pt x="1165" y="1"/>
                    <a:pt x="113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7273950" y="1300325"/>
              <a:ext cx="29700" cy="31200"/>
            </a:xfrm>
            <a:custGeom>
              <a:avLst/>
              <a:gdLst/>
              <a:ahLst/>
              <a:cxnLst/>
              <a:rect l="l" t="t" r="r" b="b"/>
              <a:pathLst>
                <a:path w="1188" h="1248" extrusionOk="0">
                  <a:moveTo>
                    <a:pt x="1135" y="1"/>
                  </a:moveTo>
                  <a:cubicBezTo>
                    <a:pt x="1122" y="1"/>
                    <a:pt x="1108" y="5"/>
                    <a:pt x="1092" y="14"/>
                  </a:cubicBezTo>
                  <a:lnTo>
                    <a:pt x="96" y="590"/>
                  </a:lnTo>
                  <a:cubicBezTo>
                    <a:pt x="39" y="627"/>
                    <a:pt x="3" y="688"/>
                    <a:pt x="0" y="755"/>
                  </a:cubicBezTo>
                  <a:lnTo>
                    <a:pt x="0" y="1180"/>
                  </a:lnTo>
                  <a:cubicBezTo>
                    <a:pt x="0" y="1223"/>
                    <a:pt x="21" y="1248"/>
                    <a:pt x="53" y="1248"/>
                  </a:cubicBezTo>
                  <a:cubicBezTo>
                    <a:pt x="66" y="1248"/>
                    <a:pt x="80" y="1244"/>
                    <a:pt x="96" y="1235"/>
                  </a:cubicBezTo>
                  <a:lnTo>
                    <a:pt x="1092" y="659"/>
                  </a:lnTo>
                  <a:cubicBezTo>
                    <a:pt x="1149" y="623"/>
                    <a:pt x="1183" y="561"/>
                    <a:pt x="1188" y="494"/>
                  </a:cubicBezTo>
                  <a:lnTo>
                    <a:pt x="1188" y="69"/>
                  </a:lnTo>
                  <a:cubicBezTo>
                    <a:pt x="1188" y="26"/>
                    <a:pt x="1167" y="1"/>
                    <a:pt x="113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7240000" y="1319950"/>
              <a:ext cx="29750" cy="31175"/>
            </a:xfrm>
            <a:custGeom>
              <a:avLst/>
              <a:gdLst/>
              <a:ahLst/>
              <a:cxnLst/>
              <a:rect l="l" t="t" r="r" b="b"/>
              <a:pathLst>
                <a:path w="1190" h="1247" extrusionOk="0">
                  <a:moveTo>
                    <a:pt x="1137" y="0"/>
                  </a:moveTo>
                  <a:cubicBezTo>
                    <a:pt x="1124" y="0"/>
                    <a:pt x="1109" y="5"/>
                    <a:pt x="1094" y="13"/>
                  </a:cubicBezTo>
                  <a:lnTo>
                    <a:pt x="97" y="589"/>
                  </a:lnTo>
                  <a:cubicBezTo>
                    <a:pt x="40" y="625"/>
                    <a:pt x="5" y="688"/>
                    <a:pt x="1" y="754"/>
                  </a:cubicBezTo>
                  <a:lnTo>
                    <a:pt x="1" y="1179"/>
                  </a:lnTo>
                  <a:cubicBezTo>
                    <a:pt x="1" y="1221"/>
                    <a:pt x="23" y="1246"/>
                    <a:pt x="54" y="1246"/>
                  </a:cubicBezTo>
                  <a:cubicBezTo>
                    <a:pt x="67" y="1246"/>
                    <a:pt x="81" y="1242"/>
                    <a:pt x="97" y="1233"/>
                  </a:cubicBezTo>
                  <a:lnTo>
                    <a:pt x="1094" y="657"/>
                  </a:lnTo>
                  <a:cubicBezTo>
                    <a:pt x="1149" y="621"/>
                    <a:pt x="1186" y="559"/>
                    <a:pt x="1190" y="492"/>
                  </a:cubicBezTo>
                  <a:lnTo>
                    <a:pt x="1190" y="69"/>
                  </a:lnTo>
                  <a:cubicBezTo>
                    <a:pt x="1190" y="25"/>
                    <a:pt x="1168" y="0"/>
                    <a:pt x="113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55"/>
            <p:cNvSpPr/>
            <p:nvPr/>
          </p:nvSpPr>
          <p:spPr>
            <a:xfrm>
              <a:off x="7206125" y="1339525"/>
              <a:ext cx="29700" cy="31175"/>
            </a:xfrm>
            <a:custGeom>
              <a:avLst/>
              <a:gdLst/>
              <a:ahLst/>
              <a:cxnLst/>
              <a:rect l="l" t="t" r="r" b="b"/>
              <a:pathLst>
                <a:path w="1188" h="1247" extrusionOk="0">
                  <a:moveTo>
                    <a:pt x="1135" y="0"/>
                  </a:moveTo>
                  <a:cubicBezTo>
                    <a:pt x="1122" y="0"/>
                    <a:pt x="1108" y="5"/>
                    <a:pt x="1092" y="14"/>
                  </a:cubicBezTo>
                  <a:lnTo>
                    <a:pt x="96" y="589"/>
                  </a:lnTo>
                  <a:cubicBezTo>
                    <a:pt x="39" y="625"/>
                    <a:pt x="3" y="688"/>
                    <a:pt x="0" y="755"/>
                  </a:cubicBezTo>
                  <a:lnTo>
                    <a:pt x="0" y="1179"/>
                  </a:lnTo>
                  <a:cubicBezTo>
                    <a:pt x="0" y="1221"/>
                    <a:pt x="21" y="1246"/>
                    <a:pt x="53" y="1246"/>
                  </a:cubicBezTo>
                  <a:cubicBezTo>
                    <a:pt x="65" y="1246"/>
                    <a:pt x="80" y="1242"/>
                    <a:pt x="96" y="1233"/>
                  </a:cubicBezTo>
                  <a:lnTo>
                    <a:pt x="1092" y="657"/>
                  </a:lnTo>
                  <a:cubicBezTo>
                    <a:pt x="1149" y="621"/>
                    <a:pt x="1183" y="560"/>
                    <a:pt x="1188" y="492"/>
                  </a:cubicBezTo>
                  <a:lnTo>
                    <a:pt x="1188" y="69"/>
                  </a:lnTo>
                  <a:cubicBezTo>
                    <a:pt x="1188" y="25"/>
                    <a:pt x="1167" y="0"/>
                    <a:pt x="113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55"/>
            <p:cNvSpPr/>
            <p:nvPr/>
          </p:nvSpPr>
          <p:spPr>
            <a:xfrm>
              <a:off x="7187225" y="1359100"/>
              <a:ext cx="14700" cy="22425"/>
            </a:xfrm>
            <a:custGeom>
              <a:avLst/>
              <a:gdLst/>
              <a:ahLst/>
              <a:cxnLst/>
              <a:rect l="l" t="t" r="r" b="b"/>
              <a:pathLst>
                <a:path w="588" h="897" extrusionOk="0">
                  <a:moveTo>
                    <a:pt x="530" y="1"/>
                  </a:moveTo>
                  <a:cubicBezTo>
                    <a:pt x="519" y="1"/>
                    <a:pt x="506" y="4"/>
                    <a:pt x="492" y="12"/>
                  </a:cubicBezTo>
                  <a:lnTo>
                    <a:pt x="192" y="193"/>
                  </a:lnTo>
                  <a:cubicBezTo>
                    <a:pt x="138" y="224"/>
                    <a:pt x="114" y="276"/>
                    <a:pt x="96" y="376"/>
                  </a:cubicBezTo>
                  <a:lnTo>
                    <a:pt x="2" y="813"/>
                  </a:lnTo>
                  <a:cubicBezTo>
                    <a:pt x="1" y="865"/>
                    <a:pt x="24" y="897"/>
                    <a:pt x="58" y="897"/>
                  </a:cubicBezTo>
                  <a:cubicBezTo>
                    <a:pt x="70" y="897"/>
                    <a:pt x="83" y="893"/>
                    <a:pt x="96" y="885"/>
                  </a:cubicBezTo>
                  <a:lnTo>
                    <a:pt x="492" y="657"/>
                  </a:lnTo>
                  <a:cubicBezTo>
                    <a:pt x="546" y="627"/>
                    <a:pt x="588" y="546"/>
                    <a:pt x="588" y="475"/>
                  </a:cubicBezTo>
                  <a:lnTo>
                    <a:pt x="588" y="85"/>
                  </a:lnTo>
                  <a:cubicBezTo>
                    <a:pt x="588" y="33"/>
                    <a:pt x="564" y="1"/>
                    <a:pt x="53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7121750" y="1338650"/>
              <a:ext cx="54800" cy="55025"/>
            </a:xfrm>
            <a:custGeom>
              <a:avLst/>
              <a:gdLst/>
              <a:ahLst/>
              <a:cxnLst/>
              <a:rect l="l" t="t" r="r" b="b"/>
              <a:pathLst>
                <a:path w="2192" h="2201" extrusionOk="0">
                  <a:moveTo>
                    <a:pt x="277" y="0"/>
                  </a:moveTo>
                  <a:cubicBezTo>
                    <a:pt x="244" y="0"/>
                    <a:pt x="215" y="20"/>
                    <a:pt x="198" y="66"/>
                  </a:cubicBezTo>
                  <a:lnTo>
                    <a:pt x="1" y="971"/>
                  </a:lnTo>
                  <a:cubicBezTo>
                    <a:pt x="1" y="1040"/>
                    <a:pt x="43" y="1123"/>
                    <a:pt x="96" y="1153"/>
                  </a:cubicBezTo>
                  <a:lnTo>
                    <a:pt x="1889" y="2189"/>
                  </a:lnTo>
                  <a:cubicBezTo>
                    <a:pt x="1902" y="2197"/>
                    <a:pt x="1914" y="2200"/>
                    <a:pt x="1923" y="2200"/>
                  </a:cubicBezTo>
                  <a:cubicBezTo>
                    <a:pt x="1952" y="2200"/>
                    <a:pt x="1967" y="2168"/>
                    <a:pt x="1984" y="2116"/>
                  </a:cubicBezTo>
                  <a:lnTo>
                    <a:pt x="2182" y="1211"/>
                  </a:lnTo>
                  <a:cubicBezTo>
                    <a:pt x="2192" y="1136"/>
                    <a:pt x="2154" y="1064"/>
                    <a:pt x="2087" y="1029"/>
                  </a:cubicBezTo>
                  <a:lnTo>
                    <a:pt x="333" y="17"/>
                  </a:lnTo>
                  <a:cubicBezTo>
                    <a:pt x="314" y="6"/>
                    <a:pt x="295" y="0"/>
                    <a:pt x="27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55"/>
          <p:cNvGrpSpPr/>
          <p:nvPr/>
        </p:nvGrpSpPr>
        <p:grpSpPr>
          <a:xfrm flipH="1">
            <a:off x="720132" y="537900"/>
            <a:ext cx="4010166" cy="2627337"/>
            <a:chOff x="4230215" y="407085"/>
            <a:chExt cx="4537927" cy="4243800"/>
          </a:xfrm>
        </p:grpSpPr>
        <p:sp>
          <p:nvSpPr>
            <p:cNvPr id="7648" name="Google Shape;7648;p55"/>
            <p:cNvSpPr/>
            <p:nvPr/>
          </p:nvSpPr>
          <p:spPr>
            <a:xfrm>
              <a:off x="4983043" y="407085"/>
              <a:ext cx="3785100" cy="42438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rot="10800000">
              <a:off x="4230215" y="1068373"/>
              <a:ext cx="758400" cy="12972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0" name="Google Shape;7650;p55"/>
          <p:cNvSpPr txBox="1">
            <a:spLocks noGrp="1"/>
          </p:cNvSpPr>
          <p:nvPr>
            <p:ph type="title"/>
          </p:nvPr>
        </p:nvSpPr>
        <p:spPr>
          <a:xfrm>
            <a:off x="1033044" y="1090979"/>
            <a:ext cx="3072300" cy="112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200" dirty="0"/>
              <a:t>THANK</a:t>
            </a:r>
            <a:br>
              <a:rPr lang="en" sz="5200" dirty="0"/>
            </a:br>
            <a:r>
              <a:rPr lang="en" sz="5200" dirty="0"/>
              <a:t>Y</a:t>
            </a:r>
            <a:r>
              <a:rPr lang="en-SG" sz="5200" dirty="0"/>
              <a:t>OU</a:t>
            </a:r>
            <a:endParaRPr sz="5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962" name="Google Shape;962;p30"/>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OBJECTIVE</a:t>
            </a:r>
            <a:endParaRPr dirty="0"/>
          </a:p>
        </p:txBody>
      </p:sp>
      <p:sp>
        <p:nvSpPr>
          <p:cNvPr id="966" name="Google Shape;966;p30"/>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1994;p35">
            <a:extLst>
              <a:ext uri="{FF2B5EF4-FFF2-40B4-BE49-F238E27FC236}">
                <a16:creationId xmlns:a16="http://schemas.microsoft.com/office/drawing/2014/main" id="{BAF33334-DD32-4470-A3F3-E6EE569E05F3}"/>
              </a:ext>
            </a:extLst>
          </p:cNvPr>
          <p:cNvGrpSpPr/>
          <p:nvPr/>
        </p:nvGrpSpPr>
        <p:grpSpPr>
          <a:xfrm flipH="1">
            <a:off x="561289" y="1349682"/>
            <a:ext cx="1773389" cy="2041391"/>
            <a:chOff x="905500" y="1465750"/>
            <a:chExt cx="444000" cy="579400"/>
          </a:xfrm>
        </p:grpSpPr>
        <p:sp>
          <p:nvSpPr>
            <p:cNvPr id="272" name="Google Shape;1995;p35">
              <a:extLst>
                <a:ext uri="{FF2B5EF4-FFF2-40B4-BE49-F238E27FC236}">
                  <a16:creationId xmlns:a16="http://schemas.microsoft.com/office/drawing/2014/main" id="{C95E5C9F-F434-4782-AD51-D8E262ABF12E}"/>
                </a:ext>
              </a:extLst>
            </p:cNvPr>
            <p:cNvSpPr/>
            <p:nvPr/>
          </p:nvSpPr>
          <p:spPr>
            <a:xfrm>
              <a:off x="925850" y="1759075"/>
              <a:ext cx="154925" cy="274950"/>
            </a:xfrm>
            <a:custGeom>
              <a:avLst/>
              <a:gdLst/>
              <a:ahLst/>
              <a:cxnLst/>
              <a:rect l="l" t="t" r="r" b="b"/>
              <a:pathLst>
                <a:path w="6197" h="10998" extrusionOk="0">
                  <a:moveTo>
                    <a:pt x="1582" y="0"/>
                  </a:moveTo>
                  <a:cubicBezTo>
                    <a:pt x="1533" y="0"/>
                    <a:pt x="1489" y="11"/>
                    <a:pt x="1450" y="33"/>
                  </a:cubicBezTo>
                  <a:lnTo>
                    <a:pt x="0" y="876"/>
                  </a:lnTo>
                  <a:cubicBezTo>
                    <a:pt x="28" y="866"/>
                    <a:pt x="58" y="861"/>
                    <a:pt x="91" y="861"/>
                  </a:cubicBezTo>
                  <a:cubicBezTo>
                    <a:pt x="159" y="861"/>
                    <a:pt x="236" y="884"/>
                    <a:pt x="318" y="931"/>
                  </a:cubicBezTo>
                  <a:lnTo>
                    <a:pt x="4198" y="3171"/>
                  </a:lnTo>
                  <a:cubicBezTo>
                    <a:pt x="4478" y="3332"/>
                    <a:pt x="4704" y="3724"/>
                    <a:pt x="4703" y="4044"/>
                  </a:cubicBezTo>
                  <a:lnTo>
                    <a:pt x="4684" y="10787"/>
                  </a:lnTo>
                  <a:cubicBezTo>
                    <a:pt x="4687" y="10860"/>
                    <a:pt x="4671" y="10931"/>
                    <a:pt x="4641" y="10997"/>
                  </a:cubicBezTo>
                  <a:lnTo>
                    <a:pt x="6030" y="10190"/>
                  </a:lnTo>
                  <a:cubicBezTo>
                    <a:pt x="6121" y="10136"/>
                    <a:pt x="6178" y="10024"/>
                    <a:pt x="6178" y="9865"/>
                  </a:cubicBezTo>
                  <a:lnTo>
                    <a:pt x="6197" y="3183"/>
                  </a:lnTo>
                  <a:cubicBezTo>
                    <a:pt x="6197" y="2862"/>
                    <a:pt x="5970" y="2471"/>
                    <a:pt x="5690" y="2310"/>
                  </a:cubicBezTo>
                  <a:lnTo>
                    <a:pt x="1810" y="70"/>
                  </a:lnTo>
                  <a:cubicBezTo>
                    <a:pt x="1728" y="22"/>
                    <a:pt x="1651" y="0"/>
                    <a:pt x="15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996;p35">
              <a:extLst>
                <a:ext uri="{FF2B5EF4-FFF2-40B4-BE49-F238E27FC236}">
                  <a16:creationId xmlns:a16="http://schemas.microsoft.com/office/drawing/2014/main" id="{04D68BB3-D735-49DA-85B3-2A2E02CB33BF}"/>
                </a:ext>
              </a:extLst>
            </p:cNvPr>
            <p:cNvSpPr/>
            <p:nvPr/>
          </p:nvSpPr>
          <p:spPr>
            <a:xfrm>
              <a:off x="909725" y="1780625"/>
              <a:ext cx="133700" cy="263650"/>
            </a:xfrm>
            <a:custGeom>
              <a:avLst/>
              <a:gdLst/>
              <a:ahLst/>
              <a:cxnLst/>
              <a:rect l="l" t="t" r="r" b="b"/>
              <a:pathLst>
                <a:path w="5348" h="10546" extrusionOk="0">
                  <a:moveTo>
                    <a:pt x="2" y="388"/>
                  </a:moveTo>
                  <a:cubicBezTo>
                    <a:pt x="1" y="389"/>
                    <a:pt x="1" y="389"/>
                    <a:pt x="0" y="389"/>
                  </a:cubicBezTo>
                  <a:lnTo>
                    <a:pt x="2" y="388"/>
                  </a:lnTo>
                  <a:close/>
                  <a:moveTo>
                    <a:pt x="736" y="0"/>
                  </a:moveTo>
                  <a:cubicBezTo>
                    <a:pt x="703" y="0"/>
                    <a:pt x="672" y="5"/>
                    <a:pt x="644" y="15"/>
                  </a:cubicBezTo>
                  <a:lnTo>
                    <a:pt x="2" y="388"/>
                  </a:lnTo>
                  <a:lnTo>
                    <a:pt x="2" y="388"/>
                  </a:lnTo>
                  <a:cubicBezTo>
                    <a:pt x="40" y="366"/>
                    <a:pt x="84" y="355"/>
                    <a:pt x="132" y="355"/>
                  </a:cubicBezTo>
                  <a:cubicBezTo>
                    <a:pt x="201" y="355"/>
                    <a:pt x="278" y="378"/>
                    <a:pt x="360" y="426"/>
                  </a:cubicBezTo>
                  <a:lnTo>
                    <a:pt x="4242" y="2666"/>
                  </a:lnTo>
                  <a:cubicBezTo>
                    <a:pt x="4520" y="2827"/>
                    <a:pt x="4746" y="3218"/>
                    <a:pt x="4745" y="3539"/>
                  </a:cubicBezTo>
                  <a:lnTo>
                    <a:pt x="4726" y="10222"/>
                  </a:lnTo>
                  <a:cubicBezTo>
                    <a:pt x="4726" y="10382"/>
                    <a:pt x="4669" y="10493"/>
                    <a:pt x="4579" y="10546"/>
                  </a:cubicBezTo>
                  <a:lnTo>
                    <a:pt x="5284" y="10137"/>
                  </a:lnTo>
                  <a:cubicBezTo>
                    <a:pt x="5315" y="10070"/>
                    <a:pt x="5331" y="9999"/>
                    <a:pt x="5328" y="9926"/>
                  </a:cubicBezTo>
                  <a:lnTo>
                    <a:pt x="5348" y="3184"/>
                  </a:lnTo>
                  <a:cubicBezTo>
                    <a:pt x="5348" y="2862"/>
                    <a:pt x="5122" y="2472"/>
                    <a:pt x="4843" y="2309"/>
                  </a:cubicBezTo>
                  <a:lnTo>
                    <a:pt x="961" y="69"/>
                  </a:lnTo>
                  <a:cubicBezTo>
                    <a:pt x="880" y="22"/>
                    <a:pt x="804" y="0"/>
                    <a:pt x="7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997;p35">
              <a:extLst>
                <a:ext uri="{FF2B5EF4-FFF2-40B4-BE49-F238E27FC236}">
                  <a16:creationId xmlns:a16="http://schemas.microsoft.com/office/drawing/2014/main" id="{60168866-80FC-4248-9473-94D9B84A3E36}"/>
                </a:ext>
              </a:extLst>
            </p:cNvPr>
            <p:cNvSpPr/>
            <p:nvPr/>
          </p:nvSpPr>
          <p:spPr>
            <a:xfrm>
              <a:off x="905500" y="1789500"/>
              <a:ext cx="122900" cy="255650"/>
            </a:xfrm>
            <a:custGeom>
              <a:avLst/>
              <a:gdLst/>
              <a:ahLst/>
              <a:cxnLst/>
              <a:rect l="l" t="t" r="r" b="b"/>
              <a:pathLst>
                <a:path w="4916" h="10226" extrusionOk="0">
                  <a:moveTo>
                    <a:pt x="302" y="1"/>
                  </a:moveTo>
                  <a:cubicBezTo>
                    <a:pt x="136" y="1"/>
                    <a:pt x="21" y="132"/>
                    <a:pt x="21" y="359"/>
                  </a:cubicBezTo>
                  <a:lnTo>
                    <a:pt x="2" y="7043"/>
                  </a:lnTo>
                  <a:cubicBezTo>
                    <a:pt x="1" y="7363"/>
                    <a:pt x="227" y="7755"/>
                    <a:pt x="507" y="7915"/>
                  </a:cubicBezTo>
                  <a:lnTo>
                    <a:pt x="4387" y="10156"/>
                  </a:lnTo>
                  <a:cubicBezTo>
                    <a:pt x="4469" y="10203"/>
                    <a:pt x="4546" y="10225"/>
                    <a:pt x="4615" y="10225"/>
                  </a:cubicBezTo>
                  <a:cubicBezTo>
                    <a:pt x="4781" y="10225"/>
                    <a:pt x="4895" y="10094"/>
                    <a:pt x="4895" y="9866"/>
                  </a:cubicBezTo>
                  <a:lnTo>
                    <a:pt x="4915" y="3184"/>
                  </a:lnTo>
                  <a:cubicBezTo>
                    <a:pt x="4915" y="2863"/>
                    <a:pt x="4689" y="2472"/>
                    <a:pt x="4411" y="2311"/>
                  </a:cubicBezTo>
                  <a:lnTo>
                    <a:pt x="529" y="69"/>
                  </a:lnTo>
                  <a:cubicBezTo>
                    <a:pt x="447" y="23"/>
                    <a:pt x="370" y="1"/>
                    <a:pt x="30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998;p35">
              <a:extLst>
                <a:ext uri="{FF2B5EF4-FFF2-40B4-BE49-F238E27FC236}">
                  <a16:creationId xmlns:a16="http://schemas.microsoft.com/office/drawing/2014/main" id="{74C13BA8-6684-4778-BE0A-CCB39175568B}"/>
                </a:ext>
              </a:extLst>
            </p:cNvPr>
            <p:cNvSpPr/>
            <p:nvPr/>
          </p:nvSpPr>
          <p:spPr>
            <a:xfrm>
              <a:off x="905550" y="1794225"/>
              <a:ext cx="122850" cy="246975"/>
            </a:xfrm>
            <a:custGeom>
              <a:avLst/>
              <a:gdLst/>
              <a:ahLst/>
              <a:cxnLst/>
              <a:rect l="l" t="t" r="r" b="b"/>
              <a:pathLst>
                <a:path w="4914" h="9879" extrusionOk="0">
                  <a:moveTo>
                    <a:pt x="47" y="1"/>
                  </a:moveTo>
                  <a:cubicBezTo>
                    <a:pt x="28" y="56"/>
                    <a:pt x="19" y="112"/>
                    <a:pt x="21" y="170"/>
                  </a:cubicBezTo>
                  <a:lnTo>
                    <a:pt x="21" y="247"/>
                  </a:lnTo>
                  <a:cubicBezTo>
                    <a:pt x="1498" y="1097"/>
                    <a:pt x="2977" y="1949"/>
                    <a:pt x="4453" y="2802"/>
                  </a:cubicBezTo>
                  <a:cubicBezTo>
                    <a:pt x="4606" y="2891"/>
                    <a:pt x="4759" y="2976"/>
                    <a:pt x="4913" y="3063"/>
                  </a:cubicBezTo>
                  <a:lnTo>
                    <a:pt x="4913" y="2993"/>
                  </a:lnTo>
                  <a:cubicBezTo>
                    <a:pt x="4912" y="2927"/>
                    <a:pt x="4903" y="2860"/>
                    <a:pt x="4887" y="2795"/>
                  </a:cubicBezTo>
                  <a:cubicBezTo>
                    <a:pt x="3273" y="1864"/>
                    <a:pt x="1659" y="933"/>
                    <a:pt x="47" y="1"/>
                  </a:cubicBezTo>
                  <a:close/>
                  <a:moveTo>
                    <a:pt x="18" y="840"/>
                  </a:moveTo>
                  <a:lnTo>
                    <a:pt x="18" y="1101"/>
                  </a:lnTo>
                  <a:cubicBezTo>
                    <a:pt x="1265" y="1817"/>
                    <a:pt x="2512" y="2537"/>
                    <a:pt x="3757" y="3256"/>
                  </a:cubicBezTo>
                  <a:cubicBezTo>
                    <a:pt x="4142" y="3478"/>
                    <a:pt x="4526" y="3700"/>
                    <a:pt x="4910" y="3920"/>
                  </a:cubicBezTo>
                  <a:lnTo>
                    <a:pt x="4910" y="3663"/>
                  </a:lnTo>
                  <a:lnTo>
                    <a:pt x="32" y="849"/>
                  </a:lnTo>
                  <a:lnTo>
                    <a:pt x="18" y="840"/>
                  </a:lnTo>
                  <a:close/>
                  <a:moveTo>
                    <a:pt x="15" y="1693"/>
                  </a:moveTo>
                  <a:lnTo>
                    <a:pt x="15" y="1948"/>
                  </a:lnTo>
                  <a:cubicBezTo>
                    <a:pt x="31" y="1960"/>
                    <a:pt x="47" y="1970"/>
                    <a:pt x="66" y="1981"/>
                  </a:cubicBezTo>
                  <a:lnTo>
                    <a:pt x="4581" y="4589"/>
                  </a:lnTo>
                  <a:cubicBezTo>
                    <a:pt x="4687" y="4651"/>
                    <a:pt x="4794" y="4712"/>
                    <a:pt x="4907" y="4776"/>
                  </a:cubicBezTo>
                  <a:lnTo>
                    <a:pt x="4907" y="4516"/>
                  </a:lnTo>
                  <a:cubicBezTo>
                    <a:pt x="3498" y="3705"/>
                    <a:pt x="2090" y="2892"/>
                    <a:pt x="683" y="2078"/>
                  </a:cubicBezTo>
                  <a:cubicBezTo>
                    <a:pt x="463" y="1951"/>
                    <a:pt x="241" y="1823"/>
                    <a:pt x="15" y="1693"/>
                  </a:cubicBezTo>
                  <a:close/>
                  <a:moveTo>
                    <a:pt x="5" y="5109"/>
                  </a:moveTo>
                  <a:cubicBezTo>
                    <a:pt x="5" y="5109"/>
                    <a:pt x="6" y="5110"/>
                    <a:pt x="6" y="5110"/>
                  </a:cubicBezTo>
                  <a:lnTo>
                    <a:pt x="6" y="5110"/>
                  </a:lnTo>
                  <a:lnTo>
                    <a:pt x="6" y="5109"/>
                  </a:lnTo>
                  <a:close/>
                  <a:moveTo>
                    <a:pt x="12" y="2545"/>
                  </a:moveTo>
                  <a:lnTo>
                    <a:pt x="12" y="2806"/>
                  </a:lnTo>
                  <a:cubicBezTo>
                    <a:pt x="22" y="2812"/>
                    <a:pt x="32" y="2819"/>
                    <a:pt x="42" y="2825"/>
                  </a:cubicBezTo>
                  <a:cubicBezTo>
                    <a:pt x="1665" y="3758"/>
                    <a:pt x="3285" y="4693"/>
                    <a:pt x="4904" y="5630"/>
                  </a:cubicBezTo>
                  <a:lnTo>
                    <a:pt x="4904" y="5370"/>
                  </a:lnTo>
                  <a:cubicBezTo>
                    <a:pt x="3273" y="4429"/>
                    <a:pt x="1643" y="3488"/>
                    <a:pt x="12" y="2545"/>
                  </a:cubicBezTo>
                  <a:close/>
                  <a:moveTo>
                    <a:pt x="10" y="3401"/>
                  </a:moveTo>
                  <a:lnTo>
                    <a:pt x="10" y="3660"/>
                  </a:lnTo>
                  <a:cubicBezTo>
                    <a:pt x="1642" y="4602"/>
                    <a:pt x="3273" y="5543"/>
                    <a:pt x="4903" y="6484"/>
                  </a:cubicBezTo>
                  <a:lnTo>
                    <a:pt x="4903" y="6224"/>
                  </a:lnTo>
                  <a:cubicBezTo>
                    <a:pt x="3341" y="5324"/>
                    <a:pt x="1780" y="4423"/>
                    <a:pt x="219" y="3521"/>
                  </a:cubicBezTo>
                  <a:cubicBezTo>
                    <a:pt x="151" y="3482"/>
                    <a:pt x="83" y="3443"/>
                    <a:pt x="10" y="3401"/>
                  </a:cubicBezTo>
                  <a:close/>
                  <a:moveTo>
                    <a:pt x="6" y="4255"/>
                  </a:moveTo>
                  <a:lnTo>
                    <a:pt x="8" y="4516"/>
                  </a:lnTo>
                  <a:cubicBezTo>
                    <a:pt x="16" y="4522"/>
                    <a:pt x="25" y="4528"/>
                    <a:pt x="35" y="4533"/>
                  </a:cubicBezTo>
                  <a:cubicBezTo>
                    <a:pt x="1519" y="5386"/>
                    <a:pt x="2999" y="6240"/>
                    <a:pt x="4480" y="7096"/>
                  </a:cubicBezTo>
                  <a:cubicBezTo>
                    <a:pt x="4617" y="7175"/>
                    <a:pt x="4755" y="7255"/>
                    <a:pt x="4900" y="7339"/>
                  </a:cubicBezTo>
                  <a:lnTo>
                    <a:pt x="4900" y="7080"/>
                  </a:lnTo>
                  <a:cubicBezTo>
                    <a:pt x="3269" y="6139"/>
                    <a:pt x="1637" y="5198"/>
                    <a:pt x="6" y="4255"/>
                  </a:cubicBezTo>
                  <a:close/>
                  <a:moveTo>
                    <a:pt x="6" y="5110"/>
                  </a:moveTo>
                  <a:lnTo>
                    <a:pt x="6" y="5370"/>
                  </a:lnTo>
                  <a:cubicBezTo>
                    <a:pt x="1637" y="6310"/>
                    <a:pt x="3269" y="7251"/>
                    <a:pt x="4900" y="8192"/>
                  </a:cubicBezTo>
                  <a:lnTo>
                    <a:pt x="4900" y="7931"/>
                  </a:lnTo>
                  <a:cubicBezTo>
                    <a:pt x="3415" y="7078"/>
                    <a:pt x="1933" y="6223"/>
                    <a:pt x="451" y="5366"/>
                  </a:cubicBezTo>
                  <a:cubicBezTo>
                    <a:pt x="305" y="5282"/>
                    <a:pt x="159" y="5198"/>
                    <a:pt x="6" y="5110"/>
                  </a:cubicBezTo>
                  <a:close/>
                  <a:moveTo>
                    <a:pt x="2" y="5963"/>
                  </a:moveTo>
                  <a:lnTo>
                    <a:pt x="3" y="6224"/>
                  </a:lnTo>
                  <a:cubicBezTo>
                    <a:pt x="9" y="6227"/>
                    <a:pt x="15" y="6231"/>
                    <a:pt x="21" y="6236"/>
                  </a:cubicBezTo>
                  <a:cubicBezTo>
                    <a:pt x="1646" y="7171"/>
                    <a:pt x="3272" y="8108"/>
                    <a:pt x="4896" y="9047"/>
                  </a:cubicBezTo>
                  <a:lnTo>
                    <a:pt x="4896" y="8788"/>
                  </a:lnTo>
                  <a:cubicBezTo>
                    <a:pt x="3264" y="7847"/>
                    <a:pt x="1633" y="6906"/>
                    <a:pt x="2" y="5963"/>
                  </a:cubicBezTo>
                  <a:close/>
                  <a:moveTo>
                    <a:pt x="0" y="6817"/>
                  </a:moveTo>
                  <a:lnTo>
                    <a:pt x="0" y="6852"/>
                  </a:lnTo>
                  <a:cubicBezTo>
                    <a:pt x="2" y="6936"/>
                    <a:pt x="15" y="7020"/>
                    <a:pt x="39" y="7102"/>
                  </a:cubicBezTo>
                  <a:cubicBezTo>
                    <a:pt x="1559" y="7976"/>
                    <a:pt x="3079" y="8853"/>
                    <a:pt x="4597" y="9730"/>
                  </a:cubicBezTo>
                  <a:cubicBezTo>
                    <a:pt x="4681" y="9780"/>
                    <a:pt x="4765" y="9828"/>
                    <a:pt x="4854" y="9878"/>
                  </a:cubicBezTo>
                  <a:cubicBezTo>
                    <a:pt x="4881" y="9815"/>
                    <a:pt x="4896" y="9746"/>
                    <a:pt x="4894" y="9677"/>
                  </a:cubicBezTo>
                  <a:lnTo>
                    <a:pt x="4894" y="9641"/>
                  </a:lnTo>
                  <a:cubicBezTo>
                    <a:pt x="3263" y="8699"/>
                    <a:pt x="1632" y="7758"/>
                    <a:pt x="0" y="6817"/>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999;p35">
              <a:extLst>
                <a:ext uri="{FF2B5EF4-FFF2-40B4-BE49-F238E27FC236}">
                  <a16:creationId xmlns:a16="http://schemas.microsoft.com/office/drawing/2014/main" id="{94361797-22B8-4BFF-8F36-7396FA22490B}"/>
                </a:ext>
              </a:extLst>
            </p:cNvPr>
            <p:cNvSpPr/>
            <p:nvPr/>
          </p:nvSpPr>
          <p:spPr>
            <a:xfrm>
              <a:off x="949925" y="1770850"/>
              <a:ext cx="103300" cy="57875"/>
            </a:xfrm>
            <a:custGeom>
              <a:avLst/>
              <a:gdLst/>
              <a:ahLst/>
              <a:cxnLst/>
              <a:rect l="l" t="t" r="r" b="b"/>
              <a:pathLst>
                <a:path w="4132" h="2315" extrusionOk="0">
                  <a:moveTo>
                    <a:pt x="663" y="1"/>
                  </a:moveTo>
                  <a:cubicBezTo>
                    <a:pt x="517" y="1"/>
                    <a:pt x="364" y="36"/>
                    <a:pt x="244" y="106"/>
                  </a:cubicBezTo>
                  <a:cubicBezTo>
                    <a:pt x="25" y="232"/>
                    <a:pt x="0" y="425"/>
                    <a:pt x="190" y="534"/>
                  </a:cubicBezTo>
                  <a:lnTo>
                    <a:pt x="3148" y="2241"/>
                  </a:lnTo>
                  <a:cubicBezTo>
                    <a:pt x="3234" y="2290"/>
                    <a:pt x="3349" y="2315"/>
                    <a:pt x="3469" y="2315"/>
                  </a:cubicBezTo>
                  <a:cubicBezTo>
                    <a:pt x="3615" y="2315"/>
                    <a:pt x="3769" y="2279"/>
                    <a:pt x="3889" y="2210"/>
                  </a:cubicBezTo>
                  <a:cubicBezTo>
                    <a:pt x="4108" y="2083"/>
                    <a:pt x="4131" y="1891"/>
                    <a:pt x="3941" y="1782"/>
                  </a:cubicBezTo>
                  <a:lnTo>
                    <a:pt x="985" y="74"/>
                  </a:lnTo>
                  <a:cubicBezTo>
                    <a:pt x="899" y="25"/>
                    <a:pt x="784" y="1"/>
                    <a:pt x="66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000;p35">
              <a:extLst>
                <a:ext uri="{FF2B5EF4-FFF2-40B4-BE49-F238E27FC236}">
                  <a16:creationId xmlns:a16="http://schemas.microsoft.com/office/drawing/2014/main" id="{2E981B50-88B7-423B-9E5C-AE7030FF203C}"/>
                </a:ext>
              </a:extLst>
            </p:cNvPr>
            <p:cNvSpPr/>
            <p:nvPr/>
          </p:nvSpPr>
          <p:spPr>
            <a:xfrm>
              <a:off x="960150" y="1690825"/>
              <a:ext cx="63375" cy="91175"/>
            </a:xfrm>
            <a:custGeom>
              <a:avLst/>
              <a:gdLst/>
              <a:ahLst/>
              <a:cxnLst/>
              <a:rect l="l" t="t" r="r" b="b"/>
              <a:pathLst>
                <a:path w="2535" h="3647" extrusionOk="0">
                  <a:moveTo>
                    <a:pt x="345" y="1"/>
                  </a:moveTo>
                  <a:cubicBezTo>
                    <a:pt x="166" y="1"/>
                    <a:pt x="1" y="144"/>
                    <a:pt x="0" y="345"/>
                  </a:cubicBezTo>
                  <a:lnTo>
                    <a:pt x="0" y="3465"/>
                  </a:lnTo>
                  <a:cubicBezTo>
                    <a:pt x="0" y="3565"/>
                    <a:pt x="81" y="3646"/>
                    <a:pt x="181" y="3646"/>
                  </a:cubicBezTo>
                  <a:cubicBezTo>
                    <a:pt x="281" y="3646"/>
                    <a:pt x="363" y="3565"/>
                    <a:pt x="363" y="3465"/>
                  </a:cubicBezTo>
                  <a:lnTo>
                    <a:pt x="363" y="375"/>
                  </a:lnTo>
                  <a:lnTo>
                    <a:pt x="2225" y="1451"/>
                  </a:lnTo>
                  <a:cubicBezTo>
                    <a:pt x="2255" y="1472"/>
                    <a:pt x="2290" y="1481"/>
                    <a:pt x="2324" y="1481"/>
                  </a:cubicBezTo>
                  <a:cubicBezTo>
                    <a:pt x="2387" y="1481"/>
                    <a:pt x="2448" y="1449"/>
                    <a:pt x="2483" y="1390"/>
                  </a:cubicBezTo>
                  <a:cubicBezTo>
                    <a:pt x="2535" y="1300"/>
                    <a:pt x="2500" y="1184"/>
                    <a:pt x="2406" y="1138"/>
                  </a:cubicBezTo>
                  <a:lnTo>
                    <a:pt x="516" y="47"/>
                  </a:lnTo>
                  <a:cubicBezTo>
                    <a:pt x="461" y="15"/>
                    <a:pt x="402" y="1"/>
                    <a:pt x="345"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001;p35">
              <a:extLst>
                <a:ext uri="{FF2B5EF4-FFF2-40B4-BE49-F238E27FC236}">
                  <a16:creationId xmlns:a16="http://schemas.microsoft.com/office/drawing/2014/main" id="{A0BF26B3-0F4A-41A5-BECF-4CE524EAE9D8}"/>
                </a:ext>
              </a:extLst>
            </p:cNvPr>
            <p:cNvSpPr/>
            <p:nvPr/>
          </p:nvSpPr>
          <p:spPr>
            <a:xfrm>
              <a:off x="977725" y="1697575"/>
              <a:ext cx="47650" cy="32425"/>
            </a:xfrm>
            <a:custGeom>
              <a:avLst/>
              <a:gdLst/>
              <a:ahLst/>
              <a:cxnLst/>
              <a:rect l="l" t="t" r="r" b="b"/>
              <a:pathLst>
                <a:path w="1906" h="1297" extrusionOk="0">
                  <a:moveTo>
                    <a:pt x="308" y="0"/>
                  </a:moveTo>
                  <a:cubicBezTo>
                    <a:pt x="214" y="0"/>
                    <a:pt x="123" y="49"/>
                    <a:pt x="73" y="135"/>
                  </a:cubicBezTo>
                  <a:cubicBezTo>
                    <a:pt x="0" y="260"/>
                    <a:pt x="38" y="420"/>
                    <a:pt x="158" y="499"/>
                  </a:cubicBezTo>
                  <a:lnTo>
                    <a:pt x="1478" y="1261"/>
                  </a:lnTo>
                  <a:cubicBezTo>
                    <a:pt x="1520" y="1284"/>
                    <a:pt x="1566" y="1297"/>
                    <a:pt x="1614" y="1297"/>
                  </a:cubicBezTo>
                  <a:cubicBezTo>
                    <a:pt x="1736" y="1296"/>
                    <a:pt x="1843" y="1213"/>
                    <a:pt x="1874" y="1095"/>
                  </a:cubicBezTo>
                  <a:cubicBezTo>
                    <a:pt x="1906" y="977"/>
                    <a:pt x="1855" y="852"/>
                    <a:pt x="1751" y="791"/>
                  </a:cubicBezTo>
                  <a:lnTo>
                    <a:pt x="431" y="30"/>
                  </a:lnTo>
                  <a:cubicBezTo>
                    <a:pt x="392" y="10"/>
                    <a:pt x="349" y="0"/>
                    <a:pt x="30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002;p35">
              <a:extLst>
                <a:ext uri="{FF2B5EF4-FFF2-40B4-BE49-F238E27FC236}">
                  <a16:creationId xmlns:a16="http://schemas.microsoft.com/office/drawing/2014/main" id="{A4CBE70A-BF19-489F-89B1-6F05C64788CF}"/>
                </a:ext>
              </a:extLst>
            </p:cNvPr>
            <p:cNvSpPr/>
            <p:nvPr/>
          </p:nvSpPr>
          <p:spPr>
            <a:xfrm>
              <a:off x="1012525" y="1718500"/>
              <a:ext cx="30475" cy="106100"/>
            </a:xfrm>
            <a:custGeom>
              <a:avLst/>
              <a:gdLst/>
              <a:ahLst/>
              <a:cxnLst/>
              <a:rect l="l" t="t" r="r" b="b"/>
              <a:pathLst>
                <a:path w="1219" h="4244" extrusionOk="0">
                  <a:moveTo>
                    <a:pt x="210" y="0"/>
                  </a:moveTo>
                  <a:cubicBezTo>
                    <a:pt x="148" y="0"/>
                    <a:pt x="86" y="32"/>
                    <a:pt x="53" y="90"/>
                  </a:cubicBezTo>
                  <a:cubicBezTo>
                    <a:pt x="0" y="182"/>
                    <a:pt x="35" y="298"/>
                    <a:pt x="130" y="344"/>
                  </a:cubicBezTo>
                  <a:lnTo>
                    <a:pt x="686" y="666"/>
                  </a:lnTo>
                  <a:cubicBezTo>
                    <a:pt x="792" y="727"/>
                    <a:pt x="856" y="838"/>
                    <a:pt x="856" y="959"/>
                  </a:cubicBezTo>
                  <a:lnTo>
                    <a:pt x="856" y="4062"/>
                  </a:lnTo>
                  <a:cubicBezTo>
                    <a:pt x="856" y="4162"/>
                    <a:pt x="937" y="4243"/>
                    <a:pt x="1037" y="4243"/>
                  </a:cubicBezTo>
                  <a:cubicBezTo>
                    <a:pt x="1137" y="4243"/>
                    <a:pt x="1219" y="4162"/>
                    <a:pt x="1219" y="4062"/>
                  </a:cubicBezTo>
                  <a:lnTo>
                    <a:pt x="1219" y="959"/>
                  </a:lnTo>
                  <a:cubicBezTo>
                    <a:pt x="1217" y="709"/>
                    <a:pt x="1084" y="477"/>
                    <a:pt x="868" y="353"/>
                  </a:cubicBezTo>
                  <a:lnTo>
                    <a:pt x="311" y="31"/>
                  </a:lnTo>
                  <a:cubicBezTo>
                    <a:pt x="280" y="10"/>
                    <a:pt x="245" y="0"/>
                    <a:pt x="21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003;p35">
              <a:extLst>
                <a:ext uri="{FF2B5EF4-FFF2-40B4-BE49-F238E27FC236}">
                  <a16:creationId xmlns:a16="http://schemas.microsoft.com/office/drawing/2014/main" id="{B2544A9D-CDC1-4410-AEE1-E17538C876D0}"/>
                </a:ext>
              </a:extLst>
            </p:cNvPr>
            <p:cNvSpPr/>
            <p:nvPr/>
          </p:nvSpPr>
          <p:spPr>
            <a:xfrm>
              <a:off x="934225" y="1827450"/>
              <a:ext cx="65500" cy="67825"/>
            </a:xfrm>
            <a:custGeom>
              <a:avLst/>
              <a:gdLst/>
              <a:ahLst/>
              <a:cxnLst/>
              <a:rect l="l" t="t" r="r" b="b"/>
              <a:pathLst>
                <a:path w="2620" h="2713" extrusionOk="0">
                  <a:moveTo>
                    <a:pt x="116" y="0"/>
                  </a:moveTo>
                  <a:cubicBezTo>
                    <a:pt x="48" y="0"/>
                    <a:pt x="0" y="63"/>
                    <a:pt x="0" y="168"/>
                  </a:cubicBezTo>
                  <a:lnTo>
                    <a:pt x="0" y="1032"/>
                  </a:lnTo>
                  <a:cubicBezTo>
                    <a:pt x="0" y="1173"/>
                    <a:pt x="86" y="1337"/>
                    <a:pt x="192" y="1399"/>
                  </a:cubicBezTo>
                  <a:lnTo>
                    <a:pt x="2428" y="2690"/>
                  </a:lnTo>
                  <a:cubicBezTo>
                    <a:pt x="2455" y="2705"/>
                    <a:pt x="2480" y="2712"/>
                    <a:pt x="2504" y="2712"/>
                  </a:cubicBezTo>
                  <a:cubicBezTo>
                    <a:pt x="2572" y="2712"/>
                    <a:pt x="2619" y="2650"/>
                    <a:pt x="2619" y="2545"/>
                  </a:cubicBezTo>
                  <a:lnTo>
                    <a:pt x="2619" y="1680"/>
                  </a:lnTo>
                  <a:cubicBezTo>
                    <a:pt x="2619" y="1540"/>
                    <a:pt x="2534" y="1376"/>
                    <a:pt x="2428" y="1314"/>
                  </a:cubicBezTo>
                  <a:lnTo>
                    <a:pt x="192" y="23"/>
                  </a:lnTo>
                  <a:cubicBezTo>
                    <a:pt x="165" y="7"/>
                    <a:pt x="139" y="0"/>
                    <a:pt x="11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004;p35">
              <a:extLst>
                <a:ext uri="{FF2B5EF4-FFF2-40B4-BE49-F238E27FC236}">
                  <a16:creationId xmlns:a16="http://schemas.microsoft.com/office/drawing/2014/main" id="{AF8FDD54-650E-43E3-B2FD-3EAB626F90B7}"/>
                </a:ext>
              </a:extLst>
            </p:cNvPr>
            <p:cNvSpPr/>
            <p:nvPr/>
          </p:nvSpPr>
          <p:spPr>
            <a:xfrm>
              <a:off x="924800" y="1779425"/>
              <a:ext cx="119875" cy="255200"/>
            </a:xfrm>
            <a:custGeom>
              <a:avLst/>
              <a:gdLst/>
              <a:ahLst/>
              <a:cxnLst/>
              <a:rect l="l" t="t" r="r" b="b"/>
              <a:pathLst>
                <a:path w="4795" h="10208" extrusionOk="0">
                  <a:moveTo>
                    <a:pt x="151" y="1"/>
                  </a:moveTo>
                  <a:lnTo>
                    <a:pt x="42" y="63"/>
                  </a:lnTo>
                  <a:lnTo>
                    <a:pt x="0" y="88"/>
                  </a:lnTo>
                  <a:cubicBezTo>
                    <a:pt x="8" y="103"/>
                    <a:pt x="24" y="113"/>
                    <a:pt x="41" y="113"/>
                  </a:cubicBezTo>
                  <a:cubicBezTo>
                    <a:pt x="46" y="113"/>
                    <a:pt x="52" y="112"/>
                    <a:pt x="57" y="110"/>
                  </a:cubicBezTo>
                  <a:cubicBezTo>
                    <a:pt x="80" y="101"/>
                    <a:pt x="105" y="97"/>
                    <a:pt x="132" y="97"/>
                  </a:cubicBezTo>
                  <a:cubicBezTo>
                    <a:pt x="194" y="97"/>
                    <a:pt x="263" y="119"/>
                    <a:pt x="334" y="160"/>
                  </a:cubicBezTo>
                  <a:lnTo>
                    <a:pt x="4216" y="2401"/>
                  </a:lnTo>
                  <a:cubicBezTo>
                    <a:pt x="4481" y="2553"/>
                    <a:pt x="4696" y="2926"/>
                    <a:pt x="4696" y="3230"/>
                  </a:cubicBezTo>
                  <a:lnTo>
                    <a:pt x="4677" y="9973"/>
                  </a:lnTo>
                  <a:cubicBezTo>
                    <a:pt x="4678" y="10038"/>
                    <a:pt x="4665" y="10104"/>
                    <a:pt x="4638" y="10162"/>
                  </a:cubicBezTo>
                  <a:cubicBezTo>
                    <a:pt x="4630" y="10176"/>
                    <a:pt x="4630" y="10193"/>
                    <a:pt x="4639" y="10208"/>
                  </a:cubicBezTo>
                  <a:lnTo>
                    <a:pt x="4681" y="10183"/>
                  </a:lnTo>
                  <a:lnTo>
                    <a:pt x="4749" y="10144"/>
                  </a:lnTo>
                  <a:cubicBezTo>
                    <a:pt x="4767" y="10088"/>
                    <a:pt x="4775" y="10031"/>
                    <a:pt x="4775" y="9973"/>
                  </a:cubicBezTo>
                  <a:lnTo>
                    <a:pt x="4793" y="3232"/>
                  </a:lnTo>
                  <a:cubicBezTo>
                    <a:pt x="4794" y="2895"/>
                    <a:pt x="4556" y="2485"/>
                    <a:pt x="4265" y="2317"/>
                  </a:cubicBezTo>
                  <a:lnTo>
                    <a:pt x="383" y="76"/>
                  </a:lnTo>
                  <a:cubicBezTo>
                    <a:pt x="314" y="31"/>
                    <a:pt x="232" y="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005;p35">
              <a:extLst>
                <a:ext uri="{FF2B5EF4-FFF2-40B4-BE49-F238E27FC236}">
                  <a16:creationId xmlns:a16="http://schemas.microsoft.com/office/drawing/2014/main" id="{0834D978-EDDF-466A-B666-CCCF6EDCE5A8}"/>
                </a:ext>
              </a:extLst>
            </p:cNvPr>
            <p:cNvSpPr/>
            <p:nvPr/>
          </p:nvSpPr>
          <p:spPr>
            <a:xfrm>
              <a:off x="1216900" y="1465750"/>
              <a:ext cx="132600" cy="171725"/>
            </a:xfrm>
            <a:custGeom>
              <a:avLst/>
              <a:gdLst/>
              <a:ahLst/>
              <a:cxnLst/>
              <a:rect l="l" t="t" r="r" b="b"/>
              <a:pathLst>
                <a:path w="5304" h="6869" extrusionOk="0">
                  <a:moveTo>
                    <a:pt x="1754" y="1"/>
                  </a:moveTo>
                  <a:cubicBezTo>
                    <a:pt x="1682" y="1"/>
                    <a:pt x="1609" y="5"/>
                    <a:pt x="1535" y="15"/>
                  </a:cubicBezTo>
                  <a:cubicBezTo>
                    <a:pt x="741" y="118"/>
                    <a:pt x="1" y="839"/>
                    <a:pt x="158" y="2086"/>
                  </a:cubicBezTo>
                  <a:cubicBezTo>
                    <a:pt x="163" y="2128"/>
                    <a:pt x="958" y="2367"/>
                    <a:pt x="1662" y="2367"/>
                  </a:cubicBezTo>
                  <a:cubicBezTo>
                    <a:pt x="1839" y="2367"/>
                    <a:pt x="2011" y="2352"/>
                    <a:pt x="2163" y="2315"/>
                  </a:cubicBezTo>
                  <a:lnTo>
                    <a:pt x="2163" y="2315"/>
                  </a:lnTo>
                  <a:cubicBezTo>
                    <a:pt x="2164" y="2325"/>
                    <a:pt x="2162" y="3318"/>
                    <a:pt x="2208" y="3874"/>
                  </a:cubicBezTo>
                  <a:cubicBezTo>
                    <a:pt x="2240" y="4254"/>
                    <a:pt x="2621" y="4493"/>
                    <a:pt x="2946" y="4597"/>
                  </a:cubicBezTo>
                  <a:cubicBezTo>
                    <a:pt x="3269" y="4702"/>
                    <a:pt x="3377" y="4915"/>
                    <a:pt x="3448" y="5234"/>
                  </a:cubicBezTo>
                  <a:cubicBezTo>
                    <a:pt x="3517" y="5546"/>
                    <a:pt x="3513" y="5863"/>
                    <a:pt x="3558" y="6176"/>
                  </a:cubicBezTo>
                  <a:cubicBezTo>
                    <a:pt x="3581" y="6327"/>
                    <a:pt x="3591" y="6479"/>
                    <a:pt x="3633" y="6626"/>
                  </a:cubicBezTo>
                  <a:cubicBezTo>
                    <a:pt x="3687" y="6809"/>
                    <a:pt x="3908" y="6868"/>
                    <a:pt x="4135" y="6868"/>
                  </a:cubicBezTo>
                  <a:cubicBezTo>
                    <a:pt x="4323" y="6868"/>
                    <a:pt x="4515" y="6827"/>
                    <a:pt x="4617" y="6784"/>
                  </a:cubicBezTo>
                  <a:cubicBezTo>
                    <a:pt x="5075" y="6591"/>
                    <a:pt x="5262" y="6081"/>
                    <a:pt x="5281" y="5615"/>
                  </a:cubicBezTo>
                  <a:cubicBezTo>
                    <a:pt x="5304" y="5047"/>
                    <a:pt x="5078" y="4519"/>
                    <a:pt x="4759" y="4058"/>
                  </a:cubicBezTo>
                  <a:cubicBezTo>
                    <a:pt x="4577" y="3797"/>
                    <a:pt x="4370" y="3556"/>
                    <a:pt x="4160" y="3318"/>
                  </a:cubicBezTo>
                  <a:cubicBezTo>
                    <a:pt x="3822" y="2938"/>
                    <a:pt x="3529" y="2532"/>
                    <a:pt x="3472" y="2015"/>
                  </a:cubicBezTo>
                  <a:cubicBezTo>
                    <a:pt x="3430" y="1626"/>
                    <a:pt x="3441" y="1262"/>
                    <a:pt x="3253" y="907"/>
                  </a:cubicBezTo>
                  <a:cubicBezTo>
                    <a:pt x="2959" y="344"/>
                    <a:pt x="2378" y="1"/>
                    <a:pt x="175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006;p35">
              <a:extLst>
                <a:ext uri="{FF2B5EF4-FFF2-40B4-BE49-F238E27FC236}">
                  <a16:creationId xmlns:a16="http://schemas.microsoft.com/office/drawing/2014/main" id="{50297C86-ADB6-4506-9C2C-3B948F22A233}"/>
                </a:ext>
              </a:extLst>
            </p:cNvPr>
            <p:cNvSpPr/>
            <p:nvPr/>
          </p:nvSpPr>
          <p:spPr>
            <a:xfrm>
              <a:off x="1182050" y="1935850"/>
              <a:ext cx="81650" cy="59450"/>
            </a:xfrm>
            <a:custGeom>
              <a:avLst/>
              <a:gdLst/>
              <a:ahLst/>
              <a:cxnLst/>
              <a:rect l="l" t="t" r="r" b="b"/>
              <a:pathLst>
                <a:path w="3266" h="2378" extrusionOk="0">
                  <a:moveTo>
                    <a:pt x="2807" y="1"/>
                  </a:moveTo>
                  <a:cubicBezTo>
                    <a:pt x="2805" y="1"/>
                    <a:pt x="2802" y="1"/>
                    <a:pt x="2800" y="1"/>
                  </a:cubicBezTo>
                  <a:lnTo>
                    <a:pt x="1744" y="124"/>
                  </a:lnTo>
                  <a:lnTo>
                    <a:pt x="696" y="926"/>
                  </a:lnTo>
                  <a:lnTo>
                    <a:pt x="261" y="1184"/>
                  </a:lnTo>
                  <a:cubicBezTo>
                    <a:pt x="131" y="1258"/>
                    <a:pt x="41" y="1387"/>
                    <a:pt x="15" y="1535"/>
                  </a:cubicBezTo>
                  <a:cubicBezTo>
                    <a:pt x="3" y="1608"/>
                    <a:pt x="0" y="1682"/>
                    <a:pt x="7" y="1754"/>
                  </a:cubicBezTo>
                  <a:cubicBezTo>
                    <a:pt x="16" y="1837"/>
                    <a:pt x="44" y="1915"/>
                    <a:pt x="88" y="1983"/>
                  </a:cubicBezTo>
                  <a:cubicBezTo>
                    <a:pt x="189" y="2130"/>
                    <a:pt x="423" y="2362"/>
                    <a:pt x="919" y="2378"/>
                  </a:cubicBezTo>
                  <a:cubicBezTo>
                    <a:pt x="924" y="2378"/>
                    <a:pt x="930" y="2378"/>
                    <a:pt x="935" y="2378"/>
                  </a:cubicBezTo>
                  <a:cubicBezTo>
                    <a:pt x="1027" y="2378"/>
                    <a:pt x="1117" y="2353"/>
                    <a:pt x="1196" y="2308"/>
                  </a:cubicBezTo>
                  <a:lnTo>
                    <a:pt x="2997" y="1267"/>
                  </a:lnTo>
                  <a:cubicBezTo>
                    <a:pt x="3166" y="1171"/>
                    <a:pt x="3266" y="990"/>
                    <a:pt x="3260" y="797"/>
                  </a:cubicBezTo>
                  <a:cubicBezTo>
                    <a:pt x="3254" y="635"/>
                    <a:pt x="3231" y="435"/>
                    <a:pt x="3161" y="249"/>
                  </a:cubicBezTo>
                  <a:cubicBezTo>
                    <a:pt x="3107" y="100"/>
                    <a:pt x="2965" y="1"/>
                    <a:pt x="280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007;p35">
              <a:extLst>
                <a:ext uri="{FF2B5EF4-FFF2-40B4-BE49-F238E27FC236}">
                  <a16:creationId xmlns:a16="http://schemas.microsoft.com/office/drawing/2014/main" id="{5E939FCF-FC79-4F21-816F-0C3FEB0D8433}"/>
                </a:ext>
              </a:extLst>
            </p:cNvPr>
            <p:cNvSpPr/>
            <p:nvPr/>
          </p:nvSpPr>
          <p:spPr>
            <a:xfrm>
              <a:off x="1182225" y="1958275"/>
              <a:ext cx="81150" cy="37125"/>
            </a:xfrm>
            <a:custGeom>
              <a:avLst/>
              <a:gdLst/>
              <a:ahLst/>
              <a:cxnLst/>
              <a:rect l="l" t="t" r="r" b="b"/>
              <a:pathLst>
                <a:path w="3246" h="1485" extrusionOk="0">
                  <a:moveTo>
                    <a:pt x="1210" y="1199"/>
                  </a:moveTo>
                  <a:cubicBezTo>
                    <a:pt x="1120" y="1250"/>
                    <a:pt x="1017" y="1276"/>
                    <a:pt x="914" y="1273"/>
                  </a:cubicBezTo>
                  <a:cubicBezTo>
                    <a:pt x="385" y="1256"/>
                    <a:pt x="134" y="1008"/>
                    <a:pt x="28" y="853"/>
                  </a:cubicBezTo>
                  <a:cubicBezTo>
                    <a:pt x="18" y="837"/>
                    <a:pt x="9" y="821"/>
                    <a:pt x="0" y="803"/>
                  </a:cubicBezTo>
                  <a:cubicBezTo>
                    <a:pt x="0" y="822"/>
                    <a:pt x="0" y="840"/>
                    <a:pt x="2" y="859"/>
                  </a:cubicBezTo>
                  <a:cubicBezTo>
                    <a:pt x="9" y="940"/>
                    <a:pt x="37" y="1019"/>
                    <a:pt x="83" y="1088"/>
                  </a:cubicBezTo>
                  <a:cubicBezTo>
                    <a:pt x="183" y="1234"/>
                    <a:pt x="418" y="1466"/>
                    <a:pt x="912" y="1482"/>
                  </a:cubicBezTo>
                  <a:cubicBezTo>
                    <a:pt x="1010" y="1485"/>
                    <a:pt x="1107" y="1460"/>
                    <a:pt x="1189" y="1412"/>
                  </a:cubicBezTo>
                  <a:lnTo>
                    <a:pt x="2992" y="371"/>
                  </a:lnTo>
                  <a:cubicBezTo>
                    <a:pt x="3128" y="292"/>
                    <a:pt x="3222" y="155"/>
                    <a:pt x="3246" y="0"/>
                  </a:cubicBezTo>
                  <a:cubicBezTo>
                    <a:pt x="3211" y="33"/>
                    <a:pt x="3173" y="64"/>
                    <a:pt x="3130" y="89"/>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008;p35">
              <a:extLst>
                <a:ext uri="{FF2B5EF4-FFF2-40B4-BE49-F238E27FC236}">
                  <a16:creationId xmlns:a16="http://schemas.microsoft.com/office/drawing/2014/main" id="{FBC3DE10-D99A-47BA-9CF7-CABD3B44FD78}"/>
                </a:ext>
              </a:extLst>
            </p:cNvPr>
            <p:cNvSpPr/>
            <p:nvPr/>
          </p:nvSpPr>
          <p:spPr>
            <a:xfrm>
              <a:off x="1225400" y="1688175"/>
              <a:ext cx="28700" cy="263625"/>
            </a:xfrm>
            <a:custGeom>
              <a:avLst/>
              <a:gdLst/>
              <a:ahLst/>
              <a:cxnLst/>
              <a:rect l="l" t="t" r="r" b="b"/>
              <a:pathLst>
                <a:path w="1148" h="10545" extrusionOk="0">
                  <a:moveTo>
                    <a:pt x="574" y="0"/>
                  </a:moveTo>
                  <a:cubicBezTo>
                    <a:pt x="287" y="0"/>
                    <a:pt x="0" y="79"/>
                    <a:pt x="0" y="237"/>
                  </a:cubicBezTo>
                  <a:lnTo>
                    <a:pt x="106" y="10095"/>
                  </a:lnTo>
                  <a:cubicBezTo>
                    <a:pt x="106" y="10411"/>
                    <a:pt x="264" y="10545"/>
                    <a:pt x="582" y="10545"/>
                  </a:cubicBezTo>
                  <a:cubicBezTo>
                    <a:pt x="898" y="10545"/>
                    <a:pt x="1068" y="10391"/>
                    <a:pt x="1068" y="10073"/>
                  </a:cubicBezTo>
                  <a:lnTo>
                    <a:pt x="1147" y="237"/>
                  </a:lnTo>
                  <a:cubicBezTo>
                    <a:pt x="1147" y="79"/>
                    <a:pt x="861" y="0"/>
                    <a:pt x="57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009;p35">
              <a:extLst>
                <a:ext uri="{FF2B5EF4-FFF2-40B4-BE49-F238E27FC236}">
                  <a16:creationId xmlns:a16="http://schemas.microsoft.com/office/drawing/2014/main" id="{3D5C92A9-B6A4-48CB-8692-22A0EAB976F8}"/>
                </a:ext>
              </a:extLst>
            </p:cNvPr>
            <p:cNvSpPr/>
            <p:nvPr/>
          </p:nvSpPr>
          <p:spPr>
            <a:xfrm>
              <a:off x="1217900" y="1933275"/>
              <a:ext cx="25000" cy="25700"/>
            </a:xfrm>
            <a:custGeom>
              <a:avLst/>
              <a:gdLst/>
              <a:ahLst/>
              <a:cxnLst/>
              <a:rect l="l" t="t" r="r" b="b"/>
              <a:pathLst>
                <a:path w="1000" h="1028" extrusionOk="0">
                  <a:moveTo>
                    <a:pt x="348" y="967"/>
                  </a:moveTo>
                  <a:lnTo>
                    <a:pt x="300" y="951"/>
                  </a:lnTo>
                  <a:cubicBezTo>
                    <a:pt x="231" y="929"/>
                    <a:pt x="168" y="888"/>
                    <a:pt x="119" y="833"/>
                  </a:cubicBezTo>
                  <a:lnTo>
                    <a:pt x="119" y="833"/>
                  </a:lnTo>
                  <a:cubicBezTo>
                    <a:pt x="36" y="742"/>
                    <a:pt x="0" y="619"/>
                    <a:pt x="18" y="497"/>
                  </a:cubicBezTo>
                  <a:lnTo>
                    <a:pt x="60" y="221"/>
                  </a:lnTo>
                  <a:cubicBezTo>
                    <a:pt x="80" y="82"/>
                    <a:pt x="228" y="1"/>
                    <a:pt x="355" y="59"/>
                  </a:cubicBezTo>
                  <a:lnTo>
                    <a:pt x="840" y="274"/>
                  </a:lnTo>
                  <a:cubicBezTo>
                    <a:pt x="951" y="323"/>
                    <a:pt x="999" y="458"/>
                    <a:pt x="943" y="567"/>
                  </a:cubicBezTo>
                  <a:lnTo>
                    <a:pt x="840" y="762"/>
                  </a:lnTo>
                  <a:cubicBezTo>
                    <a:pt x="747" y="941"/>
                    <a:pt x="540" y="1028"/>
                    <a:pt x="348" y="967"/>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010;p35">
              <a:extLst>
                <a:ext uri="{FF2B5EF4-FFF2-40B4-BE49-F238E27FC236}">
                  <a16:creationId xmlns:a16="http://schemas.microsoft.com/office/drawing/2014/main" id="{852191B6-9C31-4021-BA90-AF5A207585B0}"/>
                </a:ext>
              </a:extLst>
            </p:cNvPr>
            <p:cNvSpPr/>
            <p:nvPr/>
          </p:nvSpPr>
          <p:spPr>
            <a:xfrm>
              <a:off x="1217500" y="1687200"/>
              <a:ext cx="44975" cy="85700"/>
            </a:xfrm>
            <a:custGeom>
              <a:avLst/>
              <a:gdLst/>
              <a:ahLst/>
              <a:cxnLst/>
              <a:rect l="l" t="t" r="r" b="b"/>
              <a:pathLst>
                <a:path w="1799" h="3428" extrusionOk="0">
                  <a:moveTo>
                    <a:pt x="13" y="1"/>
                  </a:moveTo>
                  <a:lnTo>
                    <a:pt x="2" y="2694"/>
                  </a:lnTo>
                  <a:cubicBezTo>
                    <a:pt x="0" y="3187"/>
                    <a:pt x="399" y="3425"/>
                    <a:pt x="892" y="3427"/>
                  </a:cubicBezTo>
                  <a:lnTo>
                    <a:pt x="895" y="3427"/>
                  </a:lnTo>
                  <a:cubicBezTo>
                    <a:pt x="1386" y="3427"/>
                    <a:pt x="1787" y="3191"/>
                    <a:pt x="1788" y="2699"/>
                  </a:cubicBezTo>
                  <a:lnTo>
                    <a:pt x="17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011;p35">
              <a:extLst>
                <a:ext uri="{FF2B5EF4-FFF2-40B4-BE49-F238E27FC236}">
                  <a16:creationId xmlns:a16="http://schemas.microsoft.com/office/drawing/2014/main" id="{EC4BE8A7-6FCA-4439-9C0B-EA0627E04C7F}"/>
                </a:ext>
              </a:extLst>
            </p:cNvPr>
            <p:cNvSpPr/>
            <p:nvPr/>
          </p:nvSpPr>
          <p:spPr>
            <a:xfrm>
              <a:off x="1224500" y="1964800"/>
              <a:ext cx="81650" cy="59425"/>
            </a:xfrm>
            <a:custGeom>
              <a:avLst/>
              <a:gdLst/>
              <a:ahLst/>
              <a:cxnLst/>
              <a:rect l="l" t="t" r="r" b="b"/>
              <a:pathLst>
                <a:path w="3266" h="2377" extrusionOk="0">
                  <a:moveTo>
                    <a:pt x="2806" y="0"/>
                  </a:moveTo>
                  <a:cubicBezTo>
                    <a:pt x="2803" y="0"/>
                    <a:pt x="2801" y="0"/>
                    <a:pt x="2799" y="0"/>
                  </a:cubicBezTo>
                  <a:lnTo>
                    <a:pt x="1743" y="123"/>
                  </a:lnTo>
                  <a:lnTo>
                    <a:pt x="695" y="925"/>
                  </a:lnTo>
                  <a:lnTo>
                    <a:pt x="260" y="1183"/>
                  </a:lnTo>
                  <a:cubicBezTo>
                    <a:pt x="131" y="1259"/>
                    <a:pt x="39" y="1386"/>
                    <a:pt x="13" y="1534"/>
                  </a:cubicBezTo>
                  <a:cubicBezTo>
                    <a:pt x="1" y="1607"/>
                    <a:pt x="0" y="1681"/>
                    <a:pt x="7" y="1753"/>
                  </a:cubicBezTo>
                  <a:cubicBezTo>
                    <a:pt x="15" y="1836"/>
                    <a:pt x="42" y="1914"/>
                    <a:pt x="89" y="1982"/>
                  </a:cubicBezTo>
                  <a:cubicBezTo>
                    <a:pt x="189" y="2129"/>
                    <a:pt x="423" y="2361"/>
                    <a:pt x="918" y="2377"/>
                  </a:cubicBezTo>
                  <a:cubicBezTo>
                    <a:pt x="923" y="2377"/>
                    <a:pt x="928" y="2377"/>
                    <a:pt x="933" y="2377"/>
                  </a:cubicBezTo>
                  <a:cubicBezTo>
                    <a:pt x="1025" y="2377"/>
                    <a:pt x="1117" y="2352"/>
                    <a:pt x="1195" y="2307"/>
                  </a:cubicBezTo>
                  <a:lnTo>
                    <a:pt x="2997" y="1266"/>
                  </a:lnTo>
                  <a:cubicBezTo>
                    <a:pt x="3164" y="1170"/>
                    <a:pt x="3266" y="989"/>
                    <a:pt x="3258" y="796"/>
                  </a:cubicBezTo>
                  <a:cubicBezTo>
                    <a:pt x="3254" y="634"/>
                    <a:pt x="3229" y="434"/>
                    <a:pt x="3160" y="248"/>
                  </a:cubicBezTo>
                  <a:cubicBezTo>
                    <a:pt x="3105" y="99"/>
                    <a:pt x="2964" y="0"/>
                    <a:pt x="28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012;p35">
              <a:extLst>
                <a:ext uri="{FF2B5EF4-FFF2-40B4-BE49-F238E27FC236}">
                  <a16:creationId xmlns:a16="http://schemas.microsoft.com/office/drawing/2014/main" id="{05947284-D354-4314-85F1-C36F138B044C}"/>
                </a:ext>
              </a:extLst>
            </p:cNvPr>
            <p:cNvSpPr/>
            <p:nvPr/>
          </p:nvSpPr>
          <p:spPr>
            <a:xfrm>
              <a:off x="1224625" y="1987150"/>
              <a:ext cx="81200" cy="37200"/>
            </a:xfrm>
            <a:custGeom>
              <a:avLst/>
              <a:gdLst/>
              <a:ahLst/>
              <a:cxnLst/>
              <a:rect l="l" t="t" r="r" b="b"/>
              <a:pathLst>
                <a:path w="3248" h="1488" extrusionOk="0">
                  <a:moveTo>
                    <a:pt x="1210" y="1200"/>
                  </a:moveTo>
                  <a:cubicBezTo>
                    <a:pt x="1120" y="1252"/>
                    <a:pt x="1019" y="1278"/>
                    <a:pt x="914" y="1275"/>
                  </a:cubicBezTo>
                  <a:cubicBezTo>
                    <a:pt x="387" y="1257"/>
                    <a:pt x="136" y="1010"/>
                    <a:pt x="30" y="855"/>
                  </a:cubicBezTo>
                  <a:cubicBezTo>
                    <a:pt x="20" y="839"/>
                    <a:pt x="10" y="823"/>
                    <a:pt x="1" y="806"/>
                  </a:cubicBezTo>
                  <a:cubicBezTo>
                    <a:pt x="1" y="824"/>
                    <a:pt x="1" y="840"/>
                    <a:pt x="2" y="861"/>
                  </a:cubicBezTo>
                  <a:cubicBezTo>
                    <a:pt x="10" y="942"/>
                    <a:pt x="39" y="1020"/>
                    <a:pt x="84" y="1090"/>
                  </a:cubicBezTo>
                  <a:cubicBezTo>
                    <a:pt x="184" y="1235"/>
                    <a:pt x="418" y="1468"/>
                    <a:pt x="914" y="1484"/>
                  </a:cubicBezTo>
                  <a:cubicBezTo>
                    <a:pt x="1012" y="1487"/>
                    <a:pt x="1107" y="1462"/>
                    <a:pt x="1191" y="1413"/>
                  </a:cubicBezTo>
                  <a:lnTo>
                    <a:pt x="2992" y="372"/>
                  </a:lnTo>
                  <a:cubicBezTo>
                    <a:pt x="3129" y="294"/>
                    <a:pt x="3223" y="157"/>
                    <a:pt x="3248" y="1"/>
                  </a:cubicBezTo>
                  <a:cubicBezTo>
                    <a:pt x="3213" y="36"/>
                    <a:pt x="3174" y="66"/>
                    <a:pt x="3132" y="91"/>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013;p35">
              <a:extLst>
                <a:ext uri="{FF2B5EF4-FFF2-40B4-BE49-F238E27FC236}">
                  <a16:creationId xmlns:a16="http://schemas.microsoft.com/office/drawing/2014/main" id="{DC183FD1-C767-4EAE-A78D-5F74569F752F}"/>
                </a:ext>
              </a:extLst>
            </p:cNvPr>
            <p:cNvSpPr/>
            <p:nvPr/>
          </p:nvSpPr>
          <p:spPr>
            <a:xfrm>
              <a:off x="1267800" y="1755250"/>
              <a:ext cx="28750" cy="225475"/>
            </a:xfrm>
            <a:custGeom>
              <a:avLst/>
              <a:gdLst/>
              <a:ahLst/>
              <a:cxnLst/>
              <a:rect l="l" t="t" r="r" b="b"/>
              <a:pathLst>
                <a:path w="1150" h="9019" extrusionOk="0">
                  <a:moveTo>
                    <a:pt x="581" y="0"/>
                  </a:moveTo>
                  <a:cubicBezTo>
                    <a:pt x="292" y="0"/>
                    <a:pt x="1" y="79"/>
                    <a:pt x="1" y="234"/>
                  </a:cubicBezTo>
                  <a:lnTo>
                    <a:pt x="107" y="8569"/>
                  </a:lnTo>
                  <a:cubicBezTo>
                    <a:pt x="107" y="8887"/>
                    <a:pt x="266" y="9019"/>
                    <a:pt x="582" y="9019"/>
                  </a:cubicBezTo>
                  <a:cubicBezTo>
                    <a:pt x="900" y="9019"/>
                    <a:pt x="1070" y="8865"/>
                    <a:pt x="1070" y="8547"/>
                  </a:cubicBezTo>
                  <a:lnTo>
                    <a:pt x="1149" y="234"/>
                  </a:lnTo>
                  <a:cubicBezTo>
                    <a:pt x="1149" y="77"/>
                    <a:pt x="866" y="0"/>
                    <a:pt x="5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014;p35">
              <a:extLst>
                <a:ext uri="{FF2B5EF4-FFF2-40B4-BE49-F238E27FC236}">
                  <a16:creationId xmlns:a16="http://schemas.microsoft.com/office/drawing/2014/main" id="{68B84E4A-51B7-4A9D-954B-B271E7CCECF7}"/>
                </a:ext>
              </a:extLst>
            </p:cNvPr>
            <p:cNvSpPr/>
            <p:nvPr/>
          </p:nvSpPr>
          <p:spPr>
            <a:xfrm>
              <a:off x="1260300" y="1962250"/>
              <a:ext cx="25000" cy="25650"/>
            </a:xfrm>
            <a:custGeom>
              <a:avLst/>
              <a:gdLst/>
              <a:ahLst/>
              <a:cxnLst/>
              <a:rect l="l" t="t" r="r" b="b"/>
              <a:pathLst>
                <a:path w="1000" h="1026" extrusionOk="0">
                  <a:moveTo>
                    <a:pt x="350" y="965"/>
                  </a:moveTo>
                  <a:lnTo>
                    <a:pt x="302" y="949"/>
                  </a:lnTo>
                  <a:cubicBezTo>
                    <a:pt x="233" y="927"/>
                    <a:pt x="169" y="887"/>
                    <a:pt x="121" y="833"/>
                  </a:cubicBezTo>
                  <a:lnTo>
                    <a:pt x="121" y="833"/>
                  </a:lnTo>
                  <a:cubicBezTo>
                    <a:pt x="38" y="740"/>
                    <a:pt x="1" y="617"/>
                    <a:pt x="20" y="495"/>
                  </a:cubicBezTo>
                  <a:lnTo>
                    <a:pt x="60" y="221"/>
                  </a:lnTo>
                  <a:cubicBezTo>
                    <a:pt x="80" y="82"/>
                    <a:pt x="228" y="1"/>
                    <a:pt x="357" y="57"/>
                  </a:cubicBezTo>
                  <a:lnTo>
                    <a:pt x="840" y="272"/>
                  </a:lnTo>
                  <a:cubicBezTo>
                    <a:pt x="953" y="321"/>
                    <a:pt x="1000" y="456"/>
                    <a:pt x="943" y="565"/>
                  </a:cubicBezTo>
                  <a:lnTo>
                    <a:pt x="842" y="762"/>
                  </a:lnTo>
                  <a:cubicBezTo>
                    <a:pt x="749" y="940"/>
                    <a:pt x="542" y="1026"/>
                    <a:pt x="350" y="965"/>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015;p35">
              <a:extLst>
                <a:ext uri="{FF2B5EF4-FFF2-40B4-BE49-F238E27FC236}">
                  <a16:creationId xmlns:a16="http://schemas.microsoft.com/office/drawing/2014/main" id="{7D447180-F8FF-4306-83CC-CF7B2B524FF8}"/>
                </a:ext>
              </a:extLst>
            </p:cNvPr>
            <p:cNvSpPr/>
            <p:nvPr/>
          </p:nvSpPr>
          <p:spPr>
            <a:xfrm>
              <a:off x="1259950" y="1716150"/>
              <a:ext cx="44975" cy="66650"/>
            </a:xfrm>
            <a:custGeom>
              <a:avLst/>
              <a:gdLst/>
              <a:ahLst/>
              <a:cxnLst/>
              <a:rect l="l" t="t" r="r" b="b"/>
              <a:pathLst>
                <a:path w="1799" h="2666" extrusionOk="0">
                  <a:moveTo>
                    <a:pt x="13" y="0"/>
                  </a:moveTo>
                  <a:lnTo>
                    <a:pt x="2" y="1932"/>
                  </a:lnTo>
                  <a:cubicBezTo>
                    <a:pt x="0" y="2425"/>
                    <a:pt x="399" y="2664"/>
                    <a:pt x="892" y="2665"/>
                  </a:cubicBezTo>
                  <a:lnTo>
                    <a:pt x="895" y="2665"/>
                  </a:lnTo>
                  <a:cubicBezTo>
                    <a:pt x="1386" y="2665"/>
                    <a:pt x="1785" y="2429"/>
                    <a:pt x="1787" y="1937"/>
                  </a:cubicBezTo>
                  <a:lnTo>
                    <a:pt x="179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016;p35">
              <a:extLst>
                <a:ext uri="{FF2B5EF4-FFF2-40B4-BE49-F238E27FC236}">
                  <a16:creationId xmlns:a16="http://schemas.microsoft.com/office/drawing/2014/main" id="{AD84D969-4904-426B-A683-28F9C5ACD82E}"/>
                </a:ext>
              </a:extLst>
            </p:cNvPr>
            <p:cNvSpPr/>
            <p:nvPr/>
          </p:nvSpPr>
          <p:spPr>
            <a:xfrm>
              <a:off x="1144550" y="1553675"/>
              <a:ext cx="139500" cy="102725"/>
            </a:xfrm>
            <a:custGeom>
              <a:avLst/>
              <a:gdLst/>
              <a:ahLst/>
              <a:cxnLst/>
              <a:rect l="l" t="t" r="r" b="b"/>
              <a:pathLst>
                <a:path w="5580" h="4109" extrusionOk="0">
                  <a:moveTo>
                    <a:pt x="5008" y="0"/>
                  </a:moveTo>
                  <a:cubicBezTo>
                    <a:pt x="4787" y="0"/>
                    <a:pt x="4584" y="143"/>
                    <a:pt x="4516" y="364"/>
                  </a:cubicBezTo>
                  <a:cubicBezTo>
                    <a:pt x="4241" y="1292"/>
                    <a:pt x="3650" y="2479"/>
                    <a:pt x="3059" y="2959"/>
                  </a:cubicBezTo>
                  <a:cubicBezTo>
                    <a:pt x="2951" y="3047"/>
                    <a:pt x="2732" y="3085"/>
                    <a:pt x="2455" y="3085"/>
                  </a:cubicBezTo>
                  <a:cubicBezTo>
                    <a:pt x="1961" y="3085"/>
                    <a:pt x="1282" y="2964"/>
                    <a:pt x="711" y="2784"/>
                  </a:cubicBezTo>
                  <a:cubicBezTo>
                    <a:pt x="666" y="2771"/>
                    <a:pt x="620" y="2765"/>
                    <a:pt x="574" y="2765"/>
                  </a:cubicBezTo>
                  <a:cubicBezTo>
                    <a:pt x="356" y="2765"/>
                    <a:pt x="153" y="2906"/>
                    <a:pt x="85" y="3125"/>
                  </a:cubicBezTo>
                  <a:cubicBezTo>
                    <a:pt x="1" y="3387"/>
                    <a:pt x="141" y="3670"/>
                    <a:pt x="402" y="3763"/>
                  </a:cubicBezTo>
                  <a:cubicBezTo>
                    <a:pt x="682" y="3851"/>
                    <a:pt x="968" y="3924"/>
                    <a:pt x="1256" y="3980"/>
                  </a:cubicBezTo>
                  <a:cubicBezTo>
                    <a:pt x="1605" y="4050"/>
                    <a:pt x="2015" y="4108"/>
                    <a:pt x="2413" y="4108"/>
                  </a:cubicBezTo>
                  <a:cubicBezTo>
                    <a:pt x="2905" y="4108"/>
                    <a:pt x="3381" y="4020"/>
                    <a:pt x="3706" y="3757"/>
                  </a:cubicBezTo>
                  <a:cubicBezTo>
                    <a:pt x="4612" y="3023"/>
                    <a:pt x="5260" y="1463"/>
                    <a:pt x="5501" y="657"/>
                  </a:cubicBezTo>
                  <a:cubicBezTo>
                    <a:pt x="5579" y="386"/>
                    <a:pt x="5424" y="103"/>
                    <a:pt x="5154" y="22"/>
                  </a:cubicBezTo>
                  <a:cubicBezTo>
                    <a:pt x="5105" y="7"/>
                    <a:pt x="5056" y="0"/>
                    <a:pt x="500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017;p35">
              <a:extLst>
                <a:ext uri="{FF2B5EF4-FFF2-40B4-BE49-F238E27FC236}">
                  <a16:creationId xmlns:a16="http://schemas.microsoft.com/office/drawing/2014/main" id="{BF196B8E-5854-4AFB-86A8-F5B8C3CB3AC4}"/>
                </a:ext>
              </a:extLst>
            </p:cNvPr>
            <p:cNvSpPr/>
            <p:nvPr/>
          </p:nvSpPr>
          <p:spPr>
            <a:xfrm>
              <a:off x="1204875" y="1548050"/>
              <a:ext cx="111525" cy="182950"/>
            </a:xfrm>
            <a:custGeom>
              <a:avLst/>
              <a:gdLst/>
              <a:ahLst/>
              <a:cxnLst/>
              <a:rect l="l" t="t" r="r" b="b"/>
              <a:pathLst>
                <a:path w="4461" h="7318" extrusionOk="0">
                  <a:moveTo>
                    <a:pt x="1847" y="1"/>
                  </a:moveTo>
                  <a:cubicBezTo>
                    <a:pt x="1832" y="1"/>
                    <a:pt x="1818" y="1"/>
                    <a:pt x="1804" y="2"/>
                  </a:cubicBezTo>
                  <a:cubicBezTo>
                    <a:pt x="54" y="60"/>
                    <a:pt x="1005" y="2855"/>
                    <a:pt x="768" y="4282"/>
                  </a:cubicBezTo>
                  <a:cubicBezTo>
                    <a:pt x="644" y="5025"/>
                    <a:pt x="1" y="4988"/>
                    <a:pt x="373" y="5663"/>
                  </a:cubicBezTo>
                  <a:cubicBezTo>
                    <a:pt x="834" y="6499"/>
                    <a:pt x="2100" y="7303"/>
                    <a:pt x="3056" y="7317"/>
                  </a:cubicBezTo>
                  <a:cubicBezTo>
                    <a:pt x="3061" y="7317"/>
                    <a:pt x="3066" y="7317"/>
                    <a:pt x="3072" y="7317"/>
                  </a:cubicBezTo>
                  <a:cubicBezTo>
                    <a:pt x="3380" y="7317"/>
                    <a:pt x="3862" y="7153"/>
                    <a:pt x="4083" y="6946"/>
                  </a:cubicBezTo>
                  <a:cubicBezTo>
                    <a:pt x="4461" y="6594"/>
                    <a:pt x="4371" y="5986"/>
                    <a:pt x="4319" y="5525"/>
                  </a:cubicBezTo>
                  <a:cubicBezTo>
                    <a:pt x="4216" y="4597"/>
                    <a:pt x="4065" y="3662"/>
                    <a:pt x="4078" y="2728"/>
                  </a:cubicBezTo>
                  <a:cubicBezTo>
                    <a:pt x="4090" y="2011"/>
                    <a:pt x="4313" y="1062"/>
                    <a:pt x="3650" y="571"/>
                  </a:cubicBezTo>
                  <a:lnTo>
                    <a:pt x="3646" y="567"/>
                  </a:lnTo>
                  <a:cubicBezTo>
                    <a:pt x="3251" y="276"/>
                    <a:pt x="2363" y="1"/>
                    <a:pt x="184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018;p35">
              <a:extLst>
                <a:ext uri="{FF2B5EF4-FFF2-40B4-BE49-F238E27FC236}">
                  <a16:creationId xmlns:a16="http://schemas.microsoft.com/office/drawing/2014/main" id="{1829AB4A-0525-474A-A235-78E656CA3E36}"/>
                </a:ext>
              </a:extLst>
            </p:cNvPr>
            <p:cNvSpPr/>
            <p:nvPr/>
          </p:nvSpPr>
          <p:spPr>
            <a:xfrm>
              <a:off x="1246025" y="1514825"/>
              <a:ext cx="30575" cy="64550"/>
            </a:xfrm>
            <a:custGeom>
              <a:avLst/>
              <a:gdLst/>
              <a:ahLst/>
              <a:cxnLst/>
              <a:rect l="l" t="t" r="r" b="b"/>
              <a:pathLst>
                <a:path w="1223" h="2582" extrusionOk="0">
                  <a:moveTo>
                    <a:pt x="643" y="1"/>
                  </a:moveTo>
                  <a:cubicBezTo>
                    <a:pt x="321" y="1"/>
                    <a:pt x="63" y="265"/>
                    <a:pt x="69" y="585"/>
                  </a:cubicBezTo>
                  <a:lnTo>
                    <a:pt x="150" y="1745"/>
                  </a:lnTo>
                  <a:cubicBezTo>
                    <a:pt x="150" y="2061"/>
                    <a:pt x="0" y="2582"/>
                    <a:pt x="318" y="2582"/>
                  </a:cubicBezTo>
                  <a:cubicBezTo>
                    <a:pt x="636" y="2582"/>
                    <a:pt x="1217" y="2061"/>
                    <a:pt x="1217" y="1745"/>
                  </a:cubicBezTo>
                  <a:lnTo>
                    <a:pt x="1217" y="585"/>
                  </a:lnTo>
                  <a:cubicBezTo>
                    <a:pt x="1223" y="265"/>
                    <a:pt x="963" y="1"/>
                    <a:pt x="64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019;p35">
              <a:extLst>
                <a:ext uri="{FF2B5EF4-FFF2-40B4-BE49-F238E27FC236}">
                  <a16:creationId xmlns:a16="http://schemas.microsoft.com/office/drawing/2014/main" id="{A47B328E-E71E-4055-A474-1392CF0F5D26}"/>
                </a:ext>
              </a:extLst>
            </p:cNvPr>
            <p:cNvSpPr/>
            <p:nvPr/>
          </p:nvSpPr>
          <p:spPr>
            <a:xfrm>
              <a:off x="1220575" y="1471950"/>
              <a:ext cx="73575" cy="82125"/>
            </a:xfrm>
            <a:custGeom>
              <a:avLst/>
              <a:gdLst/>
              <a:ahLst/>
              <a:cxnLst/>
              <a:rect l="l" t="t" r="r" b="b"/>
              <a:pathLst>
                <a:path w="2943" h="3285" extrusionOk="0">
                  <a:moveTo>
                    <a:pt x="1482" y="1"/>
                  </a:moveTo>
                  <a:cubicBezTo>
                    <a:pt x="1428" y="1"/>
                    <a:pt x="1374" y="4"/>
                    <a:pt x="1320" y="11"/>
                  </a:cubicBezTo>
                  <a:cubicBezTo>
                    <a:pt x="546" y="105"/>
                    <a:pt x="0" y="852"/>
                    <a:pt x="100" y="1678"/>
                  </a:cubicBezTo>
                  <a:cubicBezTo>
                    <a:pt x="169" y="2232"/>
                    <a:pt x="594" y="3062"/>
                    <a:pt x="1043" y="3269"/>
                  </a:cubicBezTo>
                  <a:cubicBezTo>
                    <a:pt x="1065" y="3279"/>
                    <a:pt x="1101" y="3284"/>
                    <a:pt x="1150" y="3284"/>
                  </a:cubicBezTo>
                  <a:cubicBezTo>
                    <a:pt x="1409" y="3284"/>
                    <a:pt x="2002" y="3136"/>
                    <a:pt x="2426" y="2731"/>
                  </a:cubicBezTo>
                  <a:cubicBezTo>
                    <a:pt x="2751" y="2419"/>
                    <a:pt x="2943" y="1659"/>
                    <a:pt x="2903" y="1334"/>
                  </a:cubicBezTo>
                  <a:cubicBezTo>
                    <a:pt x="2809" y="566"/>
                    <a:pt x="2190" y="1"/>
                    <a:pt x="148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020;p35">
              <a:extLst>
                <a:ext uri="{FF2B5EF4-FFF2-40B4-BE49-F238E27FC236}">
                  <a16:creationId xmlns:a16="http://schemas.microsoft.com/office/drawing/2014/main" id="{D94AB92E-3B1B-4098-ABB0-1400ACEAF4F8}"/>
                </a:ext>
              </a:extLst>
            </p:cNvPr>
            <p:cNvSpPr/>
            <p:nvPr/>
          </p:nvSpPr>
          <p:spPr>
            <a:xfrm>
              <a:off x="1220525" y="1471925"/>
              <a:ext cx="73625" cy="76025"/>
            </a:xfrm>
            <a:custGeom>
              <a:avLst/>
              <a:gdLst/>
              <a:ahLst/>
              <a:cxnLst/>
              <a:rect l="l" t="t" r="r" b="b"/>
              <a:pathLst>
                <a:path w="2945" h="3041" extrusionOk="0">
                  <a:moveTo>
                    <a:pt x="1482" y="0"/>
                  </a:moveTo>
                  <a:cubicBezTo>
                    <a:pt x="1429" y="0"/>
                    <a:pt x="1375" y="4"/>
                    <a:pt x="1321" y="10"/>
                  </a:cubicBezTo>
                  <a:cubicBezTo>
                    <a:pt x="548" y="106"/>
                    <a:pt x="1" y="853"/>
                    <a:pt x="102" y="1678"/>
                  </a:cubicBezTo>
                  <a:cubicBezTo>
                    <a:pt x="126" y="1868"/>
                    <a:pt x="191" y="2090"/>
                    <a:pt x="285" y="2308"/>
                  </a:cubicBezTo>
                  <a:cubicBezTo>
                    <a:pt x="531" y="2428"/>
                    <a:pt x="820" y="2476"/>
                    <a:pt x="1108" y="2476"/>
                  </a:cubicBezTo>
                  <a:cubicBezTo>
                    <a:pt x="1179" y="2476"/>
                    <a:pt x="1249" y="2473"/>
                    <a:pt x="1319" y="2468"/>
                  </a:cubicBezTo>
                  <a:cubicBezTo>
                    <a:pt x="1335" y="2467"/>
                    <a:pt x="1351" y="2466"/>
                    <a:pt x="1367" y="2466"/>
                  </a:cubicBezTo>
                  <a:cubicBezTo>
                    <a:pt x="1662" y="2466"/>
                    <a:pt x="1920" y="2669"/>
                    <a:pt x="1976" y="2964"/>
                  </a:cubicBezTo>
                  <a:cubicBezTo>
                    <a:pt x="1980" y="2990"/>
                    <a:pt x="1985" y="3015"/>
                    <a:pt x="1990" y="3041"/>
                  </a:cubicBezTo>
                  <a:cubicBezTo>
                    <a:pt x="2150" y="2958"/>
                    <a:pt x="2296" y="2854"/>
                    <a:pt x="2427" y="2730"/>
                  </a:cubicBezTo>
                  <a:cubicBezTo>
                    <a:pt x="2753" y="2420"/>
                    <a:pt x="2945" y="1660"/>
                    <a:pt x="2905" y="1335"/>
                  </a:cubicBezTo>
                  <a:cubicBezTo>
                    <a:pt x="2811" y="567"/>
                    <a:pt x="2191" y="0"/>
                    <a:pt x="148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021;p35">
              <a:extLst>
                <a:ext uri="{FF2B5EF4-FFF2-40B4-BE49-F238E27FC236}">
                  <a16:creationId xmlns:a16="http://schemas.microsoft.com/office/drawing/2014/main" id="{B8A22ED7-CBA8-4BF9-BDB7-D3AAB6776D2F}"/>
                </a:ext>
              </a:extLst>
            </p:cNvPr>
            <p:cNvSpPr/>
            <p:nvPr/>
          </p:nvSpPr>
          <p:spPr>
            <a:xfrm>
              <a:off x="1251425" y="1526575"/>
              <a:ext cx="4775" cy="4100"/>
            </a:xfrm>
            <a:custGeom>
              <a:avLst/>
              <a:gdLst/>
              <a:ahLst/>
              <a:cxnLst/>
              <a:rect l="l" t="t" r="r" b="b"/>
              <a:pathLst>
                <a:path w="191" h="164" extrusionOk="0">
                  <a:moveTo>
                    <a:pt x="85" y="1"/>
                  </a:moveTo>
                  <a:cubicBezTo>
                    <a:pt x="37" y="2"/>
                    <a:pt x="0" y="41"/>
                    <a:pt x="3" y="89"/>
                  </a:cubicBezTo>
                  <a:cubicBezTo>
                    <a:pt x="7" y="135"/>
                    <a:pt x="45" y="163"/>
                    <a:pt x="85" y="163"/>
                  </a:cubicBezTo>
                  <a:cubicBezTo>
                    <a:pt x="106" y="163"/>
                    <a:pt x="127" y="155"/>
                    <a:pt x="144" y="137"/>
                  </a:cubicBezTo>
                  <a:cubicBezTo>
                    <a:pt x="190" y="85"/>
                    <a:pt x="154" y="1"/>
                    <a:pt x="8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022;p35">
              <a:extLst>
                <a:ext uri="{FF2B5EF4-FFF2-40B4-BE49-F238E27FC236}">
                  <a16:creationId xmlns:a16="http://schemas.microsoft.com/office/drawing/2014/main" id="{133C6903-8CAE-46F4-850C-9EE80537EC70}"/>
                </a:ext>
              </a:extLst>
            </p:cNvPr>
            <p:cNvSpPr/>
            <p:nvPr/>
          </p:nvSpPr>
          <p:spPr>
            <a:xfrm>
              <a:off x="1254725" y="1518650"/>
              <a:ext cx="5000" cy="3925"/>
            </a:xfrm>
            <a:custGeom>
              <a:avLst/>
              <a:gdLst/>
              <a:ahLst/>
              <a:cxnLst/>
              <a:rect l="l" t="t" r="r" b="b"/>
              <a:pathLst>
                <a:path w="200" h="157" extrusionOk="0">
                  <a:moveTo>
                    <a:pt x="87" y="1"/>
                  </a:moveTo>
                  <a:cubicBezTo>
                    <a:pt x="51" y="1"/>
                    <a:pt x="17" y="21"/>
                    <a:pt x="0" y="57"/>
                  </a:cubicBezTo>
                  <a:lnTo>
                    <a:pt x="174" y="157"/>
                  </a:lnTo>
                  <a:cubicBezTo>
                    <a:pt x="199" y="106"/>
                    <a:pt x="182" y="44"/>
                    <a:pt x="134" y="13"/>
                  </a:cubicBezTo>
                  <a:cubicBezTo>
                    <a:pt x="119" y="5"/>
                    <a:pt x="103" y="1"/>
                    <a:pt x="8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023;p35">
              <a:extLst>
                <a:ext uri="{FF2B5EF4-FFF2-40B4-BE49-F238E27FC236}">
                  <a16:creationId xmlns:a16="http://schemas.microsoft.com/office/drawing/2014/main" id="{2F257F84-573A-438A-8322-76F843E3ACAC}"/>
                </a:ext>
              </a:extLst>
            </p:cNvPr>
            <p:cNvSpPr/>
            <p:nvPr/>
          </p:nvSpPr>
          <p:spPr>
            <a:xfrm>
              <a:off x="1245375" y="1543325"/>
              <a:ext cx="5125" cy="3575"/>
            </a:xfrm>
            <a:custGeom>
              <a:avLst/>
              <a:gdLst/>
              <a:ahLst/>
              <a:cxnLst/>
              <a:rect l="l" t="t" r="r" b="b"/>
              <a:pathLst>
                <a:path w="205" h="143" extrusionOk="0">
                  <a:moveTo>
                    <a:pt x="186" y="1"/>
                  </a:moveTo>
                  <a:lnTo>
                    <a:pt x="0" y="73"/>
                  </a:lnTo>
                  <a:cubicBezTo>
                    <a:pt x="13" y="116"/>
                    <a:pt x="52" y="143"/>
                    <a:pt x="94" y="143"/>
                  </a:cubicBezTo>
                  <a:cubicBezTo>
                    <a:pt x="105" y="143"/>
                    <a:pt x="116" y="141"/>
                    <a:pt x="126" y="137"/>
                  </a:cubicBezTo>
                  <a:cubicBezTo>
                    <a:pt x="179" y="114"/>
                    <a:pt x="205" y="54"/>
                    <a:pt x="18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024;p35">
              <a:extLst>
                <a:ext uri="{FF2B5EF4-FFF2-40B4-BE49-F238E27FC236}">
                  <a16:creationId xmlns:a16="http://schemas.microsoft.com/office/drawing/2014/main" id="{0DD2C64B-7AB7-4799-B552-DFE761DC679A}"/>
                </a:ext>
              </a:extLst>
            </p:cNvPr>
            <p:cNvSpPr/>
            <p:nvPr/>
          </p:nvSpPr>
          <p:spPr>
            <a:xfrm>
              <a:off x="1232150" y="1517675"/>
              <a:ext cx="4750" cy="4250"/>
            </a:xfrm>
            <a:custGeom>
              <a:avLst/>
              <a:gdLst/>
              <a:ahLst/>
              <a:cxnLst/>
              <a:rect l="l" t="t" r="r" b="b"/>
              <a:pathLst>
                <a:path w="190" h="170" extrusionOk="0">
                  <a:moveTo>
                    <a:pt x="111" y="1"/>
                  </a:moveTo>
                  <a:cubicBezTo>
                    <a:pt x="91" y="1"/>
                    <a:pt x="71" y="8"/>
                    <a:pt x="54" y="22"/>
                  </a:cubicBezTo>
                  <a:cubicBezTo>
                    <a:pt x="9" y="58"/>
                    <a:pt x="0" y="122"/>
                    <a:pt x="32" y="170"/>
                  </a:cubicBezTo>
                  <a:lnTo>
                    <a:pt x="190" y="43"/>
                  </a:lnTo>
                  <a:cubicBezTo>
                    <a:pt x="172" y="16"/>
                    <a:pt x="142" y="1"/>
                    <a:pt x="11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025;p35">
              <a:extLst>
                <a:ext uri="{FF2B5EF4-FFF2-40B4-BE49-F238E27FC236}">
                  <a16:creationId xmlns:a16="http://schemas.microsoft.com/office/drawing/2014/main" id="{03F2EACB-8788-450C-9490-9C314F0B6D40}"/>
                </a:ext>
              </a:extLst>
            </p:cNvPr>
            <p:cNvSpPr/>
            <p:nvPr/>
          </p:nvSpPr>
          <p:spPr>
            <a:xfrm>
              <a:off x="1234650" y="1526000"/>
              <a:ext cx="4775" cy="4050"/>
            </a:xfrm>
            <a:custGeom>
              <a:avLst/>
              <a:gdLst/>
              <a:ahLst/>
              <a:cxnLst/>
              <a:rect l="l" t="t" r="r" b="b"/>
              <a:pathLst>
                <a:path w="191" h="162" extrusionOk="0">
                  <a:moveTo>
                    <a:pt x="83" y="0"/>
                  </a:moveTo>
                  <a:cubicBezTo>
                    <a:pt x="36" y="2"/>
                    <a:pt x="0" y="41"/>
                    <a:pt x="2" y="87"/>
                  </a:cubicBezTo>
                  <a:cubicBezTo>
                    <a:pt x="5" y="133"/>
                    <a:pt x="44" y="162"/>
                    <a:pt x="83" y="162"/>
                  </a:cubicBezTo>
                  <a:cubicBezTo>
                    <a:pt x="104" y="162"/>
                    <a:pt x="126" y="153"/>
                    <a:pt x="142" y="135"/>
                  </a:cubicBezTo>
                  <a:cubicBezTo>
                    <a:pt x="190" y="83"/>
                    <a:pt x="154" y="0"/>
                    <a:pt x="8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026;p35">
              <a:extLst>
                <a:ext uri="{FF2B5EF4-FFF2-40B4-BE49-F238E27FC236}">
                  <a16:creationId xmlns:a16="http://schemas.microsoft.com/office/drawing/2014/main" id="{B6BFBFAB-8162-4A62-9450-82342F0AB58C}"/>
                </a:ext>
              </a:extLst>
            </p:cNvPr>
            <p:cNvSpPr/>
            <p:nvPr/>
          </p:nvSpPr>
          <p:spPr>
            <a:xfrm>
              <a:off x="1238000" y="1526475"/>
              <a:ext cx="7550" cy="12775"/>
            </a:xfrm>
            <a:custGeom>
              <a:avLst/>
              <a:gdLst/>
              <a:ahLst/>
              <a:cxnLst/>
              <a:rect l="l" t="t" r="r" b="b"/>
              <a:pathLst>
                <a:path w="302" h="511" extrusionOk="0">
                  <a:moveTo>
                    <a:pt x="301" y="0"/>
                  </a:moveTo>
                  <a:lnTo>
                    <a:pt x="1" y="445"/>
                  </a:lnTo>
                  <a:lnTo>
                    <a:pt x="291" y="511"/>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027;p35">
              <a:extLst>
                <a:ext uri="{FF2B5EF4-FFF2-40B4-BE49-F238E27FC236}">
                  <a16:creationId xmlns:a16="http://schemas.microsoft.com/office/drawing/2014/main" id="{82969C3A-0A7D-42C8-8BDB-20192AD5F827}"/>
                </a:ext>
              </a:extLst>
            </p:cNvPr>
            <p:cNvSpPr/>
            <p:nvPr/>
          </p:nvSpPr>
          <p:spPr>
            <a:xfrm>
              <a:off x="1189150" y="1699250"/>
              <a:ext cx="25" cy="3750"/>
            </a:xfrm>
            <a:custGeom>
              <a:avLst/>
              <a:gdLst/>
              <a:ahLst/>
              <a:cxnLst/>
              <a:rect l="l" t="t" r="r" b="b"/>
              <a:pathLst>
                <a:path w="1" h="150" extrusionOk="0">
                  <a:moveTo>
                    <a:pt x="0" y="0"/>
                  </a:moveTo>
                  <a:lnTo>
                    <a:pt x="0" y="15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028;p35">
              <a:extLst>
                <a:ext uri="{FF2B5EF4-FFF2-40B4-BE49-F238E27FC236}">
                  <a16:creationId xmlns:a16="http://schemas.microsoft.com/office/drawing/2014/main" id="{816F0D6A-5447-44A4-B658-291A6E1D4247}"/>
                </a:ext>
              </a:extLst>
            </p:cNvPr>
            <p:cNvSpPr/>
            <p:nvPr/>
          </p:nvSpPr>
          <p:spPr>
            <a:xfrm>
              <a:off x="1188525" y="1698925"/>
              <a:ext cx="3425" cy="6025"/>
            </a:xfrm>
            <a:custGeom>
              <a:avLst/>
              <a:gdLst/>
              <a:ahLst/>
              <a:cxnLst/>
              <a:rect l="l" t="t" r="r" b="b"/>
              <a:pathLst>
                <a:path w="137" h="241" extrusionOk="0">
                  <a:moveTo>
                    <a:pt x="81" y="0"/>
                  </a:moveTo>
                  <a:cubicBezTo>
                    <a:pt x="61" y="0"/>
                    <a:pt x="42" y="5"/>
                    <a:pt x="24" y="13"/>
                  </a:cubicBezTo>
                  <a:cubicBezTo>
                    <a:pt x="12" y="19"/>
                    <a:pt x="2" y="32"/>
                    <a:pt x="1" y="47"/>
                  </a:cubicBezTo>
                  <a:lnTo>
                    <a:pt x="1" y="241"/>
                  </a:lnTo>
                  <a:cubicBezTo>
                    <a:pt x="2" y="228"/>
                    <a:pt x="11" y="215"/>
                    <a:pt x="24" y="209"/>
                  </a:cubicBezTo>
                  <a:cubicBezTo>
                    <a:pt x="42" y="200"/>
                    <a:pt x="61" y="195"/>
                    <a:pt x="81" y="195"/>
                  </a:cubicBezTo>
                  <a:cubicBezTo>
                    <a:pt x="100" y="195"/>
                    <a:pt x="119" y="200"/>
                    <a:pt x="137" y="209"/>
                  </a:cubicBezTo>
                  <a:lnTo>
                    <a:pt x="137" y="13"/>
                  </a:lnTo>
                  <a:cubicBezTo>
                    <a:pt x="119" y="5"/>
                    <a:pt x="100" y="0"/>
                    <a:pt x="8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029;p35">
              <a:extLst>
                <a:ext uri="{FF2B5EF4-FFF2-40B4-BE49-F238E27FC236}">
                  <a16:creationId xmlns:a16="http://schemas.microsoft.com/office/drawing/2014/main" id="{602AC850-5078-44F3-B158-2A23E5B67D46}"/>
                </a:ext>
              </a:extLst>
            </p:cNvPr>
            <p:cNvSpPr/>
            <p:nvPr/>
          </p:nvSpPr>
          <p:spPr>
            <a:xfrm>
              <a:off x="1191925" y="1699250"/>
              <a:ext cx="650" cy="5750"/>
            </a:xfrm>
            <a:custGeom>
              <a:avLst/>
              <a:gdLst/>
              <a:ahLst/>
              <a:cxnLst/>
              <a:rect l="l" t="t" r="r" b="b"/>
              <a:pathLst>
                <a:path w="26" h="230" extrusionOk="0">
                  <a:moveTo>
                    <a:pt x="1" y="0"/>
                  </a:moveTo>
                  <a:lnTo>
                    <a:pt x="1" y="196"/>
                  </a:lnTo>
                  <a:cubicBezTo>
                    <a:pt x="14" y="202"/>
                    <a:pt x="23" y="215"/>
                    <a:pt x="24" y="229"/>
                  </a:cubicBezTo>
                  <a:cubicBezTo>
                    <a:pt x="24" y="170"/>
                    <a:pt x="26" y="92"/>
                    <a:pt x="24" y="34"/>
                  </a:cubicBezTo>
                  <a:cubicBezTo>
                    <a:pt x="23" y="19"/>
                    <a:pt x="14" y="6"/>
                    <a:pt x="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030;p35">
              <a:extLst>
                <a:ext uri="{FF2B5EF4-FFF2-40B4-BE49-F238E27FC236}">
                  <a16:creationId xmlns:a16="http://schemas.microsoft.com/office/drawing/2014/main" id="{AF759F0F-D5FB-4612-B366-F9C77C77AD3D}"/>
                </a:ext>
              </a:extLst>
            </p:cNvPr>
            <p:cNvSpPr/>
            <p:nvPr/>
          </p:nvSpPr>
          <p:spPr>
            <a:xfrm>
              <a:off x="1188575" y="1700075"/>
              <a:ext cx="4000" cy="6075"/>
            </a:xfrm>
            <a:custGeom>
              <a:avLst/>
              <a:gdLst/>
              <a:ahLst/>
              <a:cxnLst/>
              <a:rect l="l" t="t" r="r" b="b"/>
              <a:pathLst>
                <a:path w="160" h="243" extrusionOk="0">
                  <a:moveTo>
                    <a:pt x="0" y="1"/>
                  </a:moveTo>
                  <a:lnTo>
                    <a:pt x="0" y="195"/>
                  </a:lnTo>
                  <a:cubicBezTo>
                    <a:pt x="1" y="210"/>
                    <a:pt x="10" y="223"/>
                    <a:pt x="23" y="228"/>
                  </a:cubicBezTo>
                  <a:cubicBezTo>
                    <a:pt x="41" y="238"/>
                    <a:pt x="60" y="242"/>
                    <a:pt x="79" y="242"/>
                  </a:cubicBezTo>
                  <a:cubicBezTo>
                    <a:pt x="99" y="242"/>
                    <a:pt x="118" y="238"/>
                    <a:pt x="136" y="228"/>
                  </a:cubicBezTo>
                  <a:cubicBezTo>
                    <a:pt x="149" y="223"/>
                    <a:pt x="158" y="210"/>
                    <a:pt x="160" y="196"/>
                  </a:cubicBezTo>
                  <a:lnTo>
                    <a:pt x="160" y="1"/>
                  </a:lnTo>
                  <a:cubicBezTo>
                    <a:pt x="158" y="15"/>
                    <a:pt x="149" y="27"/>
                    <a:pt x="136" y="33"/>
                  </a:cubicBezTo>
                  <a:cubicBezTo>
                    <a:pt x="118" y="42"/>
                    <a:pt x="99" y="47"/>
                    <a:pt x="79" y="47"/>
                  </a:cubicBezTo>
                  <a:cubicBezTo>
                    <a:pt x="60" y="47"/>
                    <a:pt x="41" y="42"/>
                    <a:pt x="23" y="33"/>
                  </a:cubicBezTo>
                  <a:cubicBezTo>
                    <a:pt x="10" y="27"/>
                    <a:pt x="1" y="14"/>
                    <a:pt x="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031;p35">
              <a:extLst>
                <a:ext uri="{FF2B5EF4-FFF2-40B4-BE49-F238E27FC236}">
                  <a16:creationId xmlns:a16="http://schemas.microsoft.com/office/drawing/2014/main" id="{EC7F1AE8-A57A-42FD-B86C-C6F1C63CDC2F}"/>
                </a:ext>
              </a:extLst>
            </p:cNvPr>
            <p:cNvSpPr/>
            <p:nvPr/>
          </p:nvSpPr>
          <p:spPr>
            <a:xfrm>
              <a:off x="1164050" y="1688600"/>
              <a:ext cx="45575" cy="31200"/>
            </a:xfrm>
            <a:custGeom>
              <a:avLst/>
              <a:gdLst/>
              <a:ahLst/>
              <a:cxnLst/>
              <a:rect l="l" t="t" r="r" b="b"/>
              <a:pathLst>
                <a:path w="1823" h="1248" extrusionOk="0">
                  <a:moveTo>
                    <a:pt x="1" y="0"/>
                  </a:moveTo>
                  <a:lnTo>
                    <a:pt x="1" y="196"/>
                  </a:lnTo>
                  <a:lnTo>
                    <a:pt x="1822" y="1247"/>
                  </a:lnTo>
                  <a:lnTo>
                    <a:pt x="1822" y="105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032;p35">
              <a:extLst>
                <a:ext uri="{FF2B5EF4-FFF2-40B4-BE49-F238E27FC236}">
                  <a16:creationId xmlns:a16="http://schemas.microsoft.com/office/drawing/2014/main" id="{B5E934DE-5094-41A9-93A0-15F9AB61B507}"/>
                </a:ext>
              </a:extLst>
            </p:cNvPr>
            <p:cNvSpPr/>
            <p:nvPr/>
          </p:nvSpPr>
          <p:spPr>
            <a:xfrm>
              <a:off x="1092900" y="1688600"/>
              <a:ext cx="71175" cy="46225"/>
            </a:xfrm>
            <a:custGeom>
              <a:avLst/>
              <a:gdLst/>
              <a:ahLst/>
              <a:cxnLst/>
              <a:rect l="l" t="t" r="r" b="b"/>
              <a:pathLst>
                <a:path w="2847" h="1849" extrusionOk="0">
                  <a:moveTo>
                    <a:pt x="2847" y="0"/>
                  </a:moveTo>
                  <a:lnTo>
                    <a:pt x="0" y="1655"/>
                  </a:lnTo>
                  <a:lnTo>
                    <a:pt x="0" y="1849"/>
                  </a:lnTo>
                  <a:lnTo>
                    <a:pt x="2847" y="196"/>
                  </a:lnTo>
                  <a:lnTo>
                    <a:pt x="284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033;p35">
              <a:extLst>
                <a:ext uri="{FF2B5EF4-FFF2-40B4-BE49-F238E27FC236}">
                  <a16:creationId xmlns:a16="http://schemas.microsoft.com/office/drawing/2014/main" id="{B0DF6D88-F0D3-4BB3-BBF8-8BA73169DF8B}"/>
                </a:ext>
              </a:extLst>
            </p:cNvPr>
            <p:cNvSpPr/>
            <p:nvPr/>
          </p:nvSpPr>
          <p:spPr>
            <a:xfrm>
              <a:off x="1092900" y="1729950"/>
              <a:ext cx="45550" cy="31200"/>
            </a:xfrm>
            <a:custGeom>
              <a:avLst/>
              <a:gdLst/>
              <a:ahLst/>
              <a:cxnLst/>
              <a:rect l="l" t="t" r="r" b="b"/>
              <a:pathLst>
                <a:path w="1822" h="1248" extrusionOk="0">
                  <a:moveTo>
                    <a:pt x="0" y="1"/>
                  </a:moveTo>
                  <a:lnTo>
                    <a:pt x="0" y="195"/>
                  </a:lnTo>
                  <a:lnTo>
                    <a:pt x="1822" y="1248"/>
                  </a:lnTo>
                  <a:lnTo>
                    <a:pt x="1822" y="10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034;p35">
              <a:extLst>
                <a:ext uri="{FF2B5EF4-FFF2-40B4-BE49-F238E27FC236}">
                  <a16:creationId xmlns:a16="http://schemas.microsoft.com/office/drawing/2014/main" id="{FAAD8291-F827-4DD6-95B5-9D7AC10BDFD5}"/>
                </a:ext>
              </a:extLst>
            </p:cNvPr>
            <p:cNvSpPr/>
            <p:nvPr/>
          </p:nvSpPr>
          <p:spPr>
            <a:xfrm>
              <a:off x="1106600" y="1743350"/>
              <a:ext cx="8625" cy="7400"/>
            </a:xfrm>
            <a:custGeom>
              <a:avLst/>
              <a:gdLst/>
              <a:ahLst/>
              <a:cxnLst/>
              <a:rect l="l" t="t" r="r" b="b"/>
              <a:pathLst>
                <a:path w="345" h="296" extrusionOk="0">
                  <a:moveTo>
                    <a:pt x="172" y="1"/>
                  </a:moveTo>
                  <a:cubicBezTo>
                    <a:pt x="130" y="1"/>
                    <a:pt x="89" y="11"/>
                    <a:pt x="51" y="30"/>
                  </a:cubicBezTo>
                  <a:cubicBezTo>
                    <a:pt x="18" y="49"/>
                    <a:pt x="0" y="74"/>
                    <a:pt x="0" y="100"/>
                  </a:cubicBezTo>
                  <a:lnTo>
                    <a:pt x="0" y="295"/>
                  </a:lnTo>
                  <a:cubicBezTo>
                    <a:pt x="0" y="269"/>
                    <a:pt x="18" y="245"/>
                    <a:pt x="51" y="226"/>
                  </a:cubicBezTo>
                  <a:cubicBezTo>
                    <a:pt x="89" y="206"/>
                    <a:pt x="130" y="196"/>
                    <a:pt x="172" y="196"/>
                  </a:cubicBezTo>
                  <a:cubicBezTo>
                    <a:pt x="213" y="196"/>
                    <a:pt x="255" y="206"/>
                    <a:pt x="293" y="226"/>
                  </a:cubicBezTo>
                  <a:cubicBezTo>
                    <a:pt x="327" y="245"/>
                    <a:pt x="343" y="271"/>
                    <a:pt x="343" y="295"/>
                  </a:cubicBezTo>
                  <a:lnTo>
                    <a:pt x="343" y="100"/>
                  </a:lnTo>
                  <a:cubicBezTo>
                    <a:pt x="344" y="75"/>
                    <a:pt x="327" y="49"/>
                    <a:pt x="293" y="30"/>
                  </a:cubicBezTo>
                  <a:cubicBezTo>
                    <a:pt x="255" y="11"/>
                    <a:pt x="213" y="1"/>
                    <a:pt x="17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035;p35">
              <a:extLst>
                <a:ext uri="{FF2B5EF4-FFF2-40B4-BE49-F238E27FC236}">
                  <a16:creationId xmlns:a16="http://schemas.microsoft.com/office/drawing/2014/main" id="{0268AB20-AF85-4ED2-AE97-749CB1EDC735}"/>
                </a:ext>
              </a:extLst>
            </p:cNvPr>
            <p:cNvSpPr/>
            <p:nvPr/>
          </p:nvSpPr>
          <p:spPr>
            <a:xfrm>
              <a:off x="1106625" y="1745825"/>
              <a:ext cx="8600" cy="7400"/>
            </a:xfrm>
            <a:custGeom>
              <a:avLst/>
              <a:gdLst/>
              <a:ahLst/>
              <a:cxnLst/>
              <a:rect l="l" t="t" r="r" b="b"/>
              <a:pathLst>
                <a:path w="344" h="296" extrusionOk="0">
                  <a:moveTo>
                    <a:pt x="1" y="1"/>
                  </a:moveTo>
                  <a:lnTo>
                    <a:pt x="1" y="196"/>
                  </a:lnTo>
                  <a:cubicBezTo>
                    <a:pt x="1" y="223"/>
                    <a:pt x="17" y="247"/>
                    <a:pt x="52" y="267"/>
                  </a:cubicBezTo>
                  <a:cubicBezTo>
                    <a:pt x="89" y="286"/>
                    <a:pt x="131" y="296"/>
                    <a:pt x="172" y="296"/>
                  </a:cubicBezTo>
                  <a:cubicBezTo>
                    <a:pt x="214" y="296"/>
                    <a:pt x="255" y="286"/>
                    <a:pt x="294" y="267"/>
                  </a:cubicBezTo>
                  <a:cubicBezTo>
                    <a:pt x="327" y="247"/>
                    <a:pt x="343" y="223"/>
                    <a:pt x="343" y="198"/>
                  </a:cubicBezTo>
                  <a:lnTo>
                    <a:pt x="343" y="2"/>
                  </a:lnTo>
                  <a:cubicBezTo>
                    <a:pt x="343" y="27"/>
                    <a:pt x="327" y="53"/>
                    <a:pt x="294" y="72"/>
                  </a:cubicBezTo>
                  <a:cubicBezTo>
                    <a:pt x="255" y="91"/>
                    <a:pt x="214" y="100"/>
                    <a:pt x="172" y="100"/>
                  </a:cubicBezTo>
                  <a:cubicBezTo>
                    <a:pt x="131" y="100"/>
                    <a:pt x="89" y="91"/>
                    <a:pt x="52" y="72"/>
                  </a:cubicBezTo>
                  <a:cubicBezTo>
                    <a:pt x="17" y="51"/>
                    <a:pt x="1" y="27"/>
                    <a:pt x="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036;p35">
              <a:extLst>
                <a:ext uri="{FF2B5EF4-FFF2-40B4-BE49-F238E27FC236}">
                  <a16:creationId xmlns:a16="http://schemas.microsoft.com/office/drawing/2014/main" id="{48191AB7-8F08-4EEC-A26F-32E4BA82211C}"/>
                </a:ext>
              </a:extLst>
            </p:cNvPr>
            <p:cNvSpPr/>
            <p:nvPr/>
          </p:nvSpPr>
          <p:spPr>
            <a:xfrm>
              <a:off x="1138425" y="1714875"/>
              <a:ext cx="71200" cy="46275"/>
            </a:xfrm>
            <a:custGeom>
              <a:avLst/>
              <a:gdLst/>
              <a:ahLst/>
              <a:cxnLst/>
              <a:rect l="l" t="t" r="r" b="b"/>
              <a:pathLst>
                <a:path w="2848" h="1851" extrusionOk="0">
                  <a:moveTo>
                    <a:pt x="2847" y="0"/>
                  </a:moveTo>
                  <a:lnTo>
                    <a:pt x="1" y="1655"/>
                  </a:lnTo>
                  <a:lnTo>
                    <a:pt x="1" y="1851"/>
                  </a:lnTo>
                  <a:lnTo>
                    <a:pt x="2847" y="196"/>
                  </a:lnTo>
                  <a:lnTo>
                    <a:pt x="28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037;p35">
              <a:extLst>
                <a:ext uri="{FF2B5EF4-FFF2-40B4-BE49-F238E27FC236}">
                  <a16:creationId xmlns:a16="http://schemas.microsoft.com/office/drawing/2014/main" id="{F9A316B1-18F8-4514-B447-BB0A2E906E7D}"/>
                </a:ext>
              </a:extLst>
            </p:cNvPr>
            <p:cNvSpPr/>
            <p:nvPr/>
          </p:nvSpPr>
          <p:spPr>
            <a:xfrm>
              <a:off x="1081475" y="1683175"/>
              <a:ext cx="138150" cy="79325"/>
            </a:xfrm>
            <a:custGeom>
              <a:avLst/>
              <a:gdLst/>
              <a:ahLst/>
              <a:cxnLst/>
              <a:rect l="l" t="t" r="r" b="b"/>
              <a:pathLst>
                <a:path w="5526" h="3173" extrusionOk="0">
                  <a:moveTo>
                    <a:pt x="4363" y="630"/>
                  </a:moveTo>
                  <a:cubicBezTo>
                    <a:pt x="4383" y="630"/>
                    <a:pt x="4402" y="635"/>
                    <a:pt x="4420" y="643"/>
                  </a:cubicBezTo>
                  <a:cubicBezTo>
                    <a:pt x="4451" y="662"/>
                    <a:pt x="4451" y="691"/>
                    <a:pt x="4420" y="709"/>
                  </a:cubicBezTo>
                  <a:cubicBezTo>
                    <a:pt x="4402" y="718"/>
                    <a:pt x="4383" y="723"/>
                    <a:pt x="4363" y="723"/>
                  </a:cubicBezTo>
                  <a:cubicBezTo>
                    <a:pt x="4344" y="723"/>
                    <a:pt x="4325" y="718"/>
                    <a:pt x="4307" y="709"/>
                  </a:cubicBezTo>
                  <a:cubicBezTo>
                    <a:pt x="4277" y="691"/>
                    <a:pt x="4277" y="662"/>
                    <a:pt x="4307" y="643"/>
                  </a:cubicBezTo>
                  <a:cubicBezTo>
                    <a:pt x="4325" y="635"/>
                    <a:pt x="4344" y="630"/>
                    <a:pt x="4363" y="630"/>
                  </a:cubicBezTo>
                  <a:close/>
                  <a:moveTo>
                    <a:pt x="1178" y="2408"/>
                  </a:moveTo>
                  <a:cubicBezTo>
                    <a:pt x="1220" y="2408"/>
                    <a:pt x="1261" y="2418"/>
                    <a:pt x="1300" y="2437"/>
                  </a:cubicBezTo>
                  <a:cubicBezTo>
                    <a:pt x="1365" y="2476"/>
                    <a:pt x="1366" y="2539"/>
                    <a:pt x="1300" y="2578"/>
                  </a:cubicBezTo>
                  <a:cubicBezTo>
                    <a:pt x="1261" y="2597"/>
                    <a:pt x="1220" y="2607"/>
                    <a:pt x="1178" y="2607"/>
                  </a:cubicBezTo>
                  <a:cubicBezTo>
                    <a:pt x="1137" y="2607"/>
                    <a:pt x="1095" y="2597"/>
                    <a:pt x="1058" y="2578"/>
                  </a:cubicBezTo>
                  <a:cubicBezTo>
                    <a:pt x="991" y="2539"/>
                    <a:pt x="991" y="2476"/>
                    <a:pt x="1058" y="2437"/>
                  </a:cubicBezTo>
                  <a:cubicBezTo>
                    <a:pt x="1095" y="2418"/>
                    <a:pt x="1137" y="2408"/>
                    <a:pt x="1178" y="2408"/>
                  </a:cubicBezTo>
                  <a:close/>
                  <a:moveTo>
                    <a:pt x="3304" y="216"/>
                  </a:moveTo>
                  <a:lnTo>
                    <a:pt x="5125" y="1267"/>
                  </a:lnTo>
                  <a:lnTo>
                    <a:pt x="2279" y="2923"/>
                  </a:lnTo>
                  <a:lnTo>
                    <a:pt x="457" y="1872"/>
                  </a:lnTo>
                  <a:lnTo>
                    <a:pt x="3304" y="216"/>
                  </a:lnTo>
                  <a:close/>
                  <a:moveTo>
                    <a:pt x="3511" y="0"/>
                  </a:moveTo>
                  <a:cubicBezTo>
                    <a:pt x="3442" y="0"/>
                    <a:pt x="3373" y="15"/>
                    <a:pt x="3320" y="46"/>
                  </a:cubicBezTo>
                  <a:lnTo>
                    <a:pt x="106" y="1915"/>
                  </a:lnTo>
                  <a:cubicBezTo>
                    <a:pt x="1" y="1976"/>
                    <a:pt x="1" y="2075"/>
                    <a:pt x="108" y="2137"/>
                  </a:cubicBezTo>
                  <a:lnTo>
                    <a:pt x="1822" y="3127"/>
                  </a:lnTo>
                  <a:cubicBezTo>
                    <a:pt x="1875" y="3158"/>
                    <a:pt x="1944" y="3173"/>
                    <a:pt x="2014" y="3173"/>
                  </a:cubicBezTo>
                  <a:cubicBezTo>
                    <a:pt x="2083" y="3173"/>
                    <a:pt x="2152" y="3158"/>
                    <a:pt x="2205" y="3127"/>
                  </a:cubicBezTo>
                  <a:lnTo>
                    <a:pt x="5419" y="1260"/>
                  </a:lnTo>
                  <a:cubicBezTo>
                    <a:pt x="5525" y="1197"/>
                    <a:pt x="5524" y="1099"/>
                    <a:pt x="5418" y="1038"/>
                  </a:cubicBezTo>
                  <a:lnTo>
                    <a:pt x="3703" y="46"/>
                  </a:lnTo>
                  <a:cubicBezTo>
                    <a:pt x="3650" y="15"/>
                    <a:pt x="3580" y="0"/>
                    <a:pt x="351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038;p35">
              <a:extLst>
                <a:ext uri="{FF2B5EF4-FFF2-40B4-BE49-F238E27FC236}">
                  <a16:creationId xmlns:a16="http://schemas.microsoft.com/office/drawing/2014/main" id="{8BE4D1ED-FF6B-4294-AE52-6C3F59821B12}"/>
                </a:ext>
              </a:extLst>
            </p:cNvPr>
            <p:cNvSpPr/>
            <p:nvPr/>
          </p:nvSpPr>
          <p:spPr>
            <a:xfrm>
              <a:off x="1186925" y="1698150"/>
              <a:ext cx="7275" cy="3875"/>
            </a:xfrm>
            <a:custGeom>
              <a:avLst/>
              <a:gdLst/>
              <a:ahLst/>
              <a:cxnLst/>
              <a:rect l="l" t="t" r="r" b="b"/>
              <a:pathLst>
                <a:path w="291" h="155" extrusionOk="0">
                  <a:moveTo>
                    <a:pt x="146" y="1"/>
                  </a:moveTo>
                  <a:cubicBezTo>
                    <a:pt x="114" y="1"/>
                    <a:pt x="82" y="8"/>
                    <a:pt x="53" y="23"/>
                  </a:cubicBezTo>
                  <a:cubicBezTo>
                    <a:pt x="1" y="54"/>
                    <a:pt x="1" y="102"/>
                    <a:pt x="53" y="131"/>
                  </a:cubicBezTo>
                  <a:cubicBezTo>
                    <a:pt x="82" y="147"/>
                    <a:pt x="114" y="154"/>
                    <a:pt x="146" y="154"/>
                  </a:cubicBezTo>
                  <a:cubicBezTo>
                    <a:pt x="178" y="154"/>
                    <a:pt x="210" y="147"/>
                    <a:pt x="240" y="131"/>
                  </a:cubicBezTo>
                  <a:cubicBezTo>
                    <a:pt x="291" y="101"/>
                    <a:pt x="291" y="53"/>
                    <a:pt x="240" y="23"/>
                  </a:cubicBezTo>
                  <a:cubicBezTo>
                    <a:pt x="210" y="8"/>
                    <a:pt x="178" y="1"/>
                    <a:pt x="14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039;p35">
              <a:extLst>
                <a:ext uri="{FF2B5EF4-FFF2-40B4-BE49-F238E27FC236}">
                  <a16:creationId xmlns:a16="http://schemas.microsoft.com/office/drawing/2014/main" id="{8AF0CE65-DED2-466C-925C-9DFEE1C80F7C}"/>
                </a:ext>
              </a:extLst>
            </p:cNvPr>
            <p:cNvSpPr/>
            <p:nvPr/>
          </p:nvSpPr>
          <p:spPr>
            <a:xfrm>
              <a:off x="1108625" y="1744650"/>
              <a:ext cx="4550" cy="2400"/>
            </a:xfrm>
            <a:custGeom>
              <a:avLst/>
              <a:gdLst/>
              <a:ahLst/>
              <a:cxnLst/>
              <a:rect l="l" t="t" r="r" b="b"/>
              <a:pathLst>
                <a:path w="182" h="96" extrusionOk="0">
                  <a:moveTo>
                    <a:pt x="91" y="0"/>
                  </a:moveTo>
                  <a:cubicBezTo>
                    <a:pt x="72" y="0"/>
                    <a:pt x="52" y="5"/>
                    <a:pt x="34" y="14"/>
                  </a:cubicBezTo>
                  <a:cubicBezTo>
                    <a:pt x="1" y="33"/>
                    <a:pt x="2" y="64"/>
                    <a:pt x="34" y="82"/>
                  </a:cubicBezTo>
                  <a:cubicBezTo>
                    <a:pt x="52" y="91"/>
                    <a:pt x="72" y="96"/>
                    <a:pt x="91" y="96"/>
                  </a:cubicBezTo>
                  <a:cubicBezTo>
                    <a:pt x="111" y="96"/>
                    <a:pt x="131" y="91"/>
                    <a:pt x="150" y="82"/>
                  </a:cubicBezTo>
                  <a:cubicBezTo>
                    <a:pt x="182" y="64"/>
                    <a:pt x="182" y="33"/>
                    <a:pt x="150" y="14"/>
                  </a:cubicBezTo>
                  <a:cubicBezTo>
                    <a:pt x="131" y="5"/>
                    <a:pt x="111" y="0"/>
                    <a:pt x="9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040;p35">
              <a:extLst>
                <a:ext uri="{FF2B5EF4-FFF2-40B4-BE49-F238E27FC236}">
                  <a16:creationId xmlns:a16="http://schemas.microsoft.com/office/drawing/2014/main" id="{8BD0C168-19C6-4305-AAD2-B8432E2FAFBD}"/>
                </a:ext>
              </a:extLst>
            </p:cNvPr>
            <p:cNvSpPr/>
            <p:nvPr/>
          </p:nvSpPr>
          <p:spPr>
            <a:xfrm>
              <a:off x="1092900" y="1688600"/>
              <a:ext cx="116725" cy="67650"/>
            </a:xfrm>
            <a:custGeom>
              <a:avLst/>
              <a:gdLst/>
              <a:ahLst/>
              <a:cxnLst/>
              <a:rect l="l" t="t" r="r" b="b"/>
              <a:pathLst>
                <a:path w="4669" h="2706" extrusionOk="0">
                  <a:moveTo>
                    <a:pt x="2847" y="0"/>
                  </a:moveTo>
                  <a:lnTo>
                    <a:pt x="0" y="1655"/>
                  </a:lnTo>
                  <a:lnTo>
                    <a:pt x="1822" y="2706"/>
                  </a:lnTo>
                  <a:lnTo>
                    <a:pt x="4668" y="1051"/>
                  </a:lnTo>
                  <a:lnTo>
                    <a:pt x="28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041;p35">
              <a:extLst>
                <a:ext uri="{FF2B5EF4-FFF2-40B4-BE49-F238E27FC236}">
                  <a16:creationId xmlns:a16="http://schemas.microsoft.com/office/drawing/2014/main" id="{0199727A-81EF-4C93-A882-74CEB3B7D3D8}"/>
                </a:ext>
              </a:extLst>
            </p:cNvPr>
            <p:cNvSpPr/>
            <p:nvPr/>
          </p:nvSpPr>
          <p:spPr>
            <a:xfrm>
              <a:off x="1082125" y="1711850"/>
              <a:ext cx="136775" cy="55550"/>
            </a:xfrm>
            <a:custGeom>
              <a:avLst/>
              <a:gdLst/>
              <a:ahLst/>
              <a:cxnLst/>
              <a:rect l="l" t="t" r="r" b="b"/>
              <a:pathLst>
                <a:path w="5471" h="2222" extrusionOk="0">
                  <a:moveTo>
                    <a:pt x="5470" y="1"/>
                  </a:moveTo>
                  <a:lnTo>
                    <a:pt x="5470" y="7"/>
                  </a:lnTo>
                  <a:lnTo>
                    <a:pt x="5470" y="7"/>
                  </a:lnTo>
                  <a:cubicBezTo>
                    <a:pt x="5470" y="5"/>
                    <a:pt x="5470" y="3"/>
                    <a:pt x="5470" y="1"/>
                  </a:cubicBezTo>
                  <a:close/>
                  <a:moveTo>
                    <a:pt x="5470" y="7"/>
                  </a:moveTo>
                  <a:cubicBezTo>
                    <a:pt x="5469" y="46"/>
                    <a:pt x="5443" y="82"/>
                    <a:pt x="5393" y="111"/>
                  </a:cubicBezTo>
                  <a:lnTo>
                    <a:pt x="2179" y="1979"/>
                  </a:lnTo>
                  <a:cubicBezTo>
                    <a:pt x="2126" y="2010"/>
                    <a:pt x="2056" y="2026"/>
                    <a:pt x="1987" y="2026"/>
                  </a:cubicBezTo>
                  <a:cubicBezTo>
                    <a:pt x="1918" y="2026"/>
                    <a:pt x="1849" y="2010"/>
                    <a:pt x="1796" y="1979"/>
                  </a:cubicBezTo>
                  <a:lnTo>
                    <a:pt x="82" y="990"/>
                  </a:lnTo>
                  <a:cubicBezTo>
                    <a:pt x="27" y="958"/>
                    <a:pt x="1" y="917"/>
                    <a:pt x="1" y="878"/>
                  </a:cubicBezTo>
                  <a:lnTo>
                    <a:pt x="1" y="1073"/>
                  </a:lnTo>
                  <a:cubicBezTo>
                    <a:pt x="1" y="1113"/>
                    <a:pt x="28" y="1154"/>
                    <a:pt x="82" y="1184"/>
                  </a:cubicBezTo>
                  <a:lnTo>
                    <a:pt x="1796" y="2175"/>
                  </a:lnTo>
                  <a:cubicBezTo>
                    <a:pt x="1849" y="2206"/>
                    <a:pt x="1918" y="2221"/>
                    <a:pt x="1988" y="2221"/>
                  </a:cubicBezTo>
                  <a:cubicBezTo>
                    <a:pt x="2057" y="2221"/>
                    <a:pt x="2126" y="2206"/>
                    <a:pt x="2179" y="2175"/>
                  </a:cubicBezTo>
                  <a:lnTo>
                    <a:pt x="5392" y="307"/>
                  </a:lnTo>
                  <a:cubicBezTo>
                    <a:pt x="5444" y="276"/>
                    <a:pt x="5470" y="237"/>
                    <a:pt x="5470" y="197"/>
                  </a:cubicBezTo>
                  <a:lnTo>
                    <a:pt x="5470" y="7"/>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042;p35">
              <a:extLst>
                <a:ext uri="{FF2B5EF4-FFF2-40B4-BE49-F238E27FC236}">
                  <a16:creationId xmlns:a16="http://schemas.microsoft.com/office/drawing/2014/main" id="{446CE296-B898-44DD-AE6C-4BEFBBD39798}"/>
                </a:ext>
              </a:extLst>
            </p:cNvPr>
            <p:cNvSpPr/>
            <p:nvPr/>
          </p:nvSpPr>
          <p:spPr>
            <a:xfrm>
              <a:off x="1188375" y="1577575"/>
              <a:ext cx="123025" cy="166025"/>
            </a:xfrm>
            <a:custGeom>
              <a:avLst/>
              <a:gdLst/>
              <a:ahLst/>
              <a:cxnLst/>
              <a:rect l="l" t="t" r="r" b="b"/>
              <a:pathLst>
                <a:path w="4921" h="6641" extrusionOk="0">
                  <a:moveTo>
                    <a:pt x="4301" y="0"/>
                  </a:moveTo>
                  <a:cubicBezTo>
                    <a:pt x="4274" y="0"/>
                    <a:pt x="4247" y="2"/>
                    <a:pt x="4219" y="7"/>
                  </a:cubicBezTo>
                  <a:cubicBezTo>
                    <a:pt x="3939" y="52"/>
                    <a:pt x="3748" y="316"/>
                    <a:pt x="3793" y="595"/>
                  </a:cubicBezTo>
                  <a:cubicBezTo>
                    <a:pt x="3897" y="1242"/>
                    <a:pt x="4051" y="3259"/>
                    <a:pt x="3411" y="4029"/>
                  </a:cubicBezTo>
                  <a:cubicBezTo>
                    <a:pt x="3060" y="4451"/>
                    <a:pt x="1417" y="5230"/>
                    <a:pt x="363" y="5650"/>
                  </a:cubicBezTo>
                  <a:cubicBezTo>
                    <a:pt x="134" y="5740"/>
                    <a:pt x="1" y="5982"/>
                    <a:pt x="47" y="6223"/>
                  </a:cubicBezTo>
                  <a:cubicBezTo>
                    <a:pt x="94" y="6465"/>
                    <a:pt x="305" y="6641"/>
                    <a:pt x="553" y="6641"/>
                  </a:cubicBezTo>
                  <a:cubicBezTo>
                    <a:pt x="617" y="6641"/>
                    <a:pt x="682" y="6629"/>
                    <a:pt x="743" y="6605"/>
                  </a:cubicBezTo>
                  <a:cubicBezTo>
                    <a:pt x="1207" y="6420"/>
                    <a:pt x="3559" y="5460"/>
                    <a:pt x="4202" y="4686"/>
                  </a:cubicBezTo>
                  <a:cubicBezTo>
                    <a:pt x="4666" y="4126"/>
                    <a:pt x="4906" y="3230"/>
                    <a:pt x="4917" y="2019"/>
                  </a:cubicBezTo>
                  <a:cubicBezTo>
                    <a:pt x="4921" y="1489"/>
                    <a:pt x="4885" y="958"/>
                    <a:pt x="4808" y="433"/>
                  </a:cubicBezTo>
                  <a:cubicBezTo>
                    <a:pt x="4767" y="179"/>
                    <a:pt x="4549" y="0"/>
                    <a:pt x="4301"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043;p35">
              <a:extLst>
                <a:ext uri="{FF2B5EF4-FFF2-40B4-BE49-F238E27FC236}">
                  <a16:creationId xmlns:a16="http://schemas.microsoft.com/office/drawing/2014/main" id="{257FDB10-40B8-4E16-A793-7EBDF6B165AE}"/>
                </a:ext>
              </a:extLst>
            </p:cNvPr>
            <p:cNvSpPr/>
            <p:nvPr/>
          </p:nvSpPr>
          <p:spPr>
            <a:xfrm>
              <a:off x="1279050" y="1676625"/>
              <a:ext cx="24600" cy="30300"/>
            </a:xfrm>
            <a:custGeom>
              <a:avLst/>
              <a:gdLst/>
              <a:ahLst/>
              <a:cxnLst/>
              <a:rect l="l" t="t" r="r" b="b"/>
              <a:pathLst>
                <a:path w="984" h="1212" extrusionOk="0">
                  <a:moveTo>
                    <a:pt x="984" y="1"/>
                  </a:moveTo>
                  <a:lnTo>
                    <a:pt x="984" y="1"/>
                  </a:lnTo>
                  <a:cubicBezTo>
                    <a:pt x="438" y="106"/>
                    <a:pt x="37" y="647"/>
                    <a:pt x="0" y="1211"/>
                  </a:cubicBezTo>
                  <a:cubicBezTo>
                    <a:pt x="241" y="1046"/>
                    <a:pt x="444" y="881"/>
                    <a:pt x="575" y="724"/>
                  </a:cubicBezTo>
                  <a:cubicBezTo>
                    <a:pt x="738" y="525"/>
                    <a:pt x="875" y="283"/>
                    <a:pt x="98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044;p35">
              <a:extLst>
                <a:ext uri="{FF2B5EF4-FFF2-40B4-BE49-F238E27FC236}">
                  <a16:creationId xmlns:a16="http://schemas.microsoft.com/office/drawing/2014/main" id="{291E3250-770A-496E-A6BD-850E92E1024C}"/>
                </a:ext>
              </a:extLst>
            </p:cNvPr>
            <p:cNvSpPr/>
            <p:nvPr/>
          </p:nvSpPr>
          <p:spPr>
            <a:xfrm>
              <a:off x="1196950" y="1592450"/>
              <a:ext cx="97525" cy="126625"/>
            </a:xfrm>
            <a:custGeom>
              <a:avLst/>
              <a:gdLst/>
              <a:ahLst/>
              <a:cxnLst/>
              <a:rect l="l" t="t" r="r" b="b"/>
              <a:pathLst>
                <a:path w="3901" h="5065" extrusionOk="0">
                  <a:moveTo>
                    <a:pt x="3450" y="0"/>
                  </a:moveTo>
                  <a:lnTo>
                    <a:pt x="3450" y="0"/>
                  </a:lnTo>
                  <a:cubicBezTo>
                    <a:pt x="3554" y="647"/>
                    <a:pt x="3706" y="2664"/>
                    <a:pt x="3067" y="3434"/>
                  </a:cubicBezTo>
                  <a:cubicBezTo>
                    <a:pt x="2717" y="3856"/>
                    <a:pt x="1074" y="4635"/>
                    <a:pt x="20" y="5055"/>
                  </a:cubicBezTo>
                  <a:cubicBezTo>
                    <a:pt x="5" y="5061"/>
                    <a:pt x="0" y="5064"/>
                    <a:pt x="5" y="5064"/>
                  </a:cubicBezTo>
                  <a:cubicBezTo>
                    <a:pt x="74" y="5064"/>
                    <a:pt x="2645" y="4273"/>
                    <a:pt x="3251" y="3544"/>
                  </a:cubicBezTo>
                  <a:cubicBezTo>
                    <a:pt x="3715" y="2985"/>
                    <a:pt x="3901" y="1253"/>
                    <a:pt x="345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045;p35">
              <a:extLst>
                <a:ext uri="{FF2B5EF4-FFF2-40B4-BE49-F238E27FC236}">
                  <a16:creationId xmlns:a16="http://schemas.microsoft.com/office/drawing/2014/main" id="{67EFD0F9-B374-4C37-A2A2-C1B38B27F12A}"/>
                </a:ext>
              </a:extLst>
            </p:cNvPr>
            <p:cNvSpPr/>
            <p:nvPr/>
          </p:nvSpPr>
          <p:spPr>
            <a:xfrm>
              <a:off x="1152275" y="1725850"/>
              <a:ext cx="52325" cy="32050"/>
            </a:xfrm>
            <a:custGeom>
              <a:avLst/>
              <a:gdLst/>
              <a:ahLst/>
              <a:cxnLst/>
              <a:rect l="l" t="t" r="r" b="b"/>
              <a:pathLst>
                <a:path w="2093" h="1282" extrusionOk="0">
                  <a:moveTo>
                    <a:pt x="64" y="1211"/>
                  </a:moveTo>
                  <a:cubicBezTo>
                    <a:pt x="64" y="1212"/>
                    <a:pt x="64" y="1212"/>
                    <a:pt x="64" y="1212"/>
                  </a:cubicBezTo>
                  <a:lnTo>
                    <a:pt x="64" y="1212"/>
                  </a:lnTo>
                  <a:cubicBezTo>
                    <a:pt x="64" y="1212"/>
                    <a:pt x="64" y="1211"/>
                    <a:pt x="64" y="1211"/>
                  </a:cubicBezTo>
                  <a:close/>
                  <a:moveTo>
                    <a:pt x="1728" y="0"/>
                  </a:moveTo>
                  <a:cubicBezTo>
                    <a:pt x="1685" y="0"/>
                    <a:pt x="1140" y="305"/>
                    <a:pt x="900" y="315"/>
                  </a:cubicBezTo>
                  <a:cubicBezTo>
                    <a:pt x="625" y="325"/>
                    <a:pt x="375" y="423"/>
                    <a:pt x="119" y="423"/>
                  </a:cubicBezTo>
                  <a:cubicBezTo>
                    <a:pt x="99" y="423"/>
                    <a:pt x="80" y="422"/>
                    <a:pt x="60" y="421"/>
                  </a:cubicBezTo>
                  <a:cubicBezTo>
                    <a:pt x="58" y="421"/>
                    <a:pt x="56" y="421"/>
                    <a:pt x="54" y="421"/>
                  </a:cubicBezTo>
                  <a:cubicBezTo>
                    <a:pt x="25" y="421"/>
                    <a:pt x="1" y="449"/>
                    <a:pt x="8" y="479"/>
                  </a:cubicBezTo>
                  <a:cubicBezTo>
                    <a:pt x="63" y="703"/>
                    <a:pt x="422" y="716"/>
                    <a:pt x="534" y="745"/>
                  </a:cubicBezTo>
                  <a:cubicBezTo>
                    <a:pt x="714" y="792"/>
                    <a:pt x="570" y="919"/>
                    <a:pt x="570" y="919"/>
                  </a:cubicBezTo>
                  <a:cubicBezTo>
                    <a:pt x="570" y="919"/>
                    <a:pt x="73" y="1212"/>
                    <a:pt x="64" y="1212"/>
                  </a:cubicBezTo>
                  <a:cubicBezTo>
                    <a:pt x="64" y="1212"/>
                    <a:pt x="64" y="1212"/>
                    <a:pt x="64" y="1212"/>
                  </a:cubicBezTo>
                  <a:lnTo>
                    <a:pt x="64" y="1212"/>
                  </a:lnTo>
                  <a:cubicBezTo>
                    <a:pt x="231" y="1242"/>
                    <a:pt x="432" y="1281"/>
                    <a:pt x="624" y="1281"/>
                  </a:cubicBezTo>
                  <a:cubicBezTo>
                    <a:pt x="757" y="1281"/>
                    <a:pt x="887" y="1262"/>
                    <a:pt x="997" y="1209"/>
                  </a:cubicBezTo>
                  <a:cubicBezTo>
                    <a:pt x="1288" y="1068"/>
                    <a:pt x="1928" y="631"/>
                    <a:pt x="2007" y="460"/>
                  </a:cubicBezTo>
                  <a:cubicBezTo>
                    <a:pt x="2092" y="258"/>
                    <a:pt x="1969" y="0"/>
                    <a:pt x="1748" y="0"/>
                  </a:cubicBezTo>
                  <a:cubicBezTo>
                    <a:pt x="1743" y="0"/>
                    <a:pt x="1737" y="0"/>
                    <a:pt x="1730" y="1"/>
                  </a:cubicBezTo>
                  <a:cubicBezTo>
                    <a:pt x="1730" y="0"/>
                    <a:pt x="1729" y="0"/>
                    <a:pt x="172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046;p35">
              <a:extLst>
                <a:ext uri="{FF2B5EF4-FFF2-40B4-BE49-F238E27FC236}">
                  <a16:creationId xmlns:a16="http://schemas.microsoft.com/office/drawing/2014/main" id="{F22CDF77-413E-4B49-8101-BE26185F85DF}"/>
                </a:ext>
              </a:extLst>
            </p:cNvPr>
            <p:cNvSpPr/>
            <p:nvPr/>
          </p:nvSpPr>
          <p:spPr>
            <a:xfrm>
              <a:off x="1215798" y="1465751"/>
              <a:ext cx="133700" cy="155448"/>
            </a:xfrm>
            <a:custGeom>
              <a:avLst/>
              <a:gdLst/>
              <a:ahLst/>
              <a:cxnLst/>
              <a:rect l="l" t="t" r="r" b="b"/>
              <a:pathLst>
                <a:path w="5348" h="6668" extrusionOk="0">
                  <a:moveTo>
                    <a:pt x="1798" y="1"/>
                  </a:moveTo>
                  <a:cubicBezTo>
                    <a:pt x="1725" y="1"/>
                    <a:pt x="1652" y="5"/>
                    <a:pt x="1579" y="15"/>
                  </a:cubicBezTo>
                  <a:cubicBezTo>
                    <a:pt x="785" y="119"/>
                    <a:pt x="0" y="923"/>
                    <a:pt x="157" y="2168"/>
                  </a:cubicBezTo>
                  <a:cubicBezTo>
                    <a:pt x="162" y="2207"/>
                    <a:pt x="583" y="2548"/>
                    <a:pt x="1246" y="2548"/>
                  </a:cubicBezTo>
                  <a:cubicBezTo>
                    <a:pt x="1368" y="2548"/>
                    <a:pt x="1498" y="2536"/>
                    <a:pt x="1636" y="2509"/>
                  </a:cubicBezTo>
                  <a:cubicBezTo>
                    <a:pt x="1667" y="2503"/>
                    <a:pt x="1699" y="2500"/>
                    <a:pt x="1730" y="2500"/>
                  </a:cubicBezTo>
                  <a:cubicBezTo>
                    <a:pt x="1988" y="2500"/>
                    <a:pt x="2209" y="2707"/>
                    <a:pt x="2214" y="2976"/>
                  </a:cubicBezTo>
                  <a:cubicBezTo>
                    <a:pt x="2220" y="3278"/>
                    <a:pt x="2230" y="3621"/>
                    <a:pt x="2252" y="3874"/>
                  </a:cubicBezTo>
                  <a:cubicBezTo>
                    <a:pt x="2284" y="4254"/>
                    <a:pt x="2601" y="4626"/>
                    <a:pt x="2942" y="4641"/>
                  </a:cubicBezTo>
                  <a:cubicBezTo>
                    <a:pt x="4269" y="4697"/>
                    <a:pt x="4991" y="5714"/>
                    <a:pt x="4861" y="6668"/>
                  </a:cubicBezTo>
                  <a:cubicBezTo>
                    <a:pt x="5174" y="6429"/>
                    <a:pt x="5309" y="6007"/>
                    <a:pt x="5325" y="5617"/>
                  </a:cubicBezTo>
                  <a:cubicBezTo>
                    <a:pt x="5348" y="5047"/>
                    <a:pt x="5122" y="4519"/>
                    <a:pt x="4803" y="4058"/>
                  </a:cubicBezTo>
                  <a:cubicBezTo>
                    <a:pt x="4621" y="3797"/>
                    <a:pt x="4414" y="3556"/>
                    <a:pt x="4204" y="3318"/>
                  </a:cubicBezTo>
                  <a:cubicBezTo>
                    <a:pt x="3866" y="2938"/>
                    <a:pt x="3573" y="2534"/>
                    <a:pt x="3516" y="2015"/>
                  </a:cubicBezTo>
                  <a:cubicBezTo>
                    <a:pt x="3474" y="1627"/>
                    <a:pt x="3485" y="1262"/>
                    <a:pt x="3297" y="907"/>
                  </a:cubicBezTo>
                  <a:cubicBezTo>
                    <a:pt x="3003" y="346"/>
                    <a:pt x="2421" y="1"/>
                    <a:pt x="179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147;p27">
            <a:extLst>
              <a:ext uri="{FF2B5EF4-FFF2-40B4-BE49-F238E27FC236}">
                <a16:creationId xmlns:a16="http://schemas.microsoft.com/office/drawing/2014/main" id="{F66038E3-CAE5-494F-BE8F-C96FE56C500F}"/>
              </a:ext>
            </a:extLst>
          </p:cNvPr>
          <p:cNvGrpSpPr/>
          <p:nvPr/>
        </p:nvGrpSpPr>
        <p:grpSpPr>
          <a:xfrm>
            <a:off x="1183773" y="1065639"/>
            <a:ext cx="2632117" cy="998873"/>
            <a:chOff x="2708960" y="780248"/>
            <a:chExt cx="6059294" cy="3496500"/>
          </a:xfrm>
        </p:grpSpPr>
        <p:sp>
          <p:nvSpPr>
            <p:cNvPr id="326" name="Google Shape;148;p27">
              <a:extLst>
                <a:ext uri="{FF2B5EF4-FFF2-40B4-BE49-F238E27FC236}">
                  <a16:creationId xmlns:a16="http://schemas.microsoft.com/office/drawing/2014/main" id="{F7A71D94-DA9B-416F-A8B1-16FD709D56FF}"/>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149;p27">
              <a:extLst>
                <a:ext uri="{FF2B5EF4-FFF2-40B4-BE49-F238E27FC236}">
                  <a16:creationId xmlns:a16="http://schemas.microsoft.com/office/drawing/2014/main" id="{1B99538B-391B-48AD-8353-85E1217E8AE2}"/>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696;p30">
            <a:extLst>
              <a:ext uri="{FF2B5EF4-FFF2-40B4-BE49-F238E27FC236}">
                <a16:creationId xmlns:a16="http://schemas.microsoft.com/office/drawing/2014/main" id="{E24C8E60-575D-4630-A4B8-757A67AB4368}"/>
              </a:ext>
            </a:extLst>
          </p:cNvPr>
          <p:cNvSpPr txBox="1">
            <a:spLocks/>
          </p:cNvSpPr>
          <p:nvPr/>
        </p:nvSpPr>
        <p:spPr>
          <a:xfrm>
            <a:off x="1677398" y="3990413"/>
            <a:ext cx="5958364" cy="998873"/>
          </a:xfrm>
          <a:prstGeom prst="rect">
            <a:avLst/>
          </a:prstGeom>
          <a:solidFill>
            <a:schemeClr val="accent3"/>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dirty="0"/>
              <a:t>To recommend, we need to</a:t>
            </a:r>
          </a:p>
          <a:p>
            <a:pPr marL="285750" indent="-285750" algn="l">
              <a:buFont typeface="Arial" panose="020B0604020202020204" pitchFamily="34" charset="0"/>
              <a:buChar char="•"/>
            </a:pPr>
            <a:r>
              <a:rPr lang="en-SG" dirty="0"/>
              <a:t>Find similarity between user’s input and the listing descriptions</a:t>
            </a:r>
          </a:p>
        </p:txBody>
      </p:sp>
      <p:sp>
        <p:nvSpPr>
          <p:cNvPr id="329" name="Google Shape;696;p30">
            <a:extLst>
              <a:ext uri="{FF2B5EF4-FFF2-40B4-BE49-F238E27FC236}">
                <a16:creationId xmlns:a16="http://schemas.microsoft.com/office/drawing/2014/main" id="{79DDF78E-51BC-48DE-80A7-7D20B0803731}"/>
              </a:ext>
            </a:extLst>
          </p:cNvPr>
          <p:cNvSpPr txBox="1">
            <a:spLocks/>
          </p:cNvSpPr>
          <p:nvPr/>
        </p:nvSpPr>
        <p:spPr>
          <a:xfrm>
            <a:off x="1529958" y="1086785"/>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graphicFrame>
        <p:nvGraphicFramePr>
          <p:cNvPr id="3" name="Table 3">
            <a:extLst>
              <a:ext uri="{FF2B5EF4-FFF2-40B4-BE49-F238E27FC236}">
                <a16:creationId xmlns:a16="http://schemas.microsoft.com/office/drawing/2014/main" id="{EEB8E982-533A-4503-8E64-476241B36000}"/>
              </a:ext>
            </a:extLst>
          </p:cNvPr>
          <p:cNvGraphicFramePr>
            <a:graphicFrameLocks noGrp="1"/>
          </p:cNvGraphicFramePr>
          <p:nvPr>
            <p:extLst>
              <p:ext uri="{D42A27DB-BD31-4B8C-83A1-F6EECF244321}">
                <p14:modId xmlns:p14="http://schemas.microsoft.com/office/powerpoint/2010/main" val="4106407504"/>
              </p:ext>
            </p:extLst>
          </p:nvPr>
        </p:nvGraphicFramePr>
        <p:xfrm>
          <a:off x="4693076" y="314255"/>
          <a:ext cx="4268945" cy="1233348"/>
        </p:xfrm>
        <a:graphic>
          <a:graphicData uri="http://schemas.openxmlformats.org/drawingml/2006/table">
            <a:tbl>
              <a:tblPr firstRow="1" bandRow="1">
                <a:tableStyleId>{5C22544A-7EE6-4342-B048-85BDC9FD1C3A}</a:tableStyleId>
              </a:tblPr>
              <a:tblGrid>
                <a:gridCol w="605664">
                  <a:extLst>
                    <a:ext uri="{9D8B030D-6E8A-4147-A177-3AD203B41FA5}">
                      <a16:colId xmlns:a16="http://schemas.microsoft.com/office/drawing/2014/main" val="177274120"/>
                    </a:ext>
                  </a:extLst>
                </a:gridCol>
                <a:gridCol w="1528809">
                  <a:extLst>
                    <a:ext uri="{9D8B030D-6E8A-4147-A177-3AD203B41FA5}">
                      <a16:colId xmlns:a16="http://schemas.microsoft.com/office/drawing/2014/main" val="306536804"/>
                    </a:ext>
                  </a:extLst>
                </a:gridCol>
                <a:gridCol w="1242403">
                  <a:extLst>
                    <a:ext uri="{9D8B030D-6E8A-4147-A177-3AD203B41FA5}">
                      <a16:colId xmlns:a16="http://schemas.microsoft.com/office/drawing/2014/main" val="482210564"/>
                    </a:ext>
                  </a:extLst>
                </a:gridCol>
                <a:gridCol w="892069">
                  <a:extLst>
                    <a:ext uri="{9D8B030D-6E8A-4147-A177-3AD203B41FA5}">
                      <a16:colId xmlns:a16="http://schemas.microsoft.com/office/drawing/2014/main" val="1050473119"/>
                    </a:ext>
                  </a:extLst>
                </a:gridCol>
              </a:tblGrid>
              <a:tr h="308337">
                <a:tc>
                  <a:txBody>
                    <a:bodyPr/>
                    <a:lstStyle/>
                    <a:p>
                      <a:r>
                        <a:rPr lang="en-SG" sz="1050" dirty="0"/>
                        <a:t>ID</a:t>
                      </a:r>
                    </a:p>
                  </a:txBody>
                  <a:tcPr/>
                </a:tc>
                <a:tc>
                  <a:txBody>
                    <a:bodyPr/>
                    <a:lstStyle/>
                    <a:p>
                      <a:r>
                        <a:rPr lang="en-SG" sz="1050" dirty="0"/>
                        <a:t>Name</a:t>
                      </a:r>
                    </a:p>
                  </a:txBody>
                  <a:tcPr/>
                </a:tc>
                <a:tc>
                  <a:txBody>
                    <a:bodyPr/>
                    <a:lstStyle/>
                    <a:p>
                      <a:r>
                        <a:rPr lang="en-SG" sz="1050" dirty="0"/>
                        <a:t>Description</a:t>
                      </a:r>
                    </a:p>
                  </a:txBody>
                  <a:tcPr/>
                </a:tc>
                <a:tc>
                  <a:txBody>
                    <a:bodyPr/>
                    <a:lstStyle/>
                    <a:p>
                      <a:r>
                        <a:rPr lang="en-SG" sz="1050" dirty="0"/>
                        <a:t>Availability</a:t>
                      </a:r>
                    </a:p>
                  </a:txBody>
                  <a:tcPr/>
                </a:tc>
                <a:extLst>
                  <a:ext uri="{0D108BD9-81ED-4DB2-BD59-A6C34878D82A}">
                    <a16:rowId xmlns:a16="http://schemas.microsoft.com/office/drawing/2014/main" val="3375046083"/>
                  </a:ext>
                </a:extLst>
              </a:tr>
              <a:tr h="308337">
                <a:tc>
                  <a:txBody>
                    <a:bodyPr/>
                    <a:lstStyle/>
                    <a:p>
                      <a:r>
                        <a:rPr lang="en-SG" sz="1050" dirty="0"/>
                        <a:t>200</a:t>
                      </a:r>
                    </a:p>
                  </a:txBody>
                  <a:tcPr/>
                </a:tc>
                <a:tc>
                  <a:txBody>
                    <a:bodyPr/>
                    <a:lstStyle/>
                    <a:p>
                      <a:r>
                        <a:rPr lang="en-SG" sz="1050" dirty="0"/>
                        <a:t>Awesome Apartment</a:t>
                      </a:r>
                    </a:p>
                  </a:txBody>
                  <a:tcPr/>
                </a:tc>
                <a:tc>
                  <a:txBody>
                    <a:bodyPr/>
                    <a:lstStyle/>
                    <a:p>
                      <a:endParaRPr lang="en-SG" sz="1050" dirty="0"/>
                    </a:p>
                  </a:txBody>
                  <a:tcPr/>
                </a:tc>
                <a:tc>
                  <a:txBody>
                    <a:bodyPr/>
                    <a:lstStyle/>
                    <a:p>
                      <a:r>
                        <a:rPr lang="en-SG" sz="1050" dirty="0"/>
                        <a:t>80%</a:t>
                      </a:r>
                    </a:p>
                  </a:txBody>
                  <a:tcPr/>
                </a:tc>
                <a:extLst>
                  <a:ext uri="{0D108BD9-81ED-4DB2-BD59-A6C34878D82A}">
                    <a16:rowId xmlns:a16="http://schemas.microsoft.com/office/drawing/2014/main" val="3668232492"/>
                  </a:ext>
                </a:extLst>
              </a:tr>
              <a:tr h="308337">
                <a:tc>
                  <a:txBody>
                    <a:bodyPr/>
                    <a:lstStyle/>
                    <a:p>
                      <a:r>
                        <a:rPr lang="en-SG" sz="1050" dirty="0"/>
                        <a:t>210</a:t>
                      </a:r>
                    </a:p>
                  </a:txBody>
                  <a:tcPr/>
                </a:tc>
                <a:tc>
                  <a:txBody>
                    <a:bodyPr/>
                    <a:lstStyle/>
                    <a:p>
                      <a:r>
                        <a:rPr lang="en-SG" sz="1050" dirty="0"/>
                        <a:t>Luxury Location </a:t>
                      </a:r>
                    </a:p>
                  </a:txBody>
                  <a:tcPr/>
                </a:tc>
                <a:tc>
                  <a:txBody>
                    <a:bodyPr/>
                    <a:lstStyle/>
                    <a:p>
                      <a:endParaRPr lang="en-SG" sz="1050"/>
                    </a:p>
                  </a:txBody>
                  <a:tcPr/>
                </a:tc>
                <a:tc>
                  <a:txBody>
                    <a:bodyPr/>
                    <a:lstStyle/>
                    <a:p>
                      <a:r>
                        <a:rPr lang="en-SG" sz="1050" dirty="0"/>
                        <a:t>90%</a:t>
                      </a:r>
                    </a:p>
                  </a:txBody>
                  <a:tcPr/>
                </a:tc>
                <a:extLst>
                  <a:ext uri="{0D108BD9-81ED-4DB2-BD59-A6C34878D82A}">
                    <a16:rowId xmlns:a16="http://schemas.microsoft.com/office/drawing/2014/main" val="598468093"/>
                  </a:ext>
                </a:extLst>
              </a:tr>
              <a:tr h="308337">
                <a:tc>
                  <a:txBody>
                    <a:bodyPr/>
                    <a:lstStyle/>
                    <a:p>
                      <a:r>
                        <a:rPr lang="en-SG" sz="1050" dirty="0"/>
                        <a:t>250</a:t>
                      </a:r>
                    </a:p>
                  </a:txBody>
                  <a:tcPr/>
                </a:tc>
                <a:tc>
                  <a:txBody>
                    <a:bodyPr/>
                    <a:lstStyle/>
                    <a:p>
                      <a:r>
                        <a:rPr lang="en-SG" sz="1050" dirty="0" err="1"/>
                        <a:t>Cozy</a:t>
                      </a:r>
                      <a:r>
                        <a:rPr lang="en-SG" sz="1050" dirty="0"/>
                        <a:t> Downtown</a:t>
                      </a:r>
                    </a:p>
                  </a:txBody>
                  <a:tcPr/>
                </a:tc>
                <a:tc>
                  <a:txBody>
                    <a:bodyPr/>
                    <a:lstStyle/>
                    <a:p>
                      <a:endParaRPr lang="en-SG" sz="1050" dirty="0"/>
                    </a:p>
                  </a:txBody>
                  <a:tcPr/>
                </a:tc>
                <a:tc>
                  <a:txBody>
                    <a:bodyPr/>
                    <a:lstStyle/>
                    <a:p>
                      <a:r>
                        <a:rPr lang="en-SG" sz="1050" dirty="0"/>
                        <a:t>100%</a:t>
                      </a:r>
                    </a:p>
                  </a:txBody>
                  <a:tcPr/>
                </a:tc>
                <a:extLst>
                  <a:ext uri="{0D108BD9-81ED-4DB2-BD59-A6C34878D82A}">
                    <a16:rowId xmlns:a16="http://schemas.microsoft.com/office/drawing/2014/main" val="2597720840"/>
                  </a:ext>
                </a:extLst>
              </a:tr>
            </a:tbl>
          </a:graphicData>
        </a:graphic>
      </p:graphicFrame>
      <p:sp>
        <p:nvSpPr>
          <p:cNvPr id="335" name="Google Shape;4236;p43">
            <a:extLst>
              <a:ext uri="{FF2B5EF4-FFF2-40B4-BE49-F238E27FC236}">
                <a16:creationId xmlns:a16="http://schemas.microsoft.com/office/drawing/2014/main" id="{92A057F6-EB81-466F-A5F9-BAD47019F300}"/>
              </a:ext>
            </a:extLst>
          </p:cNvPr>
          <p:cNvSpPr/>
          <p:nvPr/>
        </p:nvSpPr>
        <p:spPr>
          <a:xfrm>
            <a:off x="5937722" y="2779892"/>
            <a:ext cx="525394" cy="781024"/>
          </a:xfrm>
          <a:custGeom>
            <a:avLst/>
            <a:gdLst/>
            <a:ahLst/>
            <a:cxnLst/>
            <a:rect l="l" t="t" r="r" b="b"/>
            <a:pathLst>
              <a:path w="18364" h="27299" extrusionOk="0">
                <a:moveTo>
                  <a:pt x="865" y="0"/>
                </a:moveTo>
                <a:cubicBezTo>
                  <a:pt x="371" y="0"/>
                  <a:pt x="28" y="392"/>
                  <a:pt x="28" y="1069"/>
                </a:cubicBezTo>
                <a:lnTo>
                  <a:pt x="1" y="11784"/>
                </a:lnTo>
                <a:cubicBezTo>
                  <a:pt x="1" y="12740"/>
                  <a:pt x="667" y="13908"/>
                  <a:pt x="1502" y="14383"/>
                </a:cubicBezTo>
                <a:lnTo>
                  <a:pt x="12741" y="20879"/>
                </a:lnTo>
                <a:lnTo>
                  <a:pt x="16290" y="27298"/>
                </a:lnTo>
                <a:lnTo>
                  <a:pt x="16306" y="22931"/>
                </a:lnTo>
                <a:lnTo>
                  <a:pt x="16825" y="23231"/>
                </a:lnTo>
                <a:cubicBezTo>
                  <a:pt x="17066" y="23371"/>
                  <a:pt x="17296" y="23438"/>
                  <a:pt x="17499" y="23438"/>
                </a:cubicBezTo>
                <a:cubicBezTo>
                  <a:pt x="17994" y="23438"/>
                  <a:pt x="18337" y="23046"/>
                  <a:pt x="18337" y="22369"/>
                </a:cubicBezTo>
                <a:lnTo>
                  <a:pt x="18364" y="11653"/>
                </a:lnTo>
                <a:cubicBezTo>
                  <a:pt x="18364" y="10698"/>
                  <a:pt x="17698" y="9530"/>
                  <a:pt x="16863" y="9055"/>
                </a:cubicBezTo>
                <a:lnTo>
                  <a:pt x="1540" y="206"/>
                </a:lnTo>
                <a:cubicBezTo>
                  <a:pt x="1298" y="66"/>
                  <a:pt x="1069" y="0"/>
                  <a:pt x="865" y="0"/>
                </a:cubicBezTo>
                <a:close/>
              </a:path>
            </a:pathLst>
          </a:custGeom>
          <a:solidFill>
            <a:srgbClr val="FFFFFF">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251;p43">
            <a:extLst>
              <a:ext uri="{FF2B5EF4-FFF2-40B4-BE49-F238E27FC236}">
                <a16:creationId xmlns:a16="http://schemas.microsoft.com/office/drawing/2014/main" id="{2D291D6C-2C94-4F0D-97E5-5F89DD37305B}"/>
              </a:ext>
            </a:extLst>
          </p:cNvPr>
          <p:cNvSpPr/>
          <p:nvPr/>
        </p:nvSpPr>
        <p:spPr>
          <a:xfrm>
            <a:off x="5355654" y="3451936"/>
            <a:ext cx="80101" cy="46246"/>
          </a:xfrm>
          <a:custGeom>
            <a:avLst/>
            <a:gdLst/>
            <a:ahLst/>
            <a:cxnLst/>
            <a:rect l="l" t="t" r="r" b="b"/>
            <a:pathLst>
              <a:path w="4758" h="2747" extrusionOk="0">
                <a:moveTo>
                  <a:pt x="1066" y="0"/>
                </a:moveTo>
                <a:lnTo>
                  <a:pt x="0" y="541"/>
                </a:lnTo>
                <a:lnTo>
                  <a:pt x="3782" y="2747"/>
                </a:lnTo>
                <a:lnTo>
                  <a:pt x="4758" y="2177"/>
                </a:lnTo>
                <a:lnTo>
                  <a:pt x="10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252;p43">
            <a:extLst>
              <a:ext uri="{FF2B5EF4-FFF2-40B4-BE49-F238E27FC236}">
                <a16:creationId xmlns:a16="http://schemas.microsoft.com/office/drawing/2014/main" id="{00C6C1B3-1C4E-41E6-9360-0242946198FE}"/>
              </a:ext>
            </a:extLst>
          </p:cNvPr>
          <p:cNvSpPr/>
          <p:nvPr/>
        </p:nvSpPr>
        <p:spPr>
          <a:xfrm>
            <a:off x="5345284" y="3472659"/>
            <a:ext cx="68249" cy="38923"/>
          </a:xfrm>
          <a:custGeom>
            <a:avLst/>
            <a:gdLst/>
            <a:ahLst/>
            <a:cxnLst/>
            <a:rect l="l" t="t" r="r" b="b"/>
            <a:pathLst>
              <a:path w="4054" h="2312" extrusionOk="0">
                <a:moveTo>
                  <a:pt x="1096" y="0"/>
                </a:moveTo>
                <a:lnTo>
                  <a:pt x="1" y="555"/>
                </a:lnTo>
                <a:lnTo>
                  <a:pt x="3017" y="2311"/>
                </a:lnTo>
                <a:lnTo>
                  <a:pt x="4053" y="1711"/>
                </a:lnTo>
                <a:lnTo>
                  <a:pt x="10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253;p43">
            <a:extLst>
              <a:ext uri="{FF2B5EF4-FFF2-40B4-BE49-F238E27FC236}">
                <a16:creationId xmlns:a16="http://schemas.microsoft.com/office/drawing/2014/main" id="{FE7CC593-A133-43F8-AD85-06BF91BAF2C6}"/>
              </a:ext>
            </a:extLst>
          </p:cNvPr>
          <p:cNvSpPr/>
          <p:nvPr/>
        </p:nvSpPr>
        <p:spPr>
          <a:xfrm>
            <a:off x="5334173" y="3493619"/>
            <a:ext cx="55859" cy="31852"/>
          </a:xfrm>
          <a:custGeom>
            <a:avLst/>
            <a:gdLst/>
            <a:ahLst/>
            <a:cxnLst/>
            <a:rect l="l" t="t" r="r" b="b"/>
            <a:pathLst>
              <a:path w="3318" h="1892" extrusionOk="0">
                <a:moveTo>
                  <a:pt x="1111" y="1"/>
                </a:moveTo>
                <a:lnTo>
                  <a:pt x="0" y="601"/>
                </a:lnTo>
                <a:lnTo>
                  <a:pt x="2237" y="1892"/>
                </a:lnTo>
                <a:lnTo>
                  <a:pt x="3317" y="1276"/>
                </a:lnTo>
                <a:lnTo>
                  <a:pt x="11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254;p43">
            <a:extLst>
              <a:ext uri="{FF2B5EF4-FFF2-40B4-BE49-F238E27FC236}">
                <a16:creationId xmlns:a16="http://schemas.microsoft.com/office/drawing/2014/main" id="{506C7BF2-B62C-4533-9501-26B72C0E8AF1}"/>
              </a:ext>
            </a:extLst>
          </p:cNvPr>
          <p:cNvSpPr/>
          <p:nvPr/>
        </p:nvSpPr>
        <p:spPr>
          <a:xfrm>
            <a:off x="5324055" y="3516616"/>
            <a:ext cx="41465" cy="23518"/>
          </a:xfrm>
          <a:custGeom>
            <a:avLst/>
            <a:gdLst/>
            <a:ahLst/>
            <a:cxnLst/>
            <a:rect l="l" t="t" r="r" b="b"/>
            <a:pathLst>
              <a:path w="2463" h="1397" extrusionOk="0">
                <a:moveTo>
                  <a:pt x="1157" y="1"/>
                </a:moveTo>
                <a:lnTo>
                  <a:pt x="1" y="646"/>
                </a:lnTo>
                <a:lnTo>
                  <a:pt x="1322" y="1396"/>
                </a:lnTo>
                <a:lnTo>
                  <a:pt x="2462" y="751"/>
                </a:lnTo>
                <a:lnTo>
                  <a:pt x="11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255;p43">
            <a:extLst>
              <a:ext uri="{FF2B5EF4-FFF2-40B4-BE49-F238E27FC236}">
                <a16:creationId xmlns:a16="http://schemas.microsoft.com/office/drawing/2014/main" id="{6DEE41F4-223D-45C8-8B17-6C081F7DAB03}"/>
              </a:ext>
            </a:extLst>
          </p:cNvPr>
          <p:cNvSpPr/>
          <p:nvPr/>
        </p:nvSpPr>
        <p:spPr>
          <a:xfrm>
            <a:off x="5459997" y="3412900"/>
            <a:ext cx="45719" cy="45719"/>
          </a:xfrm>
          <a:custGeom>
            <a:avLst/>
            <a:gdLst/>
            <a:ahLst/>
            <a:cxnLst/>
            <a:rect l="l" t="t" r="r" b="b"/>
            <a:pathLst>
              <a:path w="2568" h="1684" extrusionOk="0">
                <a:moveTo>
                  <a:pt x="854" y="188"/>
                </a:moveTo>
                <a:cubicBezTo>
                  <a:pt x="1048" y="188"/>
                  <a:pt x="1281" y="302"/>
                  <a:pt x="1622" y="582"/>
                </a:cubicBezTo>
                <a:cubicBezTo>
                  <a:pt x="2132" y="1002"/>
                  <a:pt x="2192" y="1227"/>
                  <a:pt x="1907" y="1377"/>
                </a:cubicBezTo>
                <a:cubicBezTo>
                  <a:pt x="1821" y="1430"/>
                  <a:pt x="1730" y="1458"/>
                  <a:pt x="1631" y="1458"/>
                </a:cubicBezTo>
                <a:cubicBezTo>
                  <a:pt x="1418" y="1458"/>
                  <a:pt x="1164" y="1329"/>
                  <a:pt x="826" y="1032"/>
                </a:cubicBezTo>
                <a:cubicBezTo>
                  <a:pt x="361" y="627"/>
                  <a:pt x="331" y="417"/>
                  <a:pt x="586" y="267"/>
                </a:cubicBezTo>
                <a:cubicBezTo>
                  <a:pt x="671" y="217"/>
                  <a:pt x="758" y="188"/>
                  <a:pt x="854" y="188"/>
                </a:cubicBezTo>
                <a:close/>
                <a:moveTo>
                  <a:pt x="965" y="1"/>
                </a:moveTo>
                <a:cubicBezTo>
                  <a:pt x="782" y="1"/>
                  <a:pt x="607" y="50"/>
                  <a:pt x="436" y="147"/>
                </a:cubicBezTo>
                <a:cubicBezTo>
                  <a:pt x="1" y="417"/>
                  <a:pt x="1" y="747"/>
                  <a:pt x="526" y="1212"/>
                </a:cubicBezTo>
                <a:cubicBezTo>
                  <a:pt x="869" y="1527"/>
                  <a:pt x="1206" y="1684"/>
                  <a:pt x="1529" y="1684"/>
                </a:cubicBezTo>
                <a:cubicBezTo>
                  <a:pt x="1715" y="1684"/>
                  <a:pt x="1896" y="1632"/>
                  <a:pt x="2072" y="1527"/>
                </a:cubicBezTo>
                <a:cubicBezTo>
                  <a:pt x="2567" y="1242"/>
                  <a:pt x="2522" y="867"/>
                  <a:pt x="1937" y="402"/>
                </a:cubicBezTo>
                <a:cubicBezTo>
                  <a:pt x="1583" y="132"/>
                  <a:pt x="1264" y="1"/>
                  <a:pt x="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256;p43">
            <a:extLst>
              <a:ext uri="{FF2B5EF4-FFF2-40B4-BE49-F238E27FC236}">
                <a16:creationId xmlns:a16="http://schemas.microsoft.com/office/drawing/2014/main" id="{05F6E9CC-1984-4D2F-8F62-441E9F5874B5}"/>
              </a:ext>
            </a:extLst>
          </p:cNvPr>
          <p:cNvSpPr/>
          <p:nvPr/>
        </p:nvSpPr>
        <p:spPr>
          <a:xfrm>
            <a:off x="5488045" y="3395846"/>
            <a:ext cx="45719" cy="45719"/>
          </a:xfrm>
          <a:custGeom>
            <a:avLst/>
            <a:gdLst/>
            <a:ahLst/>
            <a:cxnLst/>
            <a:rect l="l" t="t" r="r" b="b"/>
            <a:pathLst>
              <a:path w="2823" h="1697" extrusionOk="0">
                <a:moveTo>
                  <a:pt x="939" y="186"/>
                </a:moveTo>
                <a:cubicBezTo>
                  <a:pt x="1047" y="186"/>
                  <a:pt x="1156" y="220"/>
                  <a:pt x="1246" y="287"/>
                </a:cubicBezTo>
                <a:cubicBezTo>
                  <a:pt x="1396" y="392"/>
                  <a:pt x="1411" y="497"/>
                  <a:pt x="1306" y="677"/>
                </a:cubicBezTo>
                <a:lnTo>
                  <a:pt x="1216" y="707"/>
                </a:lnTo>
                <a:cubicBezTo>
                  <a:pt x="1059" y="752"/>
                  <a:pt x="935" y="779"/>
                  <a:pt x="830" y="779"/>
                </a:cubicBezTo>
                <a:cubicBezTo>
                  <a:pt x="725" y="779"/>
                  <a:pt x="638" y="752"/>
                  <a:pt x="556" y="692"/>
                </a:cubicBezTo>
                <a:cubicBezTo>
                  <a:pt x="361" y="557"/>
                  <a:pt x="421" y="422"/>
                  <a:pt x="631" y="287"/>
                </a:cubicBezTo>
                <a:cubicBezTo>
                  <a:pt x="721" y="220"/>
                  <a:pt x="830" y="186"/>
                  <a:pt x="939" y="186"/>
                </a:cubicBezTo>
                <a:close/>
                <a:moveTo>
                  <a:pt x="1862" y="749"/>
                </a:moveTo>
                <a:cubicBezTo>
                  <a:pt x="1993" y="749"/>
                  <a:pt x="2094" y="782"/>
                  <a:pt x="2192" y="857"/>
                </a:cubicBezTo>
                <a:lnTo>
                  <a:pt x="2192" y="873"/>
                </a:lnTo>
                <a:cubicBezTo>
                  <a:pt x="2432" y="1023"/>
                  <a:pt x="2372" y="1203"/>
                  <a:pt x="2087" y="1368"/>
                </a:cubicBezTo>
                <a:cubicBezTo>
                  <a:pt x="1974" y="1443"/>
                  <a:pt x="1839" y="1480"/>
                  <a:pt x="1704" y="1480"/>
                </a:cubicBezTo>
                <a:cubicBezTo>
                  <a:pt x="1569" y="1480"/>
                  <a:pt x="1434" y="1443"/>
                  <a:pt x="1321" y="1368"/>
                </a:cubicBezTo>
                <a:cubicBezTo>
                  <a:pt x="1126" y="1263"/>
                  <a:pt x="1096" y="1008"/>
                  <a:pt x="1246" y="873"/>
                </a:cubicBezTo>
                <a:lnTo>
                  <a:pt x="1351" y="842"/>
                </a:lnTo>
                <a:cubicBezTo>
                  <a:pt x="1569" y="782"/>
                  <a:pt x="1730" y="749"/>
                  <a:pt x="1862" y="749"/>
                </a:cubicBezTo>
                <a:close/>
                <a:moveTo>
                  <a:pt x="1125" y="1"/>
                </a:moveTo>
                <a:cubicBezTo>
                  <a:pt x="911" y="1"/>
                  <a:pt x="682" y="76"/>
                  <a:pt x="496" y="182"/>
                </a:cubicBezTo>
                <a:cubicBezTo>
                  <a:pt x="166" y="362"/>
                  <a:pt x="1" y="632"/>
                  <a:pt x="271" y="842"/>
                </a:cubicBezTo>
                <a:cubicBezTo>
                  <a:pt x="387" y="929"/>
                  <a:pt x="515" y="973"/>
                  <a:pt x="687" y="973"/>
                </a:cubicBezTo>
                <a:cubicBezTo>
                  <a:pt x="783" y="973"/>
                  <a:pt x="893" y="959"/>
                  <a:pt x="1021" y="933"/>
                </a:cubicBezTo>
                <a:lnTo>
                  <a:pt x="1021" y="933"/>
                </a:lnTo>
                <a:cubicBezTo>
                  <a:pt x="811" y="1158"/>
                  <a:pt x="796" y="1368"/>
                  <a:pt x="1021" y="1533"/>
                </a:cubicBezTo>
                <a:cubicBezTo>
                  <a:pt x="1157" y="1640"/>
                  <a:pt x="1341" y="1696"/>
                  <a:pt x="1547" y="1696"/>
                </a:cubicBezTo>
                <a:cubicBezTo>
                  <a:pt x="1772" y="1696"/>
                  <a:pt x="2024" y="1629"/>
                  <a:pt x="2267" y="1488"/>
                </a:cubicBezTo>
                <a:cubicBezTo>
                  <a:pt x="2732" y="1218"/>
                  <a:pt x="2822" y="903"/>
                  <a:pt x="2507" y="677"/>
                </a:cubicBezTo>
                <a:cubicBezTo>
                  <a:pt x="2369" y="591"/>
                  <a:pt x="2212" y="550"/>
                  <a:pt x="2020" y="550"/>
                </a:cubicBezTo>
                <a:cubicBezTo>
                  <a:pt x="1878" y="550"/>
                  <a:pt x="1717" y="573"/>
                  <a:pt x="1531" y="617"/>
                </a:cubicBezTo>
                <a:cubicBezTo>
                  <a:pt x="1712" y="392"/>
                  <a:pt x="1712" y="242"/>
                  <a:pt x="1531" y="122"/>
                </a:cubicBezTo>
                <a:cubicBezTo>
                  <a:pt x="1415" y="36"/>
                  <a:pt x="1274" y="1"/>
                  <a:pt x="1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257;p43">
            <a:extLst>
              <a:ext uri="{FF2B5EF4-FFF2-40B4-BE49-F238E27FC236}">
                <a16:creationId xmlns:a16="http://schemas.microsoft.com/office/drawing/2014/main" id="{1460D1F4-BAAB-4FFA-9420-1C1E5BF950BC}"/>
              </a:ext>
            </a:extLst>
          </p:cNvPr>
          <p:cNvSpPr/>
          <p:nvPr/>
        </p:nvSpPr>
        <p:spPr>
          <a:xfrm>
            <a:off x="5522656" y="3380678"/>
            <a:ext cx="45719" cy="45719"/>
          </a:xfrm>
          <a:custGeom>
            <a:avLst/>
            <a:gdLst/>
            <a:ahLst/>
            <a:cxnLst/>
            <a:rect l="l" t="t" r="r" b="b"/>
            <a:pathLst>
              <a:path w="1682" h="1042" extrusionOk="0">
                <a:moveTo>
                  <a:pt x="364" y="1"/>
                </a:moveTo>
                <a:cubicBezTo>
                  <a:pt x="286" y="1"/>
                  <a:pt x="206" y="24"/>
                  <a:pt x="136" y="68"/>
                </a:cubicBezTo>
                <a:cubicBezTo>
                  <a:pt x="1" y="143"/>
                  <a:pt x="1" y="248"/>
                  <a:pt x="76" y="293"/>
                </a:cubicBezTo>
                <a:cubicBezTo>
                  <a:pt x="137" y="327"/>
                  <a:pt x="198" y="342"/>
                  <a:pt x="257" y="342"/>
                </a:cubicBezTo>
                <a:cubicBezTo>
                  <a:pt x="330" y="342"/>
                  <a:pt x="400" y="319"/>
                  <a:pt x="466" y="278"/>
                </a:cubicBezTo>
                <a:cubicBezTo>
                  <a:pt x="601" y="203"/>
                  <a:pt x="616" y="98"/>
                  <a:pt x="526" y="38"/>
                </a:cubicBezTo>
                <a:cubicBezTo>
                  <a:pt x="476" y="13"/>
                  <a:pt x="421" y="1"/>
                  <a:pt x="364" y="1"/>
                </a:cubicBezTo>
                <a:close/>
                <a:moveTo>
                  <a:pt x="1382" y="687"/>
                </a:moveTo>
                <a:cubicBezTo>
                  <a:pt x="1310" y="687"/>
                  <a:pt x="1239" y="706"/>
                  <a:pt x="1171" y="743"/>
                </a:cubicBezTo>
                <a:cubicBezTo>
                  <a:pt x="1036" y="818"/>
                  <a:pt x="1021" y="923"/>
                  <a:pt x="1126" y="998"/>
                </a:cubicBezTo>
                <a:cubicBezTo>
                  <a:pt x="1183" y="1027"/>
                  <a:pt x="1250" y="1042"/>
                  <a:pt x="1317" y="1042"/>
                </a:cubicBezTo>
                <a:cubicBezTo>
                  <a:pt x="1392" y="1042"/>
                  <a:pt x="1468" y="1023"/>
                  <a:pt x="1532" y="983"/>
                </a:cubicBezTo>
                <a:cubicBezTo>
                  <a:pt x="1682" y="893"/>
                  <a:pt x="1682" y="788"/>
                  <a:pt x="1592" y="728"/>
                </a:cubicBezTo>
                <a:lnTo>
                  <a:pt x="1592" y="728"/>
                </a:lnTo>
                <a:lnTo>
                  <a:pt x="1592" y="743"/>
                </a:lnTo>
                <a:cubicBezTo>
                  <a:pt x="1524" y="706"/>
                  <a:pt x="1453" y="687"/>
                  <a:pt x="1382" y="6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258;p43">
            <a:extLst>
              <a:ext uri="{FF2B5EF4-FFF2-40B4-BE49-F238E27FC236}">
                <a16:creationId xmlns:a16="http://schemas.microsoft.com/office/drawing/2014/main" id="{8D6A8563-0A5B-4E03-9BF1-0EFBF5537FCD}"/>
              </a:ext>
            </a:extLst>
          </p:cNvPr>
          <p:cNvSpPr/>
          <p:nvPr/>
        </p:nvSpPr>
        <p:spPr>
          <a:xfrm>
            <a:off x="5527708" y="3372462"/>
            <a:ext cx="45719" cy="45719"/>
          </a:xfrm>
          <a:custGeom>
            <a:avLst/>
            <a:gdLst/>
            <a:ahLst/>
            <a:cxnLst/>
            <a:rect l="l" t="t" r="r" b="b"/>
            <a:pathLst>
              <a:path w="2853" h="1616" extrusionOk="0">
                <a:moveTo>
                  <a:pt x="1023" y="1"/>
                </a:moveTo>
                <a:cubicBezTo>
                  <a:pt x="805" y="1"/>
                  <a:pt x="590" y="62"/>
                  <a:pt x="406" y="184"/>
                </a:cubicBezTo>
                <a:cubicBezTo>
                  <a:pt x="211" y="274"/>
                  <a:pt x="61" y="455"/>
                  <a:pt x="1" y="665"/>
                </a:cubicBezTo>
                <a:lnTo>
                  <a:pt x="286" y="635"/>
                </a:lnTo>
                <a:cubicBezTo>
                  <a:pt x="316" y="485"/>
                  <a:pt x="406" y="364"/>
                  <a:pt x="556" y="304"/>
                </a:cubicBezTo>
                <a:cubicBezTo>
                  <a:pt x="662" y="231"/>
                  <a:pt x="786" y="193"/>
                  <a:pt x="911" y="193"/>
                </a:cubicBezTo>
                <a:cubicBezTo>
                  <a:pt x="1016" y="193"/>
                  <a:pt x="1121" y="220"/>
                  <a:pt x="1217" y="274"/>
                </a:cubicBezTo>
                <a:cubicBezTo>
                  <a:pt x="1457" y="409"/>
                  <a:pt x="1382" y="590"/>
                  <a:pt x="1142" y="725"/>
                </a:cubicBezTo>
                <a:lnTo>
                  <a:pt x="1052" y="785"/>
                </a:lnTo>
                <a:lnTo>
                  <a:pt x="1187" y="905"/>
                </a:lnTo>
                <a:lnTo>
                  <a:pt x="1337" y="815"/>
                </a:lnTo>
                <a:cubicBezTo>
                  <a:pt x="1476" y="716"/>
                  <a:pt x="1633" y="667"/>
                  <a:pt x="1791" y="667"/>
                </a:cubicBezTo>
                <a:cubicBezTo>
                  <a:pt x="1922" y="667"/>
                  <a:pt x="2054" y="701"/>
                  <a:pt x="2177" y="770"/>
                </a:cubicBezTo>
                <a:cubicBezTo>
                  <a:pt x="2447" y="935"/>
                  <a:pt x="2432" y="1115"/>
                  <a:pt x="2162" y="1280"/>
                </a:cubicBezTo>
                <a:cubicBezTo>
                  <a:pt x="1974" y="1374"/>
                  <a:pt x="1773" y="1432"/>
                  <a:pt x="1560" y="1432"/>
                </a:cubicBezTo>
                <a:cubicBezTo>
                  <a:pt x="1536" y="1432"/>
                  <a:pt x="1511" y="1432"/>
                  <a:pt x="1487" y="1430"/>
                </a:cubicBezTo>
                <a:lnTo>
                  <a:pt x="1412" y="1610"/>
                </a:lnTo>
                <a:cubicBezTo>
                  <a:pt x="1456" y="1614"/>
                  <a:pt x="1501" y="1616"/>
                  <a:pt x="1545" y="1616"/>
                </a:cubicBezTo>
                <a:cubicBezTo>
                  <a:pt x="1842" y="1616"/>
                  <a:pt x="2124" y="1531"/>
                  <a:pt x="2372" y="1400"/>
                </a:cubicBezTo>
                <a:cubicBezTo>
                  <a:pt x="2838" y="1130"/>
                  <a:pt x="2853" y="800"/>
                  <a:pt x="2492" y="590"/>
                </a:cubicBezTo>
                <a:cubicBezTo>
                  <a:pt x="2342" y="518"/>
                  <a:pt x="2174" y="481"/>
                  <a:pt x="2006" y="481"/>
                </a:cubicBezTo>
                <a:cubicBezTo>
                  <a:pt x="1822" y="481"/>
                  <a:pt x="1637" y="525"/>
                  <a:pt x="1472" y="620"/>
                </a:cubicBezTo>
                <a:cubicBezTo>
                  <a:pt x="1697" y="425"/>
                  <a:pt x="1742" y="244"/>
                  <a:pt x="1487" y="94"/>
                </a:cubicBezTo>
                <a:cubicBezTo>
                  <a:pt x="1337" y="32"/>
                  <a:pt x="1179" y="1"/>
                  <a:pt x="10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259;p43">
            <a:extLst>
              <a:ext uri="{FF2B5EF4-FFF2-40B4-BE49-F238E27FC236}">
                <a16:creationId xmlns:a16="http://schemas.microsoft.com/office/drawing/2014/main" id="{3EDCA1B1-BD80-49EB-AB2A-F2C5588222D9}"/>
              </a:ext>
            </a:extLst>
          </p:cNvPr>
          <p:cNvSpPr/>
          <p:nvPr/>
        </p:nvSpPr>
        <p:spPr>
          <a:xfrm>
            <a:off x="5556008" y="3353321"/>
            <a:ext cx="48440" cy="45719"/>
          </a:xfrm>
          <a:custGeom>
            <a:avLst/>
            <a:gdLst/>
            <a:ahLst/>
            <a:cxnLst/>
            <a:rect l="l" t="t" r="r" b="b"/>
            <a:pathLst>
              <a:path w="3123" h="1480" extrusionOk="0">
                <a:moveTo>
                  <a:pt x="981" y="179"/>
                </a:moveTo>
                <a:cubicBezTo>
                  <a:pt x="1195" y="179"/>
                  <a:pt x="1474" y="267"/>
                  <a:pt x="1892" y="480"/>
                </a:cubicBezTo>
                <a:cubicBezTo>
                  <a:pt x="2582" y="810"/>
                  <a:pt x="2672" y="1020"/>
                  <a:pt x="2387" y="1185"/>
                </a:cubicBezTo>
                <a:cubicBezTo>
                  <a:pt x="2290" y="1245"/>
                  <a:pt x="2179" y="1277"/>
                  <a:pt x="2046" y="1277"/>
                </a:cubicBezTo>
                <a:cubicBezTo>
                  <a:pt x="1810" y="1277"/>
                  <a:pt x="1504" y="1176"/>
                  <a:pt x="1082" y="945"/>
                </a:cubicBezTo>
                <a:cubicBezTo>
                  <a:pt x="466" y="615"/>
                  <a:pt x="376" y="420"/>
                  <a:pt x="646" y="270"/>
                </a:cubicBezTo>
                <a:cubicBezTo>
                  <a:pt x="744" y="213"/>
                  <a:pt x="850" y="179"/>
                  <a:pt x="981" y="179"/>
                </a:cubicBezTo>
                <a:close/>
                <a:moveTo>
                  <a:pt x="1141" y="0"/>
                </a:moveTo>
                <a:cubicBezTo>
                  <a:pt x="893" y="0"/>
                  <a:pt x="671" y="61"/>
                  <a:pt x="466" y="180"/>
                </a:cubicBezTo>
                <a:cubicBezTo>
                  <a:pt x="1" y="450"/>
                  <a:pt x="76" y="750"/>
                  <a:pt x="766" y="1125"/>
                </a:cubicBezTo>
                <a:cubicBezTo>
                  <a:pt x="1184" y="1360"/>
                  <a:pt x="1571" y="1479"/>
                  <a:pt x="1920" y="1479"/>
                </a:cubicBezTo>
                <a:cubicBezTo>
                  <a:pt x="2172" y="1479"/>
                  <a:pt x="2404" y="1417"/>
                  <a:pt x="2612" y="1290"/>
                </a:cubicBezTo>
                <a:cubicBezTo>
                  <a:pt x="3123" y="1005"/>
                  <a:pt x="2988" y="675"/>
                  <a:pt x="2222" y="300"/>
                </a:cubicBezTo>
                <a:cubicBezTo>
                  <a:pt x="1811" y="98"/>
                  <a:pt x="1455"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4260;p43">
            <a:extLst>
              <a:ext uri="{FF2B5EF4-FFF2-40B4-BE49-F238E27FC236}">
                <a16:creationId xmlns:a16="http://schemas.microsoft.com/office/drawing/2014/main" id="{9D6D351F-2AA1-46BA-B7CE-FCA945313DAF}"/>
              </a:ext>
            </a:extLst>
          </p:cNvPr>
          <p:cNvGrpSpPr/>
          <p:nvPr/>
        </p:nvGrpSpPr>
        <p:grpSpPr>
          <a:xfrm rot="19771698">
            <a:off x="5149473" y="1424548"/>
            <a:ext cx="3459794" cy="2549290"/>
            <a:chOff x="199925" y="1661400"/>
            <a:chExt cx="4480850" cy="3059175"/>
          </a:xfrm>
        </p:grpSpPr>
        <p:sp>
          <p:nvSpPr>
            <p:cNvPr id="346" name="Google Shape;4261;p43">
              <a:extLst>
                <a:ext uri="{FF2B5EF4-FFF2-40B4-BE49-F238E27FC236}">
                  <a16:creationId xmlns:a16="http://schemas.microsoft.com/office/drawing/2014/main" id="{84D6944E-ED6C-4D5F-B9C0-061D6BE4FF17}"/>
                </a:ext>
              </a:extLst>
            </p:cNvPr>
            <p:cNvSpPr/>
            <p:nvPr/>
          </p:nvSpPr>
          <p:spPr>
            <a:xfrm>
              <a:off x="199925" y="2105075"/>
              <a:ext cx="4480850" cy="2615500"/>
            </a:xfrm>
            <a:custGeom>
              <a:avLst/>
              <a:gdLst/>
              <a:ahLst/>
              <a:cxnLst/>
              <a:rect l="l" t="t" r="r" b="b"/>
              <a:pathLst>
                <a:path w="179234" h="104620" extrusionOk="0">
                  <a:moveTo>
                    <a:pt x="58256" y="1"/>
                  </a:moveTo>
                  <a:cubicBezTo>
                    <a:pt x="57100" y="1"/>
                    <a:pt x="55945" y="301"/>
                    <a:pt x="54910" y="902"/>
                  </a:cubicBezTo>
                  <a:lnTo>
                    <a:pt x="2675" y="31061"/>
                  </a:lnTo>
                  <a:cubicBezTo>
                    <a:pt x="0" y="32601"/>
                    <a:pt x="0" y="36465"/>
                    <a:pt x="2675" y="38010"/>
                  </a:cubicBezTo>
                  <a:lnTo>
                    <a:pt x="116496" y="103723"/>
                  </a:lnTo>
                  <a:cubicBezTo>
                    <a:pt x="117530" y="104321"/>
                    <a:pt x="118686" y="104619"/>
                    <a:pt x="119842" y="104619"/>
                  </a:cubicBezTo>
                  <a:cubicBezTo>
                    <a:pt x="120998" y="104619"/>
                    <a:pt x="122154" y="104321"/>
                    <a:pt x="123188" y="103723"/>
                  </a:cubicBezTo>
                  <a:lnTo>
                    <a:pt x="177449" y="72417"/>
                  </a:lnTo>
                  <a:cubicBezTo>
                    <a:pt x="179234" y="71385"/>
                    <a:pt x="179234" y="68809"/>
                    <a:pt x="177449" y="67777"/>
                  </a:cubicBezTo>
                  <a:lnTo>
                    <a:pt x="61603" y="902"/>
                  </a:lnTo>
                  <a:cubicBezTo>
                    <a:pt x="60568" y="301"/>
                    <a:pt x="59412" y="1"/>
                    <a:pt x="58256" y="1"/>
                  </a:cubicBezTo>
                  <a:close/>
                </a:path>
              </a:pathLst>
            </a:custGeom>
            <a:solidFill>
              <a:srgbClr val="B2B2B2">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262;p43">
              <a:extLst>
                <a:ext uri="{FF2B5EF4-FFF2-40B4-BE49-F238E27FC236}">
                  <a16:creationId xmlns:a16="http://schemas.microsoft.com/office/drawing/2014/main" id="{C31FB9D0-BCD8-4231-AE40-A90B925771E3}"/>
                </a:ext>
              </a:extLst>
            </p:cNvPr>
            <p:cNvSpPr/>
            <p:nvPr/>
          </p:nvSpPr>
          <p:spPr>
            <a:xfrm>
              <a:off x="216175" y="2434800"/>
              <a:ext cx="4453825" cy="1956100"/>
            </a:xfrm>
            <a:custGeom>
              <a:avLst/>
              <a:gdLst/>
              <a:ahLst/>
              <a:cxnLst/>
              <a:rect l="l" t="t" r="r" b="b"/>
              <a:pathLst>
                <a:path w="178153" h="78244" extrusionOk="0">
                  <a:moveTo>
                    <a:pt x="4236" y="0"/>
                  </a:moveTo>
                  <a:lnTo>
                    <a:pt x="0" y="3155"/>
                  </a:lnTo>
                  <a:lnTo>
                    <a:pt x="0" y="8565"/>
                  </a:lnTo>
                  <a:lnTo>
                    <a:pt x="27" y="8565"/>
                  </a:lnTo>
                  <a:cubicBezTo>
                    <a:pt x="147" y="9848"/>
                    <a:pt x="890" y="10994"/>
                    <a:pt x="2009" y="11638"/>
                  </a:cubicBezTo>
                  <a:lnTo>
                    <a:pt x="115830" y="77351"/>
                  </a:lnTo>
                  <a:cubicBezTo>
                    <a:pt x="116864" y="77946"/>
                    <a:pt x="118017" y="78243"/>
                    <a:pt x="119171" y="78243"/>
                  </a:cubicBezTo>
                  <a:cubicBezTo>
                    <a:pt x="120325" y="78243"/>
                    <a:pt x="121479" y="77946"/>
                    <a:pt x="122517" y="77351"/>
                  </a:cubicBezTo>
                  <a:lnTo>
                    <a:pt x="176771" y="46039"/>
                  </a:lnTo>
                  <a:cubicBezTo>
                    <a:pt x="177634" y="45548"/>
                    <a:pt x="178152" y="44615"/>
                    <a:pt x="178103" y="43621"/>
                  </a:cubicBezTo>
                  <a:lnTo>
                    <a:pt x="178130" y="43621"/>
                  </a:lnTo>
                  <a:lnTo>
                    <a:pt x="178130" y="38681"/>
                  </a:lnTo>
                  <a:lnTo>
                    <a:pt x="168283" y="36629"/>
                  </a:lnTo>
                  <a:lnTo>
                    <a:pt x="119209" y="63475"/>
                  </a:lnTo>
                  <a:lnTo>
                    <a:pt x="42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263;p43">
              <a:extLst>
                <a:ext uri="{FF2B5EF4-FFF2-40B4-BE49-F238E27FC236}">
                  <a16:creationId xmlns:a16="http://schemas.microsoft.com/office/drawing/2014/main" id="{51710A1D-BBBD-41C9-AB3C-EC87821965DD}"/>
                </a:ext>
              </a:extLst>
            </p:cNvPr>
            <p:cNvSpPr/>
            <p:nvPr/>
          </p:nvSpPr>
          <p:spPr>
            <a:xfrm>
              <a:off x="199925" y="1661400"/>
              <a:ext cx="4480850" cy="2615375"/>
            </a:xfrm>
            <a:custGeom>
              <a:avLst/>
              <a:gdLst/>
              <a:ahLst/>
              <a:cxnLst/>
              <a:rect l="l" t="t" r="r" b="b"/>
              <a:pathLst>
                <a:path w="179234" h="104615" extrusionOk="0">
                  <a:moveTo>
                    <a:pt x="58256" y="0"/>
                  </a:moveTo>
                  <a:cubicBezTo>
                    <a:pt x="57100" y="0"/>
                    <a:pt x="55945" y="299"/>
                    <a:pt x="54910" y="897"/>
                  </a:cubicBezTo>
                  <a:lnTo>
                    <a:pt x="2675" y="31056"/>
                  </a:lnTo>
                  <a:cubicBezTo>
                    <a:pt x="0" y="32601"/>
                    <a:pt x="0" y="36461"/>
                    <a:pt x="2675" y="38005"/>
                  </a:cubicBezTo>
                  <a:lnTo>
                    <a:pt x="116496" y="103718"/>
                  </a:lnTo>
                  <a:cubicBezTo>
                    <a:pt x="117530" y="104316"/>
                    <a:pt x="118686" y="104615"/>
                    <a:pt x="119842" y="104615"/>
                  </a:cubicBezTo>
                  <a:cubicBezTo>
                    <a:pt x="120998" y="104615"/>
                    <a:pt x="122154" y="104316"/>
                    <a:pt x="123188" y="103718"/>
                  </a:cubicBezTo>
                  <a:lnTo>
                    <a:pt x="177449" y="72412"/>
                  </a:lnTo>
                  <a:cubicBezTo>
                    <a:pt x="179234" y="71386"/>
                    <a:pt x="179234" y="68809"/>
                    <a:pt x="177449" y="67772"/>
                  </a:cubicBezTo>
                  <a:lnTo>
                    <a:pt x="61603" y="897"/>
                  </a:lnTo>
                  <a:cubicBezTo>
                    <a:pt x="60568" y="299"/>
                    <a:pt x="59412" y="0"/>
                    <a:pt x="58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264;p43">
              <a:extLst>
                <a:ext uri="{FF2B5EF4-FFF2-40B4-BE49-F238E27FC236}">
                  <a16:creationId xmlns:a16="http://schemas.microsoft.com/office/drawing/2014/main" id="{4F96F50D-2915-44BC-A730-6EE6AE309E8D}"/>
                </a:ext>
              </a:extLst>
            </p:cNvPr>
            <p:cNvSpPr/>
            <p:nvPr/>
          </p:nvSpPr>
          <p:spPr>
            <a:xfrm>
              <a:off x="278125" y="1728250"/>
              <a:ext cx="4296625" cy="2481650"/>
            </a:xfrm>
            <a:custGeom>
              <a:avLst/>
              <a:gdLst/>
              <a:ahLst/>
              <a:cxnLst/>
              <a:rect l="l" t="t" r="r" b="b"/>
              <a:pathLst>
                <a:path w="171865" h="99266" extrusionOk="0">
                  <a:moveTo>
                    <a:pt x="55124" y="1"/>
                  </a:moveTo>
                  <a:cubicBezTo>
                    <a:pt x="54431" y="1"/>
                    <a:pt x="53739" y="180"/>
                    <a:pt x="53120" y="537"/>
                  </a:cubicBezTo>
                  <a:lnTo>
                    <a:pt x="44113" y="5739"/>
                  </a:lnTo>
                  <a:lnTo>
                    <a:pt x="45777" y="6695"/>
                  </a:lnTo>
                  <a:cubicBezTo>
                    <a:pt x="46886" y="7344"/>
                    <a:pt x="46886" y="8949"/>
                    <a:pt x="45777" y="9593"/>
                  </a:cubicBezTo>
                  <a:lnTo>
                    <a:pt x="23249" y="22596"/>
                  </a:lnTo>
                  <a:cubicBezTo>
                    <a:pt x="22526" y="23019"/>
                    <a:pt x="21717" y="23231"/>
                    <a:pt x="20907" y="23231"/>
                  </a:cubicBezTo>
                  <a:cubicBezTo>
                    <a:pt x="20098" y="23231"/>
                    <a:pt x="19289" y="23019"/>
                    <a:pt x="18566" y="22596"/>
                  </a:cubicBezTo>
                  <a:lnTo>
                    <a:pt x="16737" y="21548"/>
                  </a:lnTo>
                  <a:lnTo>
                    <a:pt x="890" y="30697"/>
                  </a:lnTo>
                  <a:cubicBezTo>
                    <a:pt x="0" y="31215"/>
                    <a:pt x="0" y="32498"/>
                    <a:pt x="890" y="33017"/>
                  </a:cubicBezTo>
                  <a:lnTo>
                    <a:pt x="114711" y="98729"/>
                  </a:lnTo>
                  <a:cubicBezTo>
                    <a:pt x="115330" y="99087"/>
                    <a:pt x="116022" y="99266"/>
                    <a:pt x="116715" y="99266"/>
                  </a:cubicBezTo>
                  <a:cubicBezTo>
                    <a:pt x="117407" y="99266"/>
                    <a:pt x="118101" y="99087"/>
                    <a:pt x="118723" y="98729"/>
                  </a:cubicBezTo>
                  <a:lnTo>
                    <a:pt x="170969" y="68581"/>
                  </a:lnTo>
                  <a:cubicBezTo>
                    <a:pt x="171864" y="68068"/>
                    <a:pt x="171864" y="66774"/>
                    <a:pt x="170969" y="66261"/>
                  </a:cubicBezTo>
                  <a:lnTo>
                    <a:pt x="57132" y="537"/>
                  </a:lnTo>
                  <a:cubicBezTo>
                    <a:pt x="56509" y="180"/>
                    <a:pt x="55816" y="1"/>
                    <a:pt x="55124" y="1"/>
                  </a:cubicBezTo>
                  <a:close/>
                </a:path>
              </a:pathLst>
            </a:custGeom>
            <a:solidFill>
              <a:srgbClr val="B4E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265;p43">
              <a:extLst>
                <a:ext uri="{FF2B5EF4-FFF2-40B4-BE49-F238E27FC236}">
                  <a16:creationId xmlns:a16="http://schemas.microsoft.com/office/drawing/2014/main" id="{5B126DDE-F099-448E-8737-39038E53F521}"/>
                </a:ext>
              </a:extLst>
            </p:cNvPr>
            <p:cNvSpPr/>
            <p:nvPr/>
          </p:nvSpPr>
          <p:spPr>
            <a:xfrm>
              <a:off x="460725" y="2446250"/>
              <a:ext cx="74400" cy="42875"/>
            </a:xfrm>
            <a:custGeom>
              <a:avLst/>
              <a:gdLst/>
              <a:ahLst/>
              <a:cxnLst/>
              <a:rect l="l" t="t" r="r" b="b"/>
              <a:pathLst>
                <a:path w="2976" h="1715" extrusionOk="0">
                  <a:moveTo>
                    <a:pt x="661" y="1"/>
                  </a:moveTo>
                  <a:lnTo>
                    <a:pt x="0" y="339"/>
                  </a:lnTo>
                  <a:lnTo>
                    <a:pt x="2358" y="1715"/>
                  </a:lnTo>
                  <a:lnTo>
                    <a:pt x="2975" y="1360"/>
                  </a:lnTo>
                  <a:lnTo>
                    <a:pt x="6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266;p43">
              <a:extLst>
                <a:ext uri="{FF2B5EF4-FFF2-40B4-BE49-F238E27FC236}">
                  <a16:creationId xmlns:a16="http://schemas.microsoft.com/office/drawing/2014/main" id="{3DFE9B78-C8AC-4CE6-BF79-D44176CB5C0F}"/>
                </a:ext>
              </a:extLst>
            </p:cNvPr>
            <p:cNvSpPr/>
            <p:nvPr/>
          </p:nvSpPr>
          <p:spPr>
            <a:xfrm>
              <a:off x="451150" y="2465375"/>
              <a:ext cx="63225" cy="36175"/>
            </a:xfrm>
            <a:custGeom>
              <a:avLst/>
              <a:gdLst/>
              <a:ahLst/>
              <a:cxnLst/>
              <a:rect l="l" t="t" r="r" b="b"/>
              <a:pathLst>
                <a:path w="2529" h="1447" extrusionOk="0">
                  <a:moveTo>
                    <a:pt x="678" y="0"/>
                  </a:moveTo>
                  <a:lnTo>
                    <a:pt x="1" y="355"/>
                  </a:lnTo>
                  <a:lnTo>
                    <a:pt x="1884" y="1447"/>
                  </a:lnTo>
                  <a:lnTo>
                    <a:pt x="2528" y="1075"/>
                  </a:lnTo>
                  <a:lnTo>
                    <a:pt x="6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267;p43">
              <a:extLst>
                <a:ext uri="{FF2B5EF4-FFF2-40B4-BE49-F238E27FC236}">
                  <a16:creationId xmlns:a16="http://schemas.microsoft.com/office/drawing/2014/main" id="{9294EE5B-2C69-489B-83EF-8CDD262A0CE4}"/>
                </a:ext>
              </a:extLst>
            </p:cNvPr>
            <p:cNvSpPr/>
            <p:nvPr/>
          </p:nvSpPr>
          <p:spPr>
            <a:xfrm>
              <a:off x="440650" y="2485025"/>
              <a:ext cx="51875" cy="29500"/>
            </a:xfrm>
            <a:custGeom>
              <a:avLst/>
              <a:gdLst/>
              <a:ahLst/>
              <a:cxnLst/>
              <a:rect l="l" t="t" r="r" b="b"/>
              <a:pathLst>
                <a:path w="2075" h="1180" extrusionOk="0">
                  <a:moveTo>
                    <a:pt x="705" y="0"/>
                  </a:moveTo>
                  <a:lnTo>
                    <a:pt x="1" y="377"/>
                  </a:lnTo>
                  <a:lnTo>
                    <a:pt x="1404" y="1179"/>
                  </a:lnTo>
                  <a:lnTo>
                    <a:pt x="2075" y="792"/>
                  </a:lnTo>
                  <a:lnTo>
                    <a:pt x="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268;p43">
              <a:extLst>
                <a:ext uri="{FF2B5EF4-FFF2-40B4-BE49-F238E27FC236}">
                  <a16:creationId xmlns:a16="http://schemas.microsoft.com/office/drawing/2014/main" id="{CEF2AF6D-1E0A-4512-AD25-6479C3470753}"/>
                </a:ext>
              </a:extLst>
            </p:cNvPr>
            <p:cNvSpPr/>
            <p:nvPr/>
          </p:nvSpPr>
          <p:spPr>
            <a:xfrm>
              <a:off x="431500" y="2506300"/>
              <a:ext cx="38250" cy="21725"/>
            </a:xfrm>
            <a:custGeom>
              <a:avLst/>
              <a:gdLst/>
              <a:ahLst/>
              <a:cxnLst/>
              <a:rect l="l" t="t" r="r" b="b"/>
              <a:pathLst>
                <a:path w="1530" h="869" extrusionOk="0">
                  <a:moveTo>
                    <a:pt x="721" y="1"/>
                  </a:moveTo>
                  <a:lnTo>
                    <a:pt x="1" y="399"/>
                  </a:lnTo>
                  <a:lnTo>
                    <a:pt x="825" y="869"/>
                  </a:lnTo>
                  <a:lnTo>
                    <a:pt x="1529" y="465"/>
                  </a:lnTo>
                  <a:lnTo>
                    <a:pt x="7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269;p43">
              <a:extLst>
                <a:ext uri="{FF2B5EF4-FFF2-40B4-BE49-F238E27FC236}">
                  <a16:creationId xmlns:a16="http://schemas.microsoft.com/office/drawing/2014/main" id="{3406FC58-1186-429D-93AF-533F35D95BA7}"/>
                </a:ext>
              </a:extLst>
            </p:cNvPr>
            <p:cNvSpPr/>
            <p:nvPr/>
          </p:nvSpPr>
          <p:spPr>
            <a:xfrm>
              <a:off x="557475" y="2426175"/>
              <a:ext cx="40150" cy="26225"/>
            </a:xfrm>
            <a:custGeom>
              <a:avLst/>
              <a:gdLst/>
              <a:ahLst/>
              <a:cxnLst/>
              <a:rect l="l" t="t" r="r" b="b"/>
              <a:pathLst>
                <a:path w="1606" h="1049" extrusionOk="0">
                  <a:moveTo>
                    <a:pt x="538" y="123"/>
                  </a:moveTo>
                  <a:cubicBezTo>
                    <a:pt x="662" y="123"/>
                    <a:pt x="812" y="195"/>
                    <a:pt x="1021" y="367"/>
                  </a:cubicBezTo>
                  <a:cubicBezTo>
                    <a:pt x="1343" y="624"/>
                    <a:pt x="1376" y="771"/>
                    <a:pt x="1201" y="869"/>
                  </a:cubicBezTo>
                  <a:cubicBezTo>
                    <a:pt x="1147" y="898"/>
                    <a:pt x="1091" y="914"/>
                    <a:pt x="1030" y="914"/>
                  </a:cubicBezTo>
                  <a:cubicBezTo>
                    <a:pt x="894" y="914"/>
                    <a:pt x="734" y="836"/>
                    <a:pt x="519" y="651"/>
                  </a:cubicBezTo>
                  <a:cubicBezTo>
                    <a:pt x="224" y="394"/>
                    <a:pt x="213" y="263"/>
                    <a:pt x="372" y="171"/>
                  </a:cubicBezTo>
                  <a:cubicBezTo>
                    <a:pt x="423" y="140"/>
                    <a:pt x="478" y="123"/>
                    <a:pt x="538" y="123"/>
                  </a:cubicBezTo>
                  <a:close/>
                  <a:moveTo>
                    <a:pt x="610" y="0"/>
                  </a:moveTo>
                  <a:cubicBezTo>
                    <a:pt x="497" y="0"/>
                    <a:pt x="387" y="32"/>
                    <a:pt x="279" y="94"/>
                  </a:cubicBezTo>
                  <a:cubicBezTo>
                    <a:pt x="0" y="258"/>
                    <a:pt x="6" y="471"/>
                    <a:pt x="328" y="760"/>
                  </a:cubicBezTo>
                  <a:cubicBezTo>
                    <a:pt x="545" y="953"/>
                    <a:pt x="753" y="1048"/>
                    <a:pt x="954" y="1048"/>
                  </a:cubicBezTo>
                  <a:cubicBezTo>
                    <a:pt x="1072" y="1048"/>
                    <a:pt x="1187" y="1016"/>
                    <a:pt x="1300" y="951"/>
                  </a:cubicBezTo>
                  <a:cubicBezTo>
                    <a:pt x="1605" y="782"/>
                    <a:pt x="1578" y="547"/>
                    <a:pt x="1207" y="252"/>
                  </a:cubicBezTo>
                  <a:cubicBezTo>
                    <a:pt x="990" y="83"/>
                    <a:pt x="795" y="0"/>
                    <a:pt x="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270;p43">
              <a:extLst>
                <a:ext uri="{FF2B5EF4-FFF2-40B4-BE49-F238E27FC236}">
                  <a16:creationId xmlns:a16="http://schemas.microsoft.com/office/drawing/2014/main" id="{D04D2653-8585-4944-B365-2CF6921C13E4}"/>
                </a:ext>
              </a:extLst>
            </p:cNvPr>
            <p:cNvSpPr/>
            <p:nvPr/>
          </p:nvSpPr>
          <p:spPr>
            <a:xfrm>
              <a:off x="583525" y="2410200"/>
              <a:ext cx="44125" cy="26600"/>
            </a:xfrm>
            <a:custGeom>
              <a:avLst/>
              <a:gdLst/>
              <a:ahLst/>
              <a:cxnLst/>
              <a:rect l="l" t="t" r="r" b="b"/>
              <a:pathLst>
                <a:path w="1765" h="1064" extrusionOk="0">
                  <a:moveTo>
                    <a:pt x="603" y="120"/>
                  </a:moveTo>
                  <a:cubicBezTo>
                    <a:pt x="666" y="120"/>
                    <a:pt x="726" y="140"/>
                    <a:pt x="782" y="182"/>
                  </a:cubicBezTo>
                  <a:cubicBezTo>
                    <a:pt x="874" y="247"/>
                    <a:pt x="885" y="313"/>
                    <a:pt x="820" y="427"/>
                  </a:cubicBezTo>
                  <a:lnTo>
                    <a:pt x="765" y="438"/>
                  </a:lnTo>
                  <a:cubicBezTo>
                    <a:pt x="665" y="469"/>
                    <a:pt x="586" y="487"/>
                    <a:pt x="519" y="487"/>
                  </a:cubicBezTo>
                  <a:cubicBezTo>
                    <a:pt x="455" y="487"/>
                    <a:pt x="401" y="470"/>
                    <a:pt x="350" y="433"/>
                  </a:cubicBezTo>
                  <a:lnTo>
                    <a:pt x="345" y="433"/>
                  </a:lnTo>
                  <a:cubicBezTo>
                    <a:pt x="225" y="346"/>
                    <a:pt x="258" y="253"/>
                    <a:pt x="394" y="182"/>
                  </a:cubicBezTo>
                  <a:cubicBezTo>
                    <a:pt x="465" y="142"/>
                    <a:pt x="535" y="120"/>
                    <a:pt x="603" y="120"/>
                  </a:cubicBezTo>
                  <a:close/>
                  <a:moveTo>
                    <a:pt x="1157" y="470"/>
                  </a:moveTo>
                  <a:cubicBezTo>
                    <a:pt x="1241" y="470"/>
                    <a:pt x="1306" y="492"/>
                    <a:pt x="1371" y="537"/>
                  </a:cubicBezTo>
                  <a:cubicBezTo>
                    <a:pt x="1519" y="640"/>
                    <a:pt x="1475" y="750"/>
                    <a:pt x="1311" y="848"/>
                  </a:cubicBezTo>
                  <a:cubicBezTo>
                    <a:pt x="1223" y="899"/>
                    <a:pt x="1134" y="926"/>
                    <a:pt x="1048" y="926"/>
                  </a:cubicBezTo>
                  <a:cubicBezTo>
                    <a:pt x="969" y="926"/>
                    <a:pt x="893" y="903"/>
                    <a:pt x="825" y="853"/>
                  </a:cubicBezTo>
                  <a:cubicBezTo>
                    <a:pt x="705" y="760"/>
                    <a:pt x="689" y="668"/>
                    <a:pt x="782" y="548"/>
                  </a:cubicBezTo>
                  <a:lnTo>
                    <a:pt x="853" y="526"/>
                  </a:lnTo>
                  <a:cubicBezTo>
                    <a:pt x="982" y="489"/>
                    <a:pt x="1078" y="470"/>
                    <a:pt x="1157" y="470"/>
                  </a:cubicBezTo>
                  <a:close/>
                  <a:moveTo>
                    <a:pt x="706" y="1"/>
                  </a:moveTo>
                  <a:cubicBezTo>
                    <a:pt x="571" y="1"/>
                    <a:pt x="427" y="48"/>
                    <a:pt x="307" y="116"/>
                  </a:cubicBezTo>
                  <a:cubicBezTo>
                    <a:pt x="99" y="231"/>
                    <a:pt x="1" y="406"/>
                    <a:pt x="170" y="531"/>
                  </a:cubicBezTo>
                  <a:cubicBezTo>
                    <a:pt x="237" y="584"/>
                    <a:pt x="317" y="609"/>
                    <a:pt x="424" y="609"/>
                  </a:cubicBezTo>
                  <a:cubicBezTo>
                    <a:pt x="483" y="609"/>
                    <a:pt x="551" y="601"/>
                    <a:pt x="629" y="586"/>
                  </a:cubicBezTo>
                  <a:lnTo>
                    <a:pt x="629" y="586"/>
                  </a:lnTo>
                  <a:cubicBezTo>
                    <a:pt x="509" y="733"/>
                    <a:pt x="498" y="853"/>
                    <a:pt x="634" y="962"/>
                  </a:cubicBezTo>
                  <a:cubicBezTo>
                    <a:pt x="721" y="1029"/>
                    <a:pt x="835" y="1063"/>
                    <a:pt x="961" y="1063"/>
                  </a:cubicBezTo>
                  <a:cubicBezTo>
                    <a:pt x="1103" y="1063"/>
                    <a:pt x="1261" y="1019"/>
                    <a:pt x="1415" y="930"/>
                  </a:cubicBezTo>
                  <a:cubicBezTo>
                    <a:pt x="1704" y="766"/>
                    <a:pt x="1764" y="564"/>
                    <a:pt x="1562" y="427"/>
                  </a:cubicBezTo>
                  <a:cubicBezTo>
                    <a:pt x="1477" y="367"/>
                    <a:pt x="1379" y="339"/>
                    <a:pt x="1260" y="339"/>
                  </a:cubicBezTo>
                  <a:cubicBezTo>
                    <a:pt x="1173" y="339"/>
                    <a:pt x="1074" y="354"/>
                    <a:pt x="962" y="384"/>
                  </a:cubicBezTo>
                  <a:cubicBezTo>
                    <a:pt x="1071" y="242"/>
                    <a:pt x="1071" y="149"/>
                    <a:pt x="956" y="73"/>
                  </a:cubicBezTo>
                  <a:cubicBezTo>
                    <a:pt x="884" y="22"/>
                    <a:pt x="797" y="1"/>
                    <a:pt x="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271;p43">
              <a:extLst>
                <a:ext uri="{FF2B5EF4-FFF2-40B4-BE49-F238E27FC236}">
                  <a16:creationId xmlns:a16="http://schemas.microsoft.com/office/drawing/2014/main" id="{07D07C40-7B52-432B-8BB6-720CA908CC0C}"/>
                </a:ext>
              </a:extLst>
            </p:cNvPr>
            <p:cNvSpPr/>
            <p:nvPr/>
          </p:nvSpPr>
          <p:spPr>
            <a:xfrm>
              <a:off x="615475" y="2406325"/>
              <a:ext cx="26500" cy="16275"/>
            </a:xfrm>
            <a:custGeom>
              <a:avLst/>
              <a:gdLst/>
              <a:ahLst/>
              <a:cxnLst/>
              <a:rect l="l" t="t" r="r" b="b"/>
              <a:pathLst>
                <a:path w="1060" h="651" extrusionOk="0">
                  <a:moveTo>
                    <a:pt x="226" y="0"/>
                  </a:moveTo>
                  <a:cubicBezTo>
                    <a:pt x="180" y="0"/>
                    <a:pt x="135" y="13"/>
                    <a:pt x="93" y="37"/>
                  </a:cubicBezTo>
                  <a:cubicBezTo>
                    <a:pt x="11" y="86"/>
                    <a:pt x="0" y="151"/>
                    <a:pt x="60" y="184"/>
                  </a:cubicBezTo>
                  <a:cubicBezTo>
                    <a:pt x="96" y="202"/>
                    <a:pt x="136" y="211"/>
                    <a:pt x="175" y="211"/>
                  </a:cubicBezTo>
                  <a:cubicBezTo>
                    <a:pt x="219" y="211"/>
                    <a:pt x="263" y="199"/>
                    <a:pt x="301" y="173"/>
                  </a:cubicBezTo>
                  <a:cubicBezTo>
                    <a:pt x="388" y="124"/>
                    <a:pt x="393" y="64"/>
                    <a:pt x="339" y="26"/>
                  </a:cubicBezTo>
                  <a:cubicBezTo>
                    <a:pt x="302" y="8"/>
                    <a:pt x="264" y="0"/>
                    <a:pt x="226" y="0"/>
                  </a:cubicBezTo>
                  <a:close/>
                  <a:moveTo>
                    <a:pt x="881" y="422"/>
                  </a:moveTo>
                  <a:cubicBezTo>
                    <a:pt x="832" y="422"/>
                    <a:pt x="784" y="436"/>
                    <a:pt x="743" y="462"/>
                  </a:cubicBezTo>
                  <a:cubicBezTo>
                    <a:pt x="650" y="511"/>
                    <a:pt x="650" y="582"/>
                    <a:pt x="705" y="621"/>
                  </a:cubicBezTo>
                  <a:cubicBezTo>
                    <a:pt x="744" y="641"/>
                    <a:pt x="786" y="650"/>
                    <a:pt x="828" y="650"/>
                  </a:cubicBezTo>
                  <a:cubicBezTo>
                    <a:pt x="877" y="650"/>
                    <a:pt x="925" y="636"/>
                    <a:pt x="967" y="610"/>
                  </a:cubicBezTo>
                  <a:cubicBezTo>
                    <a:pt x="1059" y="561"/>
                    <a:pt x="1059" y="490"/>
                    <a:pt x="999" y="451"/>
                  </a:cubicBezTo>
                  <a:cubicBezTo>
                    <a:pt x="962" y="432"/>
                    <a:pt x="921" y="422"/>
                    <a:pt x="881" y="4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272;p43">
              <a:extLst>
                <a:ext uri="{FF2B5EF4-FFF2-40B4-BE49-F238E27FC236}">
                  <a16:creationId xmlns:a16="http://schemas.microsoft.com/office/drawing/2014/main" id="{D40D4BA0-A258-4815-AF27-792F337809EB}"/>
                </a:ext>
              </a:extLst>
            </p:cNvPr>
            <p:cNvSpPr/>
            <p:nvPr/>
          </p:nvSpPr>
          <p:spPr>
            <a:xfrm>
              <a:off x="620525" y="2389700"/>
              <a:ext cx="44375" cy="25225"/>
            </a:xfrm>
            <a:custGeom>
              <a:avLst/>
              <a:gdLst/>
              <a:ahLst/>
              <a:cxnLst/>
              <a:rect l="l" t="t" r="r" b="b"/>
              <a:pathLst>
                <a:path w="1775" h="1009" extrusionOk="0">
                  <a:moveTo>
                    <a:pt x="661" y="1"/>
                  </a:moveTo>
                  <a:cubicBezTo>
                    <a:pt x="529" y="1"/>
                    <a:pt x="382" y="37"/>
                    <a:pt x="246" y="117"/>
                  </a:cubicBezTo>
                  <a:cubicBezTo>
                    <a:pt x="104" y="199"/>
                    <a:pt x="22" y="292"/>
                    <a:pt x="0" y="412"/>
                  </a:cubicBezTo>
                  <a:lnTo>
                    <a:pt x="170" y="396"/>
                  </a:lnTo>
                  <a:cubicBezTo>
                    <a:pt x="191" y="303"/>
                    <a:pt x="251" y="227"/>
                    <a:pt x="339" y="188"/>
                  </a:cubicBezTo>
                  <a:cubicBezTo>
                    <a:pt x="408" y="143"/>
                    <a:pt x="488" y="120"/>
                    <a:pt x="567" y="120"/>
                  </a:cubicBezTo>
                  <a:cubicBezTo>
                    <a:pt x="631" y="120"/>
                    <a:pt x="695" y="135"/>
                    <a:pt x="754" y="167"/>
                  </a:cubicBezTo>
                  <a:cubicBezTo>
                    <a:pt x="901" y="254"/>
                    <a:pt x="857" y="363"/>
                    <a:pt x="710" y="450"/>
                  </a:cubicBezTo>
                  <a:lnTo>
                    <a:pt x="650" y="483"/>
                  </a:lnTo>
                  <a:lnTo>
                    <a:pt x="737" y="565"/>
                  </a:lnTo>
                  <a:lnTo>
                    <a:pt x="830" y="511"/>
                  </a:lnTo>
                  <a:cubicBezTo>
                    <a:pt x="933" y="452"/>
                    <a:pt x="1030" y="415"/>
                    <a:pt x="1128" y="415"/>
                  </a:cubicBezTo>
                  <a:cubicBezTo>
                    <a:pt x="1202" y="415"/>
                    <a:pt x="1276" y="436"/>
                    <a:pt x="1354" y="483"/>
                  </a:cubicBezTo>
                  <a:cubicBezTo>
                    <a:pt x="1523" y="581"/>
                    <a:pt x="1512" y="702"/>
                    <a:pt x="1343" y="794"/>
                  </a:cubicBezTo>
                  <a:cubicBezTo>
                    <a:pt x="1227" y="860"/>
                    <a:pt x="1091" y="893"/>
                    <a:pt x="959" y="893"/>
                  </a:cubicBezTo>
                  <a:cubicBezTo>
                    <a:pt x="949" y="893"/>
                    <a:pt x="938" y="893"/>
                    <a:pt x="928" y="893"/>
                  </a:cubicBezTo>
                  <a:lnTo>
                    <a:pt x="879" y="1007"/>
                  </a:lnTo>
                  <a:cubicBezTo>
                    <a:pt x="900" y="1008"/>
                    <a:pt x="920" y="1009"/>
                    <a:pt x="941" y="1009"/>
                  </a:cubicBezTo>
                  <a:cubicBezTo>
                    <a:pt x="1128" y="1009"/>
                    <a:pt x="1312" y="964"/>
                    <a:pt x="1474" y="871"/>
                  </a:cubicBezTo>
                  <a:cubicBezTo>
                    <a:pt x="1769" y="702"/>
                    <a:pt x="1774" y="500"/>
                    <a:pt x="1551" y="374"/>
                  </a:cubicBezTo>
                  <a:cubicBezTo>
                    <a:pt x="1463" y="324"/>
                    <a:pt x="1365" y="301"/>
                    <a:pt x="1265" y="301"/>
                  </a:cubicBezTo>
                  <a:cubicBezTo>
                    <a:pt x="1148" y="301"/>
                    <a:pt x="1027" y="332"/>
                    <a:pt x="912" y="385"/>
                  </a:cubicBezTo>
                  <a:cubicBezTo>
                    <a:pt x="1059" y="265"/>
                    <a:pt x="1076" y="150"/>
                    <a:pt x="923" y="63"/>
                  </a:cubicBezTo>
                  <a:cubicBezTo>
                    <a:pt x="854" y="23"/>
                    <a:pt x="762" y="1"/>
                    <a:pt x="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273;p43">
              <a:extLst>
                <a:ext uri="{FF2B5EF4-FFF2-40B4-BE49-F238E27FC236}">
                  <a16:creationId xmlns:a16="http://schemas.microsoft.com/office/drawing/2014/main" id="{D7ED55DD-A1FB-4B32-A629-D11D48535FDA}"/>
                </a:ext>
              </a:extLst>
            </p:cNvPr>
            <p:cNvSpPr/>
            <p:nvPr/>
          </p:nvSpPr>
          <p:spPr>
            <a:xfrm>
              <a:off x="646575" y="2374100"/>
              <a:ext cx="48750" cy="23050"/>
            </a:xfrm>
            <a:custGeom>
              <a:avLst/>
              <a:gdLst/>
              <a:ahLst/>
              <a:cxnLst/>
              <a:rect l="l" t="t" r="r" b="b"/>
              <a:pathLst>
                <a:path w="1950" h="922" extrusionOk="0">
                  <a:moveTo>
                    <a:pt x="622" y="118"/>
                  </a:moveTo>
                  <a:cubicBezTo>
                    <a:pt x="760" y="118"/>
                    <a:pt x="938" y="171"/>
                    <a:pt x="1191" y="299"/>
                  </a:cubicBezTo>
                  <a:cubicBezTo>
                    <a:pt x="1611" y="512"/>
                    <a:pt x="1677" y="638"/>
                    <a:pt x="1497" y="736"/>
                  </a:cubicBezTo>
                  <a:cubicBezTo>
                    <a:pt x="1433" y="774"/>
                    <a:pt x="1361" y="794"/>
                    <a:pt x="1276" y="794"/>
                  </a:cubicBezTo>
                  <a:cubicBezTo>
                    <a:pt x="1127" y="794"/>
                    <a:pt x="938" y="733"/>
                    <a:pt x="678" y="594"/>
                  </a:cubicBezTo>
                  <a:cubicBezTo>
                    <a:pt x="290" y="387"/>
                    <a:pt x="247" y="267"/>
                    <a:pt x="405" y="174"/>
                  </a:cubicBezTo>
                  <a:cubicBezTo>
                    <a:pt x="467" y="138"/>
                    <a:pt x="537" y="118"/>
                    <a:pt x="622" y="118"/>
                  </a:cubicBezTo>
                  <a:close/>
                  <a:moveTo>
                    <a:pt x="714" y="0"/>
                  </a:moveTo>
                  <a:cubicBezTo>
                    <a:pt x="556" y="0"/>
                    <a:pt x="413" y="39"/>
                    <a:pt x="285" y="114"/>
                  </a:cubicBezTo>
                  <a:cubicBezTo>
                    <a:pt x="1" y="278"/>
                    <a:pt x="45" y="469"/>
                    <a:pt x="476" y="709"/>
                  </a:cubicBezTo>
                  <a:cubicBezTo>
                    <a:pt x="740" y="850"/>
                    <a:pt x="981" y="921"/>
                    <a:pt x="1199" y="921"/>
                  </a:cubicBezTo>
                  <a:cubicBezTo>
                    <a:pt x="1358" y="921"/>
                    <a:pt x="1505" y="883"/>
                    <a:pt x="1639" y="807"/>
                  </a:cubicBezTo>
                  <a:cubicBezTo>
                    <a:pt x="1950" y="627"/>
                    <a:pt x="1873" y="419"/>
                    <a:pt x="1387" y="185"/>
                  </a:cubicBezTo>
                  <a:cubicBezTo>
                    <a:pt x="1136" y="60"/>
                    <a:pt x="913" y="0"/>
                    <a:pt x="7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274;p43">
              <a:extLst>
                <a:ext uri="{FF2B5EF4-FFF2-40B4-BE49-F238E27FC236}">
                  <a16:creationId xmlns:a16="http://schemas.microsoft.com/office/drawing/2014/main" id="{CF2D073B-3390-418F-84D6-5B0788FEA4C1}"/>
                </a:ext>
              </a:extLst>
            </p:cNvPr>
            <p:cNvSpPr/>
            <p:nvPr/>
          </p:nvSpPr>
          <p:spPr>
            <a:xfrm>
              <a:off x="1601050" y="1792700"/>
              <a:ext cx="78625" cy="46975"/>
            </a:xfrm>
            <a:custGeom>
              <a:avLst/>
              <a:gdLst/>
              <a:ahLst/>
              <a:cxnLst/>
              <a:rect l="l" t="t" r="r" b="b"/>
              <a:pathLst>
                <a:path w="3145" h="1879" extrusionOk="0">
                  <a:moveTo>
                    <a:pt x="2151" y="1"/>
                  </a:moveTo>
                  <a:lnTo>
                    <a:pt x="1" y="1240"/>
                  </a:lnTo>
                  <a:lnTo>
                    <a:pt x="1032" y="1879"/>
                  </a:lnTo>
                  <a:lnTo>
                    <a:pt x="3145" y="672"/>
                  </a:lnTo>
                  <a:lnTo>
                    <a:pt x="2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275;p43">
              <a:extLst>
                <a:ext uri="{FF2B5EF4-FFF2-40B4-BE49-F238E27FC236}">
                  <a16:creationId xmlns:a16="http://schemas.microsoft.com/office/drawing/2014/main" id="{48BACB94-6AB3-4FC5-8469-2DB66E7FB0E6}"/>
                </a:ext>
              </a:extLst>
            </p:cNvPr>
            <p:cNvSpPr/>
            <p:nvPr/>
          </p:nvSpPr>
          <p:spPr>
            <a:xfrm>
              <a:off x="1584275" y="1782200"/>
              <a:ext cx="111650" cy="67025"/>
            </a:xfrm>
            <a:custGeom>
              <a:avLst/>
              <a:gdLst/>
              <a:ahLst/>
              <a:cxnLst/>
              <a:rect l="l" t="t" r="r" b="b"/>
              <a:pathLst>
                <a:path w="4466" h="2681" extrusionOk="0">
                  <a:moveTo>
                    <a:pt x="3608" y="383"/>
                  </a:moveTo>
                  <a:lnTo>
                    <a:pt x="3952" y="617"/>
                  </a:lnTo>
                  <a:lnTo>
                    <a:pt x="3816" y="694"/>
                  </a:lnTo>
                  <a:lnTo>
                    <a:pt x="3472" y="464"/>
                  </a:lnTo>
                  <a:lnTo>
                    <a:pt x="3608" y="383"/>
                  </a:lnTo>
                  <a:close/>
                  <a:moveTo>
                    <a:pt x="2811" y="170"/>
                  </a:moveTo>
                  <a:lnTo>
                    <a:pt x="3210" y="443"/>
                  </a:lnTo>
                  <a:lnTo>
                    <a:pt x="3821" y="857"/>
                  </a:lnTo>
                  <a:lnTo>
                    <a:pt x="4203" y="1119"/>
                  </a:lnTo>
                  <a:lnTo>
                    <a:pt x="1720" y="2528"/>
                  </a:lnTo>
                  <a:lnTo>
                    <a:pt x="268" y="1638"/>
                  </a:lnTo>
                  <a:lnTo>
                    <a:pt x="2811" y="170"/>
                  </a:lnTo>
                  <a:close/>
                  <a:moveTo>
                    <a:pt x="2806" y="0"/>
                  </a:moveTo>
                  <a:lnTo>
                    <a:pt x="0" y="1622"/>
                  </a:lnTo>
                  <a:lnTo>
                    <a:pt x="1736" y="2681"/>
                  </a:lnTo>
                  <a:lnTo>
                    <a:pt x="4465" y="1136"/>
                  </a:lnTo>
                  <a:lnTo>
                    <a:pt x="3958" y="787"/>
                  </a:lnTo>
                  <a:lnTo>
                    <a:pt x="4220" y="639"/>
                  </a:lnTo>
                  <a:lnTo>
                    <a:pt x="3608" y="219"/>
                  </a:lnTo>
                  <a:lnTo>
                    <a:pt x="3346" y="366"/>
                  </a:lnTo>
                  <a:lnTo>
                    <a:pt x="2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276;p43">
              <a:extLst>
                <a:ext uri="{FF2B5EF4-FFF2-40B4-BE49-F238E27FC236}">
                  <a16:creationId xmlns:a16="http://schemas.microsoft.com/office/drawing/2014/main" id="{77AF6D4B-FF6A-48E0-A4B4-186A6EFB6429}"/>
                </a:ext>
              </a:extLst>
            </p:cNvPr>
            <p:cNvSpPr/>
            <p:nvPr/>
          </p:nvSpPr>
          <p:spPr>
            <a:xfrm>
              <a:off x="1491600" y="1844225"/>
              <a:ext cx="71950" cy="48175"/>
            </a:xfrm>
            <a:custGeom>
              <a:avLst/>
              <a:gdLst/>
              <a:ahLst/>
              <a:cxnLst/>
              <a:rect l="l" t="t" r="r" b="b"/>
              <a:pathLst>
                <a:path w="2878" h="1927" extrusionOk="0">
                  <a:moveTo>
                    <a:pt x="2538" y="1"/>
                  </a:moveTo>
                  <a:cubicBezTo>
                    <a:pt x="2014" y="1"/>
                    <a:pt x="1496" y="136"/>
                    <a:pt x="1038" y="396"/>
                  </a:cubicBezTo>
                  <a:cubicBezTo>
                    <a:pt x="454" y="740"/>
                    <a:pt x="66" y="1237"/>
                    <a:pt x="1" y="1761"/>
                  </a:cubicBezTo>
                  <a:lnTo>
                    <a:pt x="399" y="1750"/>
                  </a:lnTo>
                  <a:cubicBezTo>
                    <a:pt x="454" y="1313"/>
                    <a:pt x="776" y="888"/>
                    <a:pt x="1267" y="598"/>
                  </a:cubicBezTo>
                  <a:cubicBezTo>
                    <a:pt x="1653" y="371"/>
                    <a:pt x="2095" y="250"/>
                    <a:pt x="2544" y="250"/>
                  </a:cubicBezTo>
                  <a:cubicBezTo>
                    <a:pt x="2635" y="250"/>
                    <a:pt x="2726" y="255"/>
                    <a:pt x="2817" y="265"/>
                  </a:cubicBezTo>
                  <a:lnTo>
                    <a:pt x="2877" y="20"/>
                  </a:lnTo>
                  <a:cubicBezTo>
                    <a:pt x="2764" y="7"/>
                    <a:pt x="2651" y="1"/>
                    <a:pt x="2538" y="1"/>
                  </a:cubicBezTo>
                  <a:close/>
                  <a:moveTo>
                    <a:pt x="2555" y="499"/>
                  </a:moveTo>
                  <a:cubicBezTo>
                    <a:pt x="2179" y="499"/>
                    <a:pt x="1805" y="604"/>
                    <a:pt x="1480" y="800"/>
                  </a:cubicBezTo>
                  <a:cubicBezTo>
                    <a:pt x="1076" y="1040"/>
                    <a:pt x="814" y="1395"/>
                    <a:pt x="776" y="1761"/>
                  </a:cubicBezTo>
                  <a:lnTo>
                    <a:pt x="1136" y="1745"/>
                  </a:lnTo>
                  <a:cubicBezTo>
                    <a:pt x="1174" y="1461"/>
                    <a:pt x="1376" y="1182"/>
                    <a:pt x="1687" y="986"/>
                  </a:cubicBezTo>
                  <a:cubicBezTo>
                    <a:pt x="1960" y="823"/>
                    <a:pt x="2265" y="740"/>
                    <a:pt x="2578" y="740"/>
                  </a:cubicBezTo>
                  <a:cubicBezTo>
                    <a:pt x="2623" y="740"/>
                    <a:pt x="2668" y="742"/>
                    <a:pt x="2714" y="746"/>
                  </a:cubicBezTo>
                  <a:lnTo>
                    <a:pt x="2774" y="511"/>
                  </a:lnTo>
                  <a:cubicBezTo>
                    <a:pt x="2701" y="503"/>
                    <a:pt x="2628" y="499"/>
                    <a:pt x="2555" y="499"/>
                  </a:cubicBezTo>
                  <a:close/>
                  <a:moveTo>
                    <a:pt x="2568" y="980"/>
                  </a:moveTo>
                  <a:cubicBezTo>
                    <a:pt x="2330" y="980"/>
                    <a:pt x="2095" y="1046"/>
                    <a:pt x="1895" y="1171"/>
                  </a:cubicBezTo>
                  <a:cubicBezTo>
                    <a:pt x="1649" y="1324"/>
                    <a:pt x="1502" y="1543"/>
                    <a:pt x="1485" y="1761"/>
                  </a:cubicBezTo>
                  <a:lnTo>
                    <a:pt x="1824" y="1739"/>
                  </a:lnTo>
                  <a:cubicBezTo>
                    <a:pt x="1844" y="1466"/>
                    <a:pt x="2210" y="1218"/>
                    <a:pt x="2553" y="1218"/>
                  </a:cubicBezTo>
                  <a:cubicBezTo>
                    <a:pt x="2574" y="1218"/>
                    <a:pt x="2595" y="1219"/>
                    <a:pt x="2615" y="1220"/>
                  </a:cubicBezTo>
                  <a:lnTo>
                    <a:pt x="2692" y="986"/>
                  </a:lnTo>
                  <a:cubicBezTo>
                    <a:pt x="2650" y="982"/>
                    <a:pt x="2609" y="980"/>
                    <a:pt x="2568" y="980"/>
                  </a:cubicBezTo>
                  <a:close/>
                  <a:moveTo>
                    <a:pt x="2509" y="1457"/>
                  </a:moveTo>
                  <a:cubicBezTo>
                    <a:pt x="2431" y="1457"/>
                    <a:pt x="2348" y="1480"/>
                    <a:pt x="2277" y="1526"/>
                  </a:cubicBezTo>
                  <a:cubicBezTo>
                    <a:pt x="2135" y="1619"/>
                    <a:pt x="2108" y="1772"/>
                    <a:pt x="2211" y="1859"/>
                  </a:cubicBezTo>
                  <a:cubicBezTo>
                    <a:pt x="2259" y="1904"/>
                    <a:pt x="2330" y="1926"/>
                    <a:pt x="2406" y="1926"/>
                  </a:cubicBezTo>
                  <a:cubicBezTo>
                    <a:pt x="2486" y="1926"/>
                    <a:pt x="2572" y="1901"/>
                    <a:pt x="2643" y="1854"/>
                  </a:cubicBezTo>
                  <a:cubicBezTo>
                    <a:pt x="2779" y="1766"/>
                    <a:pt x="2806" y="1619"/>
                    <a:pt x="2708" y="1526"/>
                  </a:cubicBezTo>
                  <a:cubicBezTo>
                    <a:pt x="2659" y="1480"/>
                    <a:pt x="2587" y="1457"/>
                    <a:pt x="2509" y="14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277;p43">
              <a:extLst>
                <a:ext uri="{FF2B5EF4-FFF2-40B4-BE49-F238E27FC236}">
                  <a16:creationId xmlns:a16="http://schemas.microsoft.com/office/drawing/2014/main" id="{E9F6B2D9-13E6-495B-B152-66449D8ECFAF}"/>
                </a:ext>
              </a:extLst>
            </p:cNvPr>
            <p:cNvSpPr/>
            <p:nvPr/>
          </p:nvSpPr>
          <p:spPr>
            <a:xfrm>
              <a:off x="642625" y="1826425"/>
              <a:ext cx="3880950" cy="2360100"/>
            </a:xfrm>
            <a:custGeom>
              <a:avLst/>
              <a:gdLst/>
              <a:ahLst/>
              <a:cxnLst/>
              <a:rect l="l" t="t" r="r" b="b"/>
              <a:pathLst>
                <a:path w="155238" h="94404" extrusionOk="0">
                  <a:moveTo>
                    <a:pt x="54239" y="34128"/>
                  </a:moveTo>
                  <a:lnTo>
                    <a:pt x="85507" y="52186"/>
                  </a:lnTo>
                  <a:lnTo>
                    <a:pt x="79453" y="55679"/>
                  </a:lnTo>
                  <a:lnTo>
                    <a:pt x="94159" y="63999"/>
                  </a:lnTo>
                  <a:lnTo>
                    <a:pt x="94159" y="68491"/>
                  </a:lnTo>
                  <a:lnTo>
                    <a:pt x="44446" y="39784"/>
                  </a:lnTo>
                  <a:lnTo>
                    <a:pt x="54239" y="34128"/>
                  </a:lnTo>
                  <a:close/>
                  <a:moveTo>
                    <a:pt x="48431" y="0"/>
                  </a:moveTo>
                  <a:lnTo>
                    <a:pt x="34707" y="7970"/>
                  </a:lnTo>
                  <a:lnTo>
                    <a:pt x="31765" y="5126"/>
                  </a:lnTo>
                  <a:cubicBezTo>
                    <a:pt x="31623" y="5350"/>
                    <a:pt x="31427" y="5535"/>
                    <a:pt x="31197" y="5666"/>
                  </a:cubicBezTo>
                  <a:lnTo>
                    <a:pt x="28392" y="7288"/>
                  </a:lnTo>
                  <a:lnTo>
                    <a:pt x="39266" y="17796"/>
                  </a:lnTo>
                  <a:lnTo>
                    <a:pt x="46695" y="16535"/>
                  </a:lnTo>
                  <a:lnTo>
                    <a:pt x="46438" y="19422"/>
                  </a:lnTo>
                  <a:lnTo>
                    <a:pt x="30166" y="28817"/>
                  </a:lnTo>
                  <a:lnTo>
                    <a:pt x="17076" y="13816"/>
                  </a:lnTo>
                  <a:lnTo>
                    <a:pt x="13637" y="15809"/>
                  </a:lnTo>
                  <a:lnTo>
                    <a:pt x="21088" y="24341"/>
                  </a:lnTo>
                  <a:lnTo>
                    <a:pt x="1" y="36994"/>
                  </a:lnTo>
                  <a:lnTo>
                    <a:pt x="3871" y="39232"/>
                  </a:lnTo>
                  <a:lnTo>
                    <a:pt x="23686" y="27321"/>
                  </a:lnTo>
                  <a:lnTo>
                    <a:pt x="32448" y="37365"/>
                  </a:lnTo>
                  <a:lnTo>
                    <a:pt x="44047" y="44058"/>
                  </a:lnTo>
                  <a:lnTo>
                    <a:pt x="28353" y="53365"/>
                  </a:lnTo>
                  <a:lnTo>
                    <a:pt x="30346" y="54517"/>
                  </a:lnTo>
                  <a:lnTo>
                    <a:pt x="46040" y="45204"/>
                  </a:lnTo>
                  <a:lnTo>
                    <a:pt x="59474" y="52961"/>
                  </a:lnTo>
                  <a:lnTo>
                    <a:pt x="65429" y="70440"/>
                  </a:lnTo>
                  <a:lnTo>
                    <a:pt x="61701" y="72623"/>
                  </a:lnTo>
                  <a:lnTo>
                    <a:pt x="65593" y="74862"/>
                  </a:lnTo>
                  <a:lnTo>
                    <a:pt x="70146" y="72203"/>
                  </a:lnTo>
                  <a:lnTo>
                    <a:pt x="64605" y="55931"/>
                  </a:lnTo>
                  <a:lnTo>
                    <a:pt x="100458" y="76630"/>
                  </a:lnTo>
                  <a:lnTo>
                    <a:pt x="101659" y="81467"/>
                  </a:lnTo>
                  <a:lnTo>
                    <a:pt x="88029" y="82034"/>
                  </a:lnTo>
                  <a:lnTo>
                    <a:pt x="83083" y="84966"/>
                  </a:lnTo>
                  <a:lnTo>
                    <a:pt x="85076" y="86118"/>
                  </a:lnTo>
                  <a:lnTo>
                    <a:pt x="88624" y="84016"/>
                  </a:lnTo>
                  <a:lnTo>
                    <a:pt x="102145" y="83459"/>
                  </a:lnTo>
                  <a:lnTo>
                    <a:pt x="104858" y="94404"/>
                  </a:lnTo>
                  <a:lnTo>
                    <a:pt x="108379" y="92373"/>
                  </a:lnTo>
                  <a:lnTo>
                    <a:pt x="103848" y="74086"/>
                  </a:lnTo>
                  <a:lnTo>
                    <a:pt x="96168" y="69654"/>
                  </a:lnTo>
                  <a:lnTo>
                    <a:pt x="96168" y="62836"/>
                  </a:lnTo>
                  <a:lnTo>
                    <a:pt x="83503" y="55669"/>
                  </a:lnTo>
                  <a:lnTo>
                    <a:pt x="87516" y="53354"/>
                  </a:lnTo>
                  <a:lnTo>
                    <a:pt x="94197" y="57208"/>
                  </a:lnTo>
                  <a:lnTo>
                    <a:pt x="94546" y="57410"/>
                  </a:lnTo>
                  <a:lnTo>
                    <a:pt x="128904" y="61444"/>
                  </a:lnTo>
                  <a:lnTo>
                    <a:pt x="133336" y="64004"/>
                  </a:lnTo>
                  <a:lnTo>
                    <a:pt x="114837" y="74785"/>
                  </a:lnTo>
                  <a:lnTo>
                    <a:pt x="114837" y="83836"/>
                  </a:lnTo>
                  <a:lnTo>
                    <a:pt x="118991" y="86238"/>
                  </a:lnTo>
                  <a:lnTo>
                    <a:pt x="121000" y="85080"/>
                  </a:lnTo>
                  <a:lnTo>
                    <a:pt x="116846" y="82679"/>
                  </a:lnTo>
                  <a:lnTo>
                    <a:pt x="116846" y="75921"/>
                  </a:lnTo>
                  <a:lnTo>
                    <a:pt x="135334" y="65140"/>
                  </a:lnTo>
                  <a:lnTo>
                    <a:pt x="145433" y="70975"/>
                  </a:lnTo>
                  <a:lnTo>
                    <a:pt x="149336" y="68726"/>
                  </a:lnTo>
                  <a:lnTo>
                    <a:pt x="146175" y="66903"/>
                  </a:lnTo>
                  <a:lnTo>
                    <a:pt x="155237" y="61668"/>
                  </a:lnTo>
                  <a:lnTo>
                    <a:pt x="153228" y="60505"/>
                  </a:lnTo>
                  <a:lnTo>
                    <a:pt x="144167" y="65740"/>
                  </a:lnTo>
                  <a:lnTo>
                    <a:pt x="130509" y="57858"/>
                  </a:lnTo>
                  <a:lnTo>
                    <a:pt x="130159" y="57656"/>
                  </a:lnTo>
                  <a:lnTo>
                    <a:pt x="121971" y="56689"/>
                  </a:lnTo>
                  <a:lnTo>
                    <a:pt x="134526" y="49713"/>
                  </a:lnTo>
                  <a:lnTo>
                    <a:pt x="132496" y="48539"/>
                  </a:lnTo>
                  <a:lnTo>
                    <a:pt x="118560" y="56291"/>
                  </a:lnTo>
                  <a:lnTo>
                    <a:pt x="95797" y="53622"/>
                  </a:lnTo>
                  <a:lnTo>
                    <a:pt x="70746" y="39156"/>
                  </a:lnTo>
                  <a:lnTo>
                    <a:pt x="80528" y="33506"/>
                  </a:lnTo>
                  <a:lnTo>
                    <a:pt x="94781" y="41738"/>
                  </a:lnTo>
                  <a:lnTo>
                    <a:pt x="120618" y="41689"/>
                  </a:lnTo>
                  <a:lnTo>
                    <a:pt x="113887" y="37797"/>
                  </a:lnTo>
                  <a:lnTo>
                    <a:pt x="95824" y="37829"/>
                  </a:lnTo>
                  <a:lnTo>
                    <a:pt x="64976" y="20023"/>
                  </a:lnTo>
                  <a:lnTo>
                    <a:pt x="74016" y="14772"/>
                  </a:lnTo>
                  <a:lnTo>
                    <a:pt x="70118" y="12528"/>
                  </a:lnTo>
                  <a:lnTo>
                    <a:pt x="57187" y="20028"/>
                  </a:lnTo>
                  <a:lnTo>
                    <a:pt x="78525" y="32349"/>
                  </a:lnTo>
                  <a:lnTo>
                    <a:pt x="68732" y="37999"/>
                  </a:lnTo>
                  <a:lnTo>
                    <a:pt x="54239" y="29625"/>
                  </a:lnTo>
                  <a:lnTo>
                    <a:pt x="40543" y="37529"/>
                  </a:lnTo>
                  <a:lnTo>
                    <a:pt x="34959" y="34303"/>
                  </a:lnTo>
                  <a:lnTo>
                    <a:pt x="31509" y="30356"/>
                  </a:lnTo>
                  <a:lnTo>
                    <a:pt x="48349" y="20629"/>
                  </a:lnTo>
                  <a:lnTo>
                    <a:pt x="48737" y="16191"/>
                  </a:lnTo>
                  <a:lnTo>
                    <a:pt x="61783" y="13985"/>
                  </a:lnTo>
                  <a:lnTo>
                    <a:pt x="67040" y="10754"/>
                  </a:lnTo>
                  <a:lnTo>
                    <a:pt x="63202" y="8532"/>
                  </a:lnTo>
                  <a:lnTo>
                    <a:pt x="60380" y="10263"/>
                  </a:lnTo>
                  <a:lnTo>
                    <a:pt x="40559" y="13620"/>
                  </a:lnTo>
                  <a:lnTo>
                    <a:pt x="36209" y="9416"/>
                  </a:lnTo>
                  <a:lnTo>
                    <a:pt x="50434" y="1163"/>
                  </a:lnTo>
                  <a:lnTo>
                    <a:pt x="48431" y="0"/>
                  </a:lnTo>
                  <a:close/>
                </a:path>
              </a:pathLst>
            </a:custGeom>
            <a:solidFill>
              <a:srgbClr val="C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278;p43">
              <a:extLst>
                <a:ext uri="{FF2B5EF4-FFF2-40B4-BE49-F238E27FC236}">
                  <a16:creationId xmlns:a16="http://schemas.microsoft.com/office/drawing/2014/main" id="{F484E7BC-0E55-40E4-84B6-FE36F41EAF57}"/>
                </a:ext>
              </a:extLst>
            </p:cNvPr>
            <p:cNvSpPr/>
            <p:nvPr/>
          </p:nvSpPr>
          <p:spPr>
            <a:xfrm>
              <a:off x="465775" y="1808675"/>
              <a:ext cx="1162875" cy="685225"/>
            </a:xfrm>
            <a:custGeom>
              <a:avLst/>
              <a:gdLst/>
              <a:ahLst/>
              <a:cxnLst/>
              <a:rect l="l" t="t" r="r" b="b"/>
              <a:pathLst>
                <a:path w="46515" h="27409" extrusionOk="0">
                  <a:moveTo>
                    <a:pt x="40974" y="0"/>
                  </a:moveTo>
                  <a:lnTo>
                    <a:pt x="36607" y="2522"/>
                  </a:lnTo>
                  <a:lnTo>
                    <a:pt x="38271" y="3478"/>
                  </a:lnTo>
                  <a:cubicBezTo>
                    <a:pt x="39380" y="4127"/>
                    <a:pt x="39380" y="5732"/>
                    <a:pt x="38271" y="6376"/>
                  </a:cubicBezTo>
                  <a:lnTo>
                    <a:pt x="15743" y="19379"/>
                  </a:lnTo>
                  <a:cubicBezTo>
                    <a:pt x="15020" y="19802"/>
                    <a:pt x="14211" y="20014"/>
                    <a:pt x="13401" y="20014"/>
                  </a:cubicBezTo>
                  <a:cubicBezTo>
                    <a:pt x="12592" y="20014"/>
                    <a:pt x="11783" y="19802"/>
                    <a:pt x="11060" y="19379"/>
                  </a:cubicBezTo>
                  <a:lnTo>
                    <a:pt x="9231" y="18331"/>
                  </a:lnTo>
                  <a:lnTo>
                    <a:pt x="0" y="23659"/>
                  </a:lnTo>
                  <a:lnTo>
                    <a:pt x="6196" y="27229"/>
                  </a:lnTo>
                  <a:cubicBezTo>
                    <a:pt x="6403" y="27349"/>
                    <a:pt x="6635" y="27409"/>
                    <a:pt x="6867" y="27409"/>
                  </a:cubicBezTo>
                  <a:cubicBezTo>
                    <a:pt x="7099" y="27409"/>
                    <a:pt x="7331" y="27349"/>
                    <a:pt x="7539" y="27229"/>
                  </a:cubicBezTo>
                  <a:lnTo>
                    <a:pt x="45854" y="5110"/>
                  </a:lnTo>
                  <a:cubicBezTo>
                    <a:pt x="46241" y="4897"/>
                    <a:pt x="46498" y="4488"/>
                    <a:pt x="46514" y="4040"/>
                  </a:cubicBezTo>
                  <a:lnTo>
                    <a:pt x="46514" y="3876"/>
                  </a:lnTo>
                  <a:cubicBezTo>
                    <a:pt x="46487" y="3423"/>
                    <a:pt x="46236" y="3014"/>
                    <a:pt x="45843" y="2790"/>
                  </a:cubicBezTo>
                  <a:lnTo>
                    <a:pt x="45701" y="2708"/>
                  </a:lnTo>
                  <a:lnTo>
                    <a:pt x="40974" y="0"/>
                  </a:lnTo>
                  <a:close/>
                </a:path>
              </a:pathLst>
            </a:custGeom>
            <a:solidFill>
              <a:srgbClr val="B2B2B2">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4281;p43">
            <a:extLst>
              <a:ext uri="{FF2B5EF4-FFF2-40B4-BE49-F238E27FC236}">
                <a16:creationId xmlns:a16="http://schemas.microsoft.com/office/drawing/2014/main" id="{68EC8C50-EACD-40E4-94BC-263AC781C7BB}"/>
              </a:ext>
            </a:extLst>
          </p:cNvPr>
          <p:cNvGrpSpPr/>
          <p:nvPr/>
        </p:nvGrpSpPr>
        <p:grpSpPr>
          <a:xfrm>
            <a:off x="6398290" y="2355394"/>
            <a:ext cx="478358" cy="729726"/>
            <a:chOff x="4081050" y="1450500"/>
            <a:chExt cx="41825" cy="70700"/>
          </a:xfrm>
        </p:grpSpPr>
        <p:sp>
          <p:nvSpPr>
            <p:cNvPr id="366" name="Google Shape;4282;p43">
              <a:extLst>
                <a:ext uri="{FF2B5EF4-FFF2-40B4-BE49-F238E27FC236}">
                  <a16:creationId xmlns:a16="http://schemas.microsoft.com/office/drawing/2014/main" id="{1451E44D-8263-4F7D-BD02-702A9D062CC7}"/>
                </a:ext>
              </a:extLst>
            </p:cNvPr>
            <p:cNvSpPr/>
            <p:nvPr/>
          </p:nvSpPr>
          <p:spPr>
            <a:xfrm>
              <a:off x="4113300" y="1516425"/>
              <a:ext cx="6975" cy="4775"/>
            </a:xfrm>
            <a:custGeom>
              <a:avLst/>
              <a:gdLst/>
              <a:ahLst/>
              <a:cxnLst/>
              <a:rect l="l" t="t" r="r" b="b"/>
              <a:pathLst>
                <a:path w="279" h="191" extrusionOk="0">
                  <a:moveTo>
                    <a:pt x="139" y="1"/>
                  </a:moveTo>
                  <a:cubicBezTo>
                    <a:pt x="62" y="1"/>
                    <a:pt x="0" y="43"/>
                    <a:pt x="0" y="96"/>
                  </a:cubicBezTo>
                  <a:cubicBezTo>
                    <a:pt x="0" y="149"/>
                    <a:pt x="62" y="191"/>
                    <a:pt x="139" y="191"/>
                  </a:cubicBezTo>
                  <a:cubicBezTo>
                    <a:pt x="216" y="191"/>
                    <a:pt x="278" y="149"/>
                    <a:pt x="278" y="96"/>
                  </a:cubicBezTo>
                  <a:cubicBezTo>
                    <a:pt x="278" y="43"/>
                    <a:pt x="218" y="1"/>
                    <a:pt x="1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283;p43">
              <a:extLst>
                <a:ext uri="{FF2B5EF4-FFF2-40B4-BE49-F238E27FC236}">
                  <a16:creationId xmlns:a16="http://schemas.microsoft.com/office/drawing/2014/main" id="{1AC6B9C6-BFE2-45EC-ADAD-5F88E304B1D9}"/>
                </a:ext>
              </a:extLst>
            </p:cNvPr>
            <p:cNvSpPr/>
            <p:nvPr/>
          </p:nvSpPr>
          <p:spPr>
            <a:xfrm>
              <a:off x="4082050" y="1450500"/>
              <a:ext cx="5425" cy="2250"/>
            </a:xfrm>
            <a:custGeom>
              <a:avLst/>
              <a:gdLst/>
              <a:ahLst/>
              <a:cxnLst/>
              <a:rect l="l" t="t" r="r" b="b"/>
              <a:pathLst>
                <a:path w="217" h="90" extrusionOk="0">
                  <a:moveTo>
                    <a:pt x="3" y="79"/>
                  </a:moveTo>
                  <a:cubicBezTo>
                    <a:pt x="2" y="80"/>
                    <a:pt x="1" y="81"/>
                    <a:pt x="0" y="81"/>
                  </a:cubicBezTo>
                  <a:lnTo>
                    <a:pt x="3" y="79"/>
                  </a:lnTo>
                  <a:close/>
                  <a:moveTo>
                    <a:pt x="159" y="0"/>
                  </a:moveTo>
                  <a:cubicBezTo>
                    <a:pt x="146" y="0"/>
                    <a:pt x="135" y="3"/>
                    <a:pt x="125" y="9"/>
                  </a:cubicBezTo>
                  <a:lnTo>
                    <a:pt x="3" y="79"/>
                  </a:lnTo>
                  <a:lnTo>
                    <a:pt x="3" y="79"/>
                  </a:lnTo>
                  <a:cubicBezTo>
                    <a:pt x="12" y="74"/>
                    <a:pt x="22" y="72"/>
                    <a:pt x="33" y="72"/>
                  </a:cubicBezTo>
                  <a:cubicBezTo>
                    <a:pt x="49" y="72"/>
                    <a:pt x="68" y="78"/>
                    <a:pt x="89" y="90"/>
                  </a:cubicBezTo>
                  <a:lnTo>
                    <a:pt x="216" y="17"/>
                  </a:lnTo>
                  <a:cubicBezTo>
                    <a:pt x="195" y="6"/>
                    <a:pt x="176" y="0"/>
                    <a:pt x="159"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284;p43">
              <a:extLst>
                <a:ext uri="{FF2B5EF4-FFF2-40B4-BE49-F238E27FC236}">
                  <a16:creationId xmlns:a16="http://schemas.microsoft.com/office/drawing/2014/main" id="{85A5DCF2-FB5D-4EED-8357-D89D3621F567}"/>
                </a:ext>
              </a:extLst>
            </p:cNvPr>
            <p:cNvSpPr/>
            <p:nvPr/>
          </p:nvSpPr>
          <p:spPr>
            <a:xfrm>
              <a:off x="4115325" y="1498750"/>
              <a:ext cx="3200" cy="11025"/>
            </a:xfrm>
            <a:custGeom>
              <a:avLst/>
              <a:gdLst/>
              <a:ahLst/>
              <a:cxnLst/>
              <a:rect l="l" t="t" r="r" b="b"/>
              <a:pathLst>
                <a:path w="128" h="441" extrusionOk="0">
                  <a:moveTo>
                    <a:pt x="128" y="0"/>
                  </a:moveTo>
                  <a:lnTo>
                    <a:pt x="2" y="73"/>
                  </a:lnTo>
                  <a:lnTo>
                    <a:pt x="0" y="441"/>
                  </a:lnTo>
                  <a:lnTo>
                    <a:pt x="126" y="368"/>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285;p43">
              <a:extLst>
                <a:ext uri="{FF2B5EF4-FFF2-40B4-BE49-F238E27FC236}">
                  <a16:creationId xmlns:a16="http://schemas.microsoft.com/office/drawing/2014/main" id="{64DD6D19-2490-4E6D-9085-FEF678C80FA2}"/>
                </a:ext>
              </a:extLst>
            </p:cNvPr>
            <p:cNvSpPr/>
            <p:nvPr/>
          </p:nvSpPr>
          <p:spPr>
            <a:xfrm>
              <a:off x="4118725" y="1497550"/>
              <a:ext cx="4075" cy="3850"/>
            </a:xfrm>
            <a:custGeom>
              <a:avLst/>
              <a:gdLst/>
              <a:ahLst/>
              <a:cxnLst/>
              <a:rect l="l" t="t" r="r" b="b"/>
              <a:pathLst>
                <a:path w="163" h="154" extrusionOk="0">
                  <a:moveTo>
                    <a:pt x="162" y="0"/>
                  </a:moveTo>
                  <a:lnTo>
                    <a:pt x="37" y="73"/>
                  </a:lnTo>
                  <a:cubicBezTo>
                    <a:pt x="37" y="113"/>
                    <a:pt x="22" y="141"/>
                    <a:pt x="1" y="154"/>
                  </a:cubicBezTo>
                  <a:lnTo>
                    <a:pt x="125" y="81"/>
                  </a:lnTo>
                  <a:cubicBezTo>
                    <a:pt x="148" y="70"/>
                    <a:pt x="163" y="41"/>
                    <a:pt x="16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286;p43">
              <a:extLst>
                <a:ext uri="{FF2B5EF4-FFF2-40B4-BE49-F238E27FC236}">
                  <a16:creationId xmlns:a16="http://schemas.microsoft.com/office/drawing/2014/main" id="{854E0293-638A-41D0-95F4-3FD6CA1EF2A6}"/>
                </a:ext>
              </a:extLst>
            </p:cNvPr>
            <p:cNvSpPr/>
            <p:nvPr/>
          </p:nvSpPr>
          <p:spPr>
            <a:xfrm>
              <a:off x="4119625" y="1475000"/>
              <a:ext cx="3250" cy="24425"/>
            </a:xfrm>
            <a:custGeom>
              <a:avLst/>
              <a:gdLst/>
              <a:ahLst/>
              <a:cxnLst/>
              <a:rect l="l" t="t" r="r" b="b"/>
              <a:pathLst>
                <a:path w="130" h="977" extrusionOk="0">
                  <a:moveTo>
                    <a:pt x="130" y="0"/>
                  </a:moveTo>
                  <a:lnTo>
                    <a:pt x="4" y="73"/>
                  </a:lnTo>
                  <a:lnTo>
                    <a:pt x="1" y="976"/>
                  </a:lnTo>
                  <a:lnTo>
                    <a:pt x="127" y="902"/>
                  </a:lnTo>
                  <a:lnTo>
                    <a:pt x="13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287;p43">
              <a:extLst>
                <a:ext uri="{FF2B5EF4-FFF2-40B4-BE49-F238E27FC236}">
                  <a16:creationId xmlns:a16="http://schemas.microsoft.com/office/drawing/2014/main" id="{71C58457-BB2E-4F22-9F69-90865C066F27}"/>
                </a:ext>
              </a:extLst>
            </p:cNvPr>
            <p:cNvSpPr/>
            <p:nvPr/>
          </p:nvSpPr>
          <p:spPr>
            <a:xfrm>
              <a:off x="4084275" y="1450875"/>
              <a:ext cx="35425" cy="20525"/>
            </a:xfrm>
            <a:custGeom>
              <a:avLst/>
              <a:gdLst/>
              <a:ahLst/>
              <a:cxnLst/>
              <a:rect l="l" t="t" r="r" b="b"/>
              <a:pathLst>
                <a:path w="1417" h="821" extrusionOk="0">
                  <a:moveTo>
                    <a:pt x="127" y="1"/>
                  </a:moveTo>
                  <a:lnTo>
                    <a:pt x="1" y="75"/>
                  </a:lnTo>
                  <a:lnTo>
                    <a:pt x="1292" y="820"/>
                  </a:lnTo>
                  <a:lnTo>
                    <a:pt x="1416" y="746"/>
                  </a:lnTo>
                  <a:lnTo>
                    <a:pt x="1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288;p43">
              <a:extLst>
                <a:ext uri="{FF2B5EF4-FFF2-40B4-BE49-F238E27FC236}">
                  <a16:creationId xmlns:a16="http://schemas.microsoft.com/office/drawing/2014/main" id="{0EC9C689-1617-47CE-BAD4-67BA7ADBB975}"/>
                </a:ext>
              </a:extLst>
            </p:cNvPr>
            <p:cNvSpPr/>
            <p:nvPr/>
          </p:nvSpPr>
          <p:spPr>
            <a:xfrm>
              <a:off x="4116550" y="1469550"/>
              <a:ext cx="6325" cy="7275"/>
            </a:xfrm>
            <a:custGeom>
              <a:avLst/>
              <a:gdLst/>
              <a:ahLst/>
              <a:cxnLst/>
              <a:rect l="l" t="t" r="r" b="b"/>
              <a:pathLst>
                <a:path w="253" h="291" extrusionOk="0">
                  <a:moveTo>
                    <a:pt x="127" y="1"/>
                  </a:moveTo>
                  <a:lnTo>
                    <a:pt x="1" y="73"/>
                  </a:lnTo>
                  <a:cubicBezTo>
                    <a:pt x="75" y="121"/>
                    <a:pt x="121" y="202"/>
                    <a:pt x="127" y="291"/>
                  </a:cubicBezTo>
                  <a:lnTo>
                    <a:pt x="253" y="218"/>
                  </a:lnTo>
                  <a:cubicBezTo>
                    <a:pt x="249" y="130"/>
                    <a:pt x="201" y="49"/>
                    <a:pt x="1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289;p43">
              <a:extLst>
                <a:ext uri="{FF2B5EF4-FFF2-40B4-BE49-F238E27FC236}">
                  <a16:creationId xmlns:a16="http://schemas.microsoft.com/office/drawing/2014/main" id="{A35F6CDC-49D2-4C09-AB6D-DFD13E7A7E4E}"/>
                </a:ext>
              </a:extLst>
            </p:cNvPr>
            <p:cNvSpPr/>
            <p:nvPr/>
          </p:nvSpPr>
          <p:spPr>
            <a:xfrm>
              <a:off x="4081050" y="1452300"/>
              <a:ext cx="38675" cy="57475"/>
            </a:xfrm>
            <a:custGeom>
              <a:avLst/>
              <a:gdLst/>
              <a:ahLst/>
              <a:cxnLst/>
              <a:rect l="l" t="t" r="r" b="b"/>
              <a:pathLst>
                <a:path w="1547" h="2299" extrusionOk="0">
                  <a:moveTo>
                    <a:pt x="73" y="0"/>
                  </a:moveTo>
                  <a:cubicBezTo>
                    <a:pt x="31" y="0"/>
                    <a:pt x="2" y="33"/>
                    <a:pt x="2" y="90"/>
                  </a:cubicBezTo>
                  <a:lnTo>
                    <a:pt x="1" y="992"/>
                  </a:lnTo>
                  <a:cubicBezTo>
                    <a:pt x="5" y="1082"/>
                    <a:pt x="52" y="1163"/>
                    <a:pt x="127" y="1211"/>
                  </a:cubicBezTo>
                  <a:lnTo>
                    <a:pt x="1074" y="1758"/>
                  </a:lnTo>
                  <a:lnTo>
                    <a:pt x="1373" y="2299"/>
                  </a:lnTo>
                  <a:lnTo>
                    <a:pt x="1374" y="1931"/>
                  </a:lnTo>
                  <a:lnTo>
                    <a:pt x="1418" y="1957"/>
                  </a:lnTo>
                  <a:cubicBezTo>
                    <a:pt x="1438" y="1968"/>
                    <a:pt x="1457" y="1974"/>
                    <a:pt x="1474" y="1974"/>
                  </a:cubicBezTo>
                  <a:cubicBezTo>
                    <a:pt x="1515" y="1974"/>
                    <a:pt x="1544" y="1941"/>
                    <a:pt x="1544" y="1884"/>
                  </a:cubicBezTo>
                  <a:lnTo>
                    <a:pt x="1547" y="981"/>
                  </a:lnTo>
                  <a:cubicBezTo>
                    <a:pt x="1542" y="892"/>
                    <a:pt x="1495" y="811"/>
                    <a:pt x="1421" y="763"/>
                  </a:cubicBezTo>
                  <a:lnTo>
                    <a:pt x="130" y="18"/>
                  </a:lnTo>
                  <a:cubicBezTo>
                    <a:pt x="110" y="6"/>
                    <a:pt x="90" y="0"/>
                    <a:pt x="7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290;p43">
              <a:extLst>
                <a:ext uri="{FF2B5EF4-FFF2-40B4-BE49-F238E27FC236}">
                  <a16:creationId xmlns:a16="http://schemas.microsoft.com/office/drawing/2014/main" id="{E57843BA-2473-4167-99E5-CD1778507E3E}"/>
                </a:ext>
              </a:extLst>
            </p:cNvPr>
            <p:cNvSpPr/>
            <p:nvPr/>
          </p:nvSpPr>
          <p:spPr>
            <a:xfrm>
              <a:off x="4087800" y="1462400"/>
              <a:ext cx="7375" cy="16325"/>
            </a:xfrm>
            <a:custGeom>
              <a:avLst/>
              <a:gdLst/>
              <a:ahLst/>
              <a:cxnLst/>
              <a:rect l="l" t="t" r="r" b="b"/>
              <a:pathLst>
                <a:path w="295" h="653" extrusionOk="0">
                  <a:moveTo>
                    <a:pt x="67" y="0"/>
                  </a:moveTo>
                  <a:cubicBezTo>
                    <a:pt x="56" y="0"/>
                    <a:pt x="47" y="2"/>
                    <a:pt x="38" y="7"/>
                  </a:cubicBezTo>
                  <a:cubicBezTo>
                    <a:pt x="14" y="20"/>
                    <a:pt x="2" y="52"/>
                    <a:pt x="2" y="103"/>
                  </a:cubicBezTo>
                  <a:lnTo>
                    <a:pt x="2" y="123"/>
                  </a:lnTo>
                  <a:lnTo>
                    <a:pt x="93" y="177"/>
                  </a:lnTo>
                  <a:cubicBezTo>
                    <a:pt x="93" y="163"/>
                    <a:pt x="93" y="150"/>
                    <a:pt x="95" y="137"/>
                  </a:cubicBezTo>
                  <a:cubicBezTo>
                    <a:pt x="96" y="126"/>
                    <a:pt x="98" y="117"/>
                    <a:pt x="102" y="107"/>
                  </a:cubicBezTo>
                  <a:cubicBezTo>
                    <a:pt x="105" y="101"/>
                    <a:pt x="111" y="95"/>
                    <a:pt x="118" y="94"/>
                  </a:cubicBezTo>
                  <a:cubicBezTo>
                    <a:pt x="120" y="94"/>
                    <a:pt x="122" y="93"/>
                    <a:pt x="123" y="93"/>
                  </a:cubicBezTo>
                  <a:cubicBezTo>
                    <a:pt x="132" y="93"/>
                    <a:pt x="140" y="96"/>
                    <a:pt x="147" y="101"/>
                  </a:cubicBezTo>
                  <a:cubicBezTo>
                    <a:pt x="178" y="120"/>
                    <a:pt x="194" y="150"/>
                    <a:pt x="194" y="195"/>
                  </a:cubicBezTo>
                  <a:cubicBezTo>
                    <a:pt x="194" y="210"/>
                    <a:pt x="192" y="221"/>
                    <a:pt x="192" y="232"/>
                  </a:cubicBezTo>
                  <a:cubicBezTo>
                    <a:pt x="191" y="240"/>
                    <a:pt x="188" y="249"/>
                    <a:pt x="185" y="258"/>
                  </a:cubicBezTo>
                  <a:cubicBezTo>
                    <a:pt x="180" y="265"/>
                    <a:pt x="175" y="271"/>
                    <a:pt x="169" y="275"/>
                  </a:cubicBezTo>
                  <a:cubicBezTo>
                    <a:pt x="162" y="282"/>
                    <a:pt x="153" y="287"/>
                    <a:pt x="144" y="291"/>
                  </a:cubicBezTo>
                  <a:lnTo>
                    <a:pt x="105" y="308"/>
                  </a:lnTo>
                  <a:cubicBezTo>
                    <a:pt x="89" y="317"/>
                    <a:pt x="73" y="326"/>
                    <a:pt x="59" y="337"/>
                  </a:cubicBezTo>
                  <a:cubicBezTo>
                    <a:pt x="47" y="348"/>
                    <a:pt x="35" y="359"/>
                    <a:pt x="27" y="374"/>
                  </a:cubicBezTo>
                  <a:cubicBezTo>
                    <a:pt x="18" y="388"/>
                    <a:pt x="11" y="404"/>
                    <a:pt x="8" y="422"/>
                  </a:cubicBezTo>
                  <a:cubicBezTo>
                    <a:pt x="2" y="443"/>
                    <a:pt x="1" y="464"/>
                    <a:pt x="1" y="485"/>
                  </a:cubicBezTo>
                  <a:lnTo>
                    <a:pt x="291" y="652"/>
                  </a:lnTo>
                  <a:lnTo>
                    <a:pt x="291" y="567"/>
                  </a:lnTo>
                  <a:lnTo>
                    <a:pt x="114" y="465"/>
                  </a:lnTo>
                  <a:cubicBezTo>
                    <a:pt x="117" y="455"/>
                    <a:pt x="121" y="445"/>
                    <a:pt x="128" y="438"/>
                  </a:cubicBezTo>
                  <a:cubicBezTo>
                    <a:pt x="138" y="427"/>
                    <a:pt x="150" y="419"/>
                    <a:pt x="162" y="413"/>
                  </a:cubicBezTo>
                  <a:lnTo>
                    <a:pt x="215" y="388"/>
                  </a:lnTo>
                  <a:cubicBezTo>
                    <a:pt x="227" y="382"/>
                    <a:pt x="238" y="375"/>
                    <a:pt x="250" y="366"/>
                  </a:cubicBezTo>
                  <a:cubicBezTo>
                    <a:pt x="259" y="359"/>
                    <a:pt x="266" y="351"/>
                    <a:pt x="272" y="339"/>
                  </a:cubicBezTo>
                  <a:cubicBezTo>
                    <a:pt x="278" y="329"/>
                    <a:pt x="282" y="317"/>
                    <a:pt x="285" y="304"/>
                  </a:cubicBezTo>
                  <a:cubicBezTo>
                    <a:pt x="295" y="245"/>
                    <a:pt x="285" y="182"/>
                    <a:pt x="254" y="129"/>
                  </a:cubicBezTo>
                  <a:cubicBezTo>
                    <a:pt x="228" y="87"/>
                    <a:pt x="192" y="53"/>
                    <a:pt x="149" y="29"/>
                  </a:cubicBezTo>
                  <a:cubicBezTo>
                    <a:pt x="115" y="9"/>
                    <a:pt x="88" y="0"/>
                    <a:pt x="6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291;p43">
              <a:extLst>
                <a:ext uri="{FF2B5EF4-FFF2-40B4-BE49-F238E27FC236}">
                  <a16:creationId xmlns:a16="http://schemas.microsoft.com/office/drawing/2014/main" id="{86A0F50D-DACB-48E8-95DC-12FCEED5CB09}"/>
                </a:ext>
              </a:extLst>
            </p:cNvPr>
            <p:cNvSpPr/>
            <p:nvPr/>
          </p:nvSpPr>
          <p:spPr>
            <a:xfrm>
              <a:off x="4096175" y="1467550"/>
              <a:ext cx="4775" cy="14525"/>
            </a:xfrm>
            <a:custGeom>
              <a:avLst/>
              <a:gdLst/>
              <a:ahLst/>
              <a:cxnLst/>
              <a:rect l="l" t="t" r="r" b="b"/>
              <a:pathLst>
                <a:path w="191" h="581" extrusionOk="0">
                  <a:moveTo>
                    <a:pt x="121" y="1"/>
                  </a:moveTo>
                  <a:cubicBezTo>
                    <a:pt x="115" y="29"/>
                    <a:pt x="104" y="43"/>
                    <a:pt x="85" y="46"/>
                  </a:cubicBezTo>
                  <a:cubicBezTo>
                    <a:pt x="82" y="46"/>
                    <a:pt x="79" y="47"/>
                    <a:pt x="76" y="47"/>
                  </a:cubicBezTo>
                  <a:cubicBezTo>
                    <a:pt x="59" y="47"/>
                    <a:pt x="37" y="39"/>
                    <a:pt x="9" y="24"/>
                  </a:cubicBezTo>
                  <a:lnTo>
                    <a:pt x="1" y="18"/>
                  </a:lnTo>
                  <a:lnTo>
                    <a:pt x="1" y="91"/>
                  </a:lnTo>
                  <a:lnTo>
                    <a:pt x="95" y="146"/>
                  </a:lnTo>
                  <a:lnTo>
                    <a:pt x="93" y="527"/>
                  </a:lnTo>
                  <a:lnTo>
                    <a:pt x="189" y="581"/>
                  </a:lnTo>
                  <a:lnTo>
                    <a:pt x="191" y="42"/>
                  </a:lnTo>
                  <a:lnTo>
                    <a:pt x="1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292;p43">
              <a:extLst>
                <a:ext uri="{FF2B5EF4-FFF2-40B4-BE49-F238E27FC236}">
                  <a16:creationId xmlns:a16="http://schemas.microsoft.com/office/drawing/2014/main" id="{B874E54B-A1E7-4713-8236-1669A610D9F3}"/>
                </a:ext>
              </a:extLst>
            </p:cNvPr>
            <p:cNvSpPr/>
            <p:nvPr/>
          </p:nvSpPr>
          <p:spPr>
            <a:xfrm>
              <a:off x="4103750" y="1471725"/>
              <a:ext cx="7425" cy="15025"/>
            </a:xfrm>
            <a:custGeom>
              <a:avLst/>
              <a:gdLst/>
              <a:ahLst/>
              <a:cxnLst/>
              <a:rect l="l" t="t" r="r" b="b"/>
              <a:pathLst>
                <a:path w="297" h="601" extrusionOk="0">
                  <a:moveTo>
                    <a:pt x="129" y="90"/>
                  </a:moveTo>
                  <a:cubicBezTo>
                    <a:pt x="136" y="90"/>
                    <a:pt x="143" y="93"/>
                    <a:pt x="149" y="96"/>
                  </a:cubicBezTo>
                  <a:cubicBezTo>
                    <a:pt x="159" y="102"/>
                    <a:pt x="167" y="109"/>
                    <a:pt x="175" y="118"/>
                  </a:cubicBezTo>
                  <a:cubicBezTo>
                    <a:pt x="182" y="128"/>
                    <a:pt x="188" y="140"/>
                    <a:pt x="191" y="153"/>
                  </a:cubicBezTo>
                  <a:cubicBezTo>
                    <a:pt x="195" y="172"/>
                    <a:pt x="198" y="191"/>
                    <a:pt x="198" y="210"/>
                  </a:cubicBezTo>
                  <a:cubicBezTo>
                    <a:pt x="201" y="231"/>
                    <a:pt x="201" y="260"/>
                    <a:pt x="201" y="294"/>
                  </a:cubicBezTo>
                  <a:lnTo>
                    <a:pt x="201" y="353"/>
                  </a:lnTo>
                  <a:cubicBezTo>
                    <a:pt x="201" y="388"/>
                    <a:pt x="199" y="417"/>
                    <a:pt x="198" y="439"/>
                  </a:cubicBezTo>
                  <a:cubicBezTo>
                    <a:pt x="196" y="456"/>
                    <a:pt x="195" y="473"/>
                    <a:pt x="191" y="491"/>
                  </a:cubicBezTo>
                  <a:cubicBezTo>
                    <a:pt x="186" y="502"/>
                    <a:pt x="180" y="510"/>
                    <a:pt x="175" y="511"/>
                  </a:cubicBezTo>
                  <a:cubicBezTo>
                    <a:pt x="173" y="511"/>
                    <a:pt x="171" y="512"/>
                    <a:pt x="169" y="512"/>
                  </a:cubicBezTo>
                  <a:cubicBezTo>
                    <a:pt x="161" y="512"/>
                    <a:pt x="155" y="509"/>
                    <a:pt x="149" y="505"/>
                  </a:cubicBezTo>
                  <a:cubicBezTo>
                    <a:pt x="138" y="500"/>
                    <a:pt x="130" y="492"/>
                    <a:pt x="122" y="484"/>
                  </a:cubicBezTo>
                  <a:cubicBezTo>
                    <a:pt x="115" y="473"/>
                    <a:pt x="109" y="460"/>
                    <a:pt x="107" y="449"/>
                  </a:cubicBezTo>
                  <a:cubicBezTo>
                    <a:pt x="102" y="430"/>
                    <a:pt x="99" y="411"/>
                    <a:pt x="99" y="392"/>
                  </a:cubicBezTo>
                  <a:cubicBezTo>
                    <a:pt x="98" y="370"/>
                    <a:pt x="96" y="341"/>
                    <a:pt x="96" y="308"/>
                  </a:cubicBezTo>
                  <a:lnTo>
                    <a:pt x="96" y="249"/>
                  </a:lnTo>
                  <a:cubicBezTo>
                    <a:pt x="96" y="214"/>
                    <a:pt x="98" y="186"/>
                    <a:pt x="99" y="163"/>
                  </a:cubicBezTo>
                  <a:cubicBezTo>
                    <a:pt x="101" y="146"/>
                    <a:pt x="104" y="128"/>
                    <a:pt x="108" y="112"/>
                  </a:cubicBezTo>
                  <a:cubicBezTo>
                    <a:pt x="111" y="99"/>
                    <a:pt x="117" y="94"/>
                    <a:pt x="124" y="91"/>
                  </a:cubicBezTo>
                  <a:cubicBezTo>
                    <a:pt x="125" y="90"/>
                    <a:pt x="127" y="90"/>
                    <a:pt x="129" y="90"/>
                  </a:cubicBezTo>
                  <a:close/>
                  <a:moveTo>
                    <a:pt x="79" y="1"/>
                  </a:moveTo>
                  <a:cubicBezTo>
                    <a:pt x="75" y="1"/>
                    <a:pt x="71" y="1"/>
                    <a:pt x="67" y="2"/>
                  </a:cubicBezTo>
                  <a:cubicBezTo>
                    <a:pt x="47" y="7"/>
                    <a:pt x="31" y="21"/>
                    <a:pt x="22" y="41"/>
                  </a:cubicBezTo>
                  <a:cubicBezTo>
                    <a:pt x="12" y="66"/>
                    <a:pt x="6" y="95"/>
                    <a:pt x="5" y="123"/>
                  </a:cubicBezTo>
                  <a:cubicBezTo>
                    <a:pt x="2" y="156"/>
                    <a:pt x="1" y="192"/>
                    <a:pt x="1" y="228"/>
                  </a:cubicBezTo>
                  <a:cubicBezTo>
                    <a:pt x="1" y="270"/>
                    <a:pt x="4" y="312"/>
                    <a:pt x="8" y="355"/>
                  </a:cubicBezTo>
                  <a:cubicBezTo>
                    <a:pt x="12" y="386"/>
                    <a:pt x="20" y="418"/>
                    <a:pt x="31" y="450"/>
                  </a:cubicBezTo>
                  <a:cubicBezTo>
                    <a:pt x="43" y="476"/>
                    <a:pt x="57" y="501"/>
                    <a:pt x="78" y="523"/>
                  </a:cubicBezTo>
                  <a:cubicBezTo>
                    <a:pt x="98" y="543"/>
                    <a:pt x="122" y="562"/>
                    <a:pt x="149" y="576"/>
                  </a:cubicBezTo>
                  <a:cubicBezTo>
                    <a:pt x="177" y="593"/>
                    <a:pt x="200" y="601"/>
                    <a:pt x="218" y="601"/>
                  </a:cubicBezTo>
                  <a:cubicBezTo>
                    <a:pt x="223" y="601"/>
                    <a:pt x="226" y="600"/>
                    <a:pt x="230" y="600"/>
                  </a:cubicBezTo>
                  <a:cubicBezTo>
                    <a:pt x="250" y="595"/>
                    <a:pt x="266" y="581"/>
                    <a:pt x="275" y="562"/>
                  </a:cubicBezTo>
                  <a:cubicBezTo>
                    <a:pt x="285" y="536"/>
                    <a:pt x="292" y="508"/>
                    <a:pt x="292" y="479"/>
                  </a:cubicBezTo>
                  <a:cubicBezTo>
                    <a:pt x="295" y="446"/>
                    <a:pt x="296" y="411"/>
                    <a:pt x="296" y="373"/>
                  </a:cubicBezTo>
                  <a:cubicBezTo>
                    <a:pt x="296" y="331"/>
                    <a:pt x="295" y="289"/>
                    <a:pt x="289" y="247"/>
                  </a:cubicBezTo>
                  <a:cubicBezTo>
                    <a:pt x="286" y="215"/>
                    <a:pt x="278" y="182"/>
                    <a:pt x="266" y="152"/>
                  </a:cubicBezTo>
                  <a:cubicBezTo>
                    <a:pt x="256" y="125"/>
                    <a:pt x="240" y="101"/>
                    <a:pt x="221" y="79"/>
                  </a:cubicBezTo>
                  <a:cubicBezTo>
                    <a:pt x="199" y="59"/>
                    <a:pt x="176" y="40"/>
                    <a:pt x="150" y="25"/>
                  </a:cubicBezTo>
                  <a:cubicBezTo>
                    <a:pt x="122" y="9"/>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4305;p43">
            <a:extLst>
              <a:ext uri="{FF2B5EF4-FFF2-40B4-BE49-F238E27FC236}">
                <a16:creationId xmlns:a16="http://schemas.microsoft.com/office/drawing/2014/main" id="{6AF282FD-3002-49FE-B6D1-A4CD225C3054}"/>
              </a:ext>
            </a:extLst>
          </p:cNvPr>
          <p:cNvGrpSpPr/>
          <p:nvPr/>
        </p:nvGrpSpPr>
        <p:grpSpPr>
          <a:xfrm>
            <a:off x="5611709" y="1564239"/>
            <a:ext cx="526680" cy="781849"/>
            <a:chOff x="4057775" y="1520200"/>
            <a:chExt cx="46050" cy="75750"/>
          </a:xfrm>
        </p:grpSpPr>
        <p:sp>
          <p:nvSpPr>
            <p:cNvPr id="390" name="Google Shape;4306;p43">
              <a:extLst>
                <a:ext uri="{FF2B5EF4-FFF2-40B4-BE49-F238E27FC236}">
                  <a16:creationId xmlns:a16="http://schemas.microsoft.com/office/drawing/2014/main" id="{378FDFA8-18EB-4229-B6A0-CB0B7D68FBD7}"/>
                </a:ext>
              </a:extLst>
            </p:cNvPr>
            <p:cNvSpPr/>
            <p:nvPr/>
          </p:nvSpPr>
          <p:spPr>
            <a:xfrm>
              <a:off x="4094050" y="1591150"/>
              <a:ext cx="7000" cy="4800"/>
            </a:xfrm>
            <a:custGeom>
              <a:avLst/>
              <a:gdLst/>
              <a:ahLst/>
              <a:cxnLst/>
              <a:rect l="l" t="t" r="r" b="b"/>
              <a:pathLst>
                <a:path w="280" h="192" extrusionOk="0">
                  <a:moveTo>
                    <a:pt x="139" y="0"/>
                  </a:moveTo>
                  <a:cubicBezTo>
                    <a:pt x="62" y="0"/>
                    <a:pt x="0" y="44"/>
                    <a:pt x="0" y="96"/>
                  </a:cubicBezTo>
                  <a:cubicBezTo>
                    <a:pt x="0" y="148"/>
                    <a:pt x="62" y="192"/>
                    <a:pt x="139" y="192"/>
                  </a:cubicBezTo>
                  <a:cubicBezTo>
                    <a:pt x="218" y="192"/>
                    <a:pt x="280" y="148"/>
                    <a:pt x="280" y="96"/>
                  </a:cubicBezTo>
                  <a:cubicBezTo>
                    <a:pt x="280" y="44"/>
                    <a:pt x="216" y="0"/>
                    <a:pt x="13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307;p43">
              <a:extLst>
                <a:ext uri="{FF2B5EF4-FFF2-40B4-BE49-F238E27FC236}">
                  <a16:creationId xmlns:a16="http://schemas.microsoft.com/office/drawing/2014/main" id="{72300537-AB5C-42ED-A99D-D32DE374B7C8}"/>
                </a:ext>
              </a:extLst>
            </p:cNvPr>
            <p:cNvSpPr/>
            <p:nvPr/>
          </p:nvSpPr>
          <p:spPr>
            <a:xfrm>
              <a:off x="4095525" y="1572825"/>
              <a:ext cx="3500" cy="12175"/>
            </a:xfrm>
            <a:custGeom>
              <a:avLst/>
              <a:gdLst/>
              <a:ahLst/>
              <a:cxnLst/>
              <a:rect l="l" t="t" r="r" b="b"/>
              <a:pathLst>
                <a:path w="140" h="487" extrusionOk="0">
                  <a:moveTo>
                    <a:pt x="140" y="1"/>
                  </a:moveTo>
                  <a:lnTo>
                    <a:pt x="2" y="82"/>
                  </a:lnTo>
                  <a:lnTo>
                    <a:pt x="1" y="487"/>
                  </a:lnTo>
                  <a:lnTo>
                    <a:pt x="140" y="406"/>
                  </a:lnTo>
                  <a:lnTo>
                    <a:pt x="14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308;p43">
              <a:extLst>
                <a:ext uri="{FF2B5EF4-FFF2-40B4-BE49-F238E27FC236}">
                  <a16:creationId xmlns:a16="http://schemas.microsoft.com/office/drawing/2014/main" id="{1A6A97E3-D8EF-4939-90A3-F8EAF5CA3BE4}"/>
                </a:ext>
              </a:extLst>
            </p:cNvPr>
            <p:cNvSpPr/>
            <p:nvPr/>
          </p:nvSpPr>
          <p:spPr>
            <a:xfrm>
              <a:off x="4099250" y="1571575"/>
              <a:ext cx="4500" cy="4250"/>
            </a:xfrm>
            <a:custGeom>
              <a:avLst/>
              <a:gdLst/>
              <a:ahLst/>
              <a:cxnLst/>
              <a:rect l="l" t="t" r="r" b="b"/>
              <a:pathLst>
                <a:path w="180" h="170" extrusionOk="0">
                  <a:moveTo>
                    <a:pt x="179" y="0"/>
                  </a:moveTo>
                  <a:lnTo>
                    <a:pt x="41" y="80"/>
                  </a:lnTo>
                  <a:cubicBezTo>
                    <a:pt x="40" y="123"/>
                    <a:pt x="26" y="155"/>
                    <a:pt x="1" y="170"/>
                  </a:cubicBezTo>
                  <a:lnTo>
                    <a:pt x="1" y="170"/>
                  </a:lnTo>
                  <a:lnTo>
                    <a:pt x="139" y="89"/>
                  </a:lnTo>
                  <a:cubicBezTo>
                    <a:pt x="163" y="74"/>
                    <a:pt x="179" y="44"/>
                    <a:pt x="179" y="0"/>
                  </a:cubicBezTo>
                  <a:close/>
                  <a:moveTo>
                    <a:pt x="1" y="170"/>
                  </a:moveTo>
                  <a:lnTo>
                    <a:pt x="1" y="170"/>
                  </a:lnTo>
                  <a:cubicBezTo>
                    <a:pt x="1" y="170"/>
                    <a:pt x="1" y="170"/>
                    <a:pt x="1" y="17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309;p43">
              <a:extLst>
                <a:ext uri="{FF2B5EF4-FFF2-40B4-BE49-F238E27FC236}">
                  <a16:creationId xmlns:a16="http://schemas.microsoft.com/office/drawing/2014/main" id="{88950F15-0377-4689-8A5D-1F7D4B77F39D}"/>
                </a:ext>
              </a:extLst>
            </p:cNvPr>
            <p:cNvSpPr/>
            <p:nvPr/>
          </p:nvSpPr>
          <p:spPr>
            <a:xfrm>
              <a:off x="4100275" y="1546725"/>
              <a:ext cx="3550" cy="26850"/>
            </a:xfrm>
            <a:custGeom>
              <a:avLst/>
              <a:gdLst/>
              <a:ahLst/>
              <a:cxnLst/>
              <a:rect l="l" t="t" r="r" b="b"/>
              <a:pathLst>
                <a:path w="142" h="1074" extrusionOk="0">
                  <a:moveTo>
                    <a:pt x="141" y="1"/>
                  </a:moveTo>
                  <a:lnTo>
                    <a:pt x="3" y="81"/>
                  </a:lnTo>
                  <a:lnTo>
                    <a:pt x="0" y="1074"/>
                  </a:lnTo>
                  <a:lnTo>
                    <a:pt x="138" y="994"/>
                  </a:lnTo>
                  <a:lnTo>
                    <a:pt x="14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310;p43">
              <a:extLst>
                <a:ext uri="{FF2B5EF4-FFF2-40B4-BE49-F238E27FC236}">
                  <a16:creationId xmlns:a16="http://schemas.microsoft.com/office/drawing/2014/main" id="{CD3090F2-DF20-46F4-BC28-5EA9A514D08B}"/>
                </a:ext>
              </a:extLst>
            </p:cNvPr>
            <p:cNvSpPr/>
            <p:nvPr/>
          </p:nvSpPr>
          <p:spPr>
            <a:xfrm>
              <a:off x="4061350" y="1520200"/>
              <a:ext cx="38975" cy="22525"/>
            </a:xfrm>
            <a:custGeom>
              <a:avLst/>
              <a:gdLst/>
              <a:ahLst/>
              <a:cxnLst/>
              <a:rect l="l" t="t" r="r" b="b"/>
              <a:pathLst>
                <a:path w="1559" h="901" extrusionOk="0">
                  <a:moveTo>
                    <a:pt x="139" y="0"/>
                  </a:moveTo>
                  <a:lnTo>
                    <a:pt x="0" y="82"/>
                  </a:lnTo>
                  <a:lnTo>
                    <a:pt x="1421" y="901"/>
                  </a:lnTo>
                  <a:lnTo>
                    <a:pt x="1559" y="821"/>
                  </a:lnTo>
                  <a:lnTo>
                    <a:pt x="13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311;p43">
              <a:extLst>
                <a:ext uri="{FF2B5EF4-FFF2-40B4-BE49-F238E27FC236}">
                  <a16:creationId xmlns:a16="http://schemas.microsoft.com/office/drawing/2014/main" id="{0B8E60C1-967D-42CB-959F-FA07268E7CBF}"/>
                </a:ext>
              </a:extLst>
            </p:cNvPr>
            <p:cNvSpPr/>
            <p:nvPr/>
          </p:nvSpPr>
          <p:spPr>
            <a:xfrm>
              <a:off x="4096875" y="1540725"/>
              <a:ext cx="6950" cy="8025"/>
            </a:xfrm>
            <a:custGeom>
              <a:avLst/>
              <a:gdLst/>
              <a:ahLst/>
              <a:cxnLst/>
              <a:rect l="l" t="t" r="r" b="b"/>
              <a:pathLst>
                <a:path w="278" h="321" extrusionOk="0">
                  <a:moveTo>
                    <a:pt x="138" y="0"/>
                  </a:moveTo>
                  <a:lnTo>
                    <a:pt x="0" y="80"/>
                  </a:lnTo>
                  <a:cubicBezTo>
                    <a:pt x="81" y="134"/>
                    <a:pt x="134" y="224"/>
                    <a:pt x="139" y="321"/>
                  </a:cubicBezTo>
                  <a:lnTo>
                    <a:pt x="277" y="241"/>
                  </a:lnTo>
                  <a:cubicBezTo>
                    <a:pt x="277" y="152"/>
                    <a:pt x="215" y="44"/>
                    <a:pt x="13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312;p43">
              <a:extLst>
                <a:ext uri="{FF2B5EF4-FFF2-40B4-BE49-F238E27FC236}">
                  <a16:creationId xmlns:a16="http://schemas.microsoft.com/office/drawing/2014/main" id="{B98C1CFB-8FEB-414B-96A3-4845027D9209}"/>
                </a:ext>
              </a:extLst>
            </p:cNvPr>
            <p:cNvSpPr/>
            <p:nvPr/>
          </p:nvSpPr>
          <p:spPr>
            <a:xfrm>
              <a:off x="4057775" y="1521750"/>
              <a:ext cx="42600" cy="63250"/>
            </a:xfrm>
            <a:custGeom>
              <a:avLst/>
              <a:gdLst/>
              <a:ahLst/>
              <a:cxnLst/>
              <a:rect l="l" t="t" r="r" b="b"/>
              <a:pathLst>
                <a:path w="1704" h="2530" extrusionOk="0">
                  <a:moveTo>
                    <a:pt x="81" y="0"/>
                  </a:moveTo>
                  <a:cubicBezTo>
                    <a:pt x="35" y="0"/>
                    <a:pt x="4" y="37"/>
                    <a:pt x="4" y="99"/>
                  </a:cubicBezTo>
                  <a:lnTo>
                    <a:pt x="1" y="1093"/>
                  </a:lnTo>
                  <a:cubicBezTo>
                    <a:pt x="5" y="1190"/>
                    <a:pt x="58" y="1280"/>
                    <a:pt x="140" y="1333"/>
                  </a:cubicBezTo>
                  <a:lnTo>
                    <a:pt x="1181" y="1935"/>
                  </a:lnTo>
                  <a:lnTo>
                    <a:pt x="1511" y="2530"/>
                  </a:lnTo>
                  <a:lnTo>
                    <a:pt x="1512" y="2125"/>
                  </a:lnTo>
                  <a:lnTo>
                    <a:pt x="1560" y="2153"/>
                  </a:lnTo>
                  <a:cubicBezTo>
                    <a:pt x="1582" y="2166"/>
                    <a:pt x="1604" y="2172"/>
                    <a:pt x="1623" y="2172"/>
                  </a:cubicBezTo>
                  <a:cubicBezTo>
                    <a:pt x="1668" y="2172"/>
                    <a:pt x="1700" y="2136"/>
                    <a:pt x="1700" y="2073"/>
                  </a:cubicBezTo>
                  <a:lnTo>
                    <a:pt x="1703" y="1080"/>
                  </a:lnTo>
                  <a:cubicBezTo>
                    <a:pt x="1698" y="983"/>
                    <a:pt x="1645" y="893"/>
                    <a:pt x="1564" y="839"/>
                  </a:cubicBezTo>
                  <a:lnTo>
                    <a:pt x="143" y="20"/>
                  </a:lnTo>
                  <a:cubicBezTo>
                    <a:pt x="121" y="7"/>
                    <a:pt x="99" y="0"/>
                    <a:pt x="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313;p43">
              <a:extLst>
                <a:ext uri="{FF2B5EF4-FFF2-40B4-BE49-F238E27FC236}">
                  <a16:creationId xmlns:a16="http://schemas.microsoft.com/office/drawing/2014/main" id="{F834204B-D6A8-4DCE-9AF9-567376F4B998}"/>
                </a:ext>
              </a:extLst>
            </p:cNvPr>
            <p:cNvSpPr/>
            <p:nvPr/>
          </p:nvSpPr>
          <p:spPr>
            <a:xfrm>
              <a:off x="4065650" y="1536125"/>
              <a:ext cx="7425" cy="16325"/>
            </a:xfrm>
            <a:custGeom>
              <a:avLst/>
              <a:gdLst/>
              <a:ahLst/>
              <a:cxnLst/>
              <a:rect l="l" t="t" r="r" b="b"/>
              <a:pathLst>
                <a:path w="297" h="653" extrusionOk="0">
                  <a:moveTo>
                    <a:pt x="67" y="0"/>
                  </a:moveTo>
                  <a:cubicBezTo>
                    <a:pt x="56" y="0"/>
                    <a:pt x="47" y="2"/>
                    <a:pt x="38" y="7"/>
                  </a:cubicBezTo>
                  <a:cubicBezTo>
                    <a:pt x="14" y="20"/>
                    <a:pt x="2" y="52"/>
                    <a:pt x="2" y="103"/>
                  </a:cubicBezTo>
                  <a:lnTo>
                    <a:pt x="2" y="123"/>
                  </a:lnTo>
                  <a:lnTo>
                    <a:pt x="93" y="177"/>
                  </a:lnTo>
                  <a:cubicBezTo>
                    <a:pt x="93" y="162"/>
                    <a:pt x="95" y="149"/>
                    <a:pt x="96" y="136"/>
                  </a:cubicBezTo>
                  <a:cubicBezTo>
                    <a:pt x="96" y="126"/>
                    <a:pt x="99" y="117"/>
                    <a:pt x="104" y="107"/>
                  </a:cubicBezTo>
                  <a:cubicBezTo>
                    <a:pt x="107" y="102"/>
                    <a:pt x="112" y="96"/>
                    <a:pt x="120" y="94"/>
                  </a:cubicBezTo>
                  <a:cubicBezTo>
                    <a:pt x="121" y="94"/>
                    <a:pt x="123" y="94"/>
                    <a:pt x="125" y="94"/>
                  </a:cubicBezTo>
                  <a:cubicBezTo>
                    <a:pt x="133" y="94"/>
                    <a:pt x="141" y="97"/>
                    <a:pt x="147" y="102"/>
                  </a:cubicBezTo>
                  <a:cubicBezTo>
                    <a:pt x="179" y="119"/>
                    <a:pt x="194" y="151"/>
                    <a:pt x="194" y="196"/>
                  </a:cubicBezTo>
                  <a:cubicBezTo>
                    <a:pt x="194" y="210"/>
                    <a:pt x="194" y="222"/>
                    <a:pt x="192" y="232"/>
                  </a:cubicBezTo>
                  <a:cubicBezTo>
                    <a:pt x="191" y="241"/>
                    <a:pt x="189" y="249"/>
                    <a:pt x="185" y="258"/>
                  </a:cubicBezTo>
                  <a:cubicBezTo>
                    <a:pt x="182" y="265"/>
                    <a:pt x="176" y="271"/>
                    <a:pt x="170" y="276"/>
                  </a:cubicBezTo>
                  <a:cubicBezTo>
                    <a:pt x="162" y="283"/>
                    <a:pt x="153" y="287"/>
                    <a:pt x="144" y="291"/>
                  </a:cubicBezTo>
                  <a:lnTo>
                    <a:pt x="105" y="309"/>
                  </a:lnTo>
                  <a:cubicBezTo>
                    <a:pt x="89" y="316"/>
                    <a:pt x="75" y="326"/>
                    <a:pt x="60" y="338"/>
                  </a:cubicBezTo>
                  <a:cubicBezTo>
                    <a:pt x="47" y="348"/>
                    <a:pt x="35" y="360"/>
                    <a:pt x="27" y="374"/>
                  </a:cubicBezTo>
                  <a:cubicBezTo>
                    <a:pt x="18" y="389"/>
                    <a:pt x="12" y="405"/>
                    <a:pt x="8" y="422"/>
                  </a:cubicBezTo>
                  <a:cubicBezTo>
                    <a:pt x="4" y="444"/>
                    <a:pt x="1" y="464"/>
                    <a:pt x="2" y="486"/>
                  </a:cubicBezTo>
                  <a:lnTo>
                    <a:pt x="292" y="653"/>
                  </a:lnTo>
                  <a:lnTo>
                    <a:pt x="292" y="567"/>
                  </a:lnTo>
                  <a:lnTo>
                    <a:pt x="114" y="466"/>
                  </a:lnTo>
                  <a:cubicBezTo>
                    <a:pt x="117" y="455"/>
                    <a:pt x="122" y="445"/>
                    <a:pt x="130" y="438"/>
                  </a:cubicBezTo>
                  <a:cubicBezTo>
                    <a:pt x="138" y="428"/>
                    <a:pt x="150" y="419"/>
                    <a:pt x="163" y="413"/>
                  </a:cubicBezTo>
                  <a:lnTo>
                    <a:pt x="217" y="387"/>
                  </a:lnTo>
                  <a:cubicBezTo>
                    <a:pt x="228" y="383"/>
                    <a:pt x="240" y="376"/>
                    <a:pt x="250" y="367"/>
                  </a:cubicBezTo>
                  <a:cubicBezTo>
                    <a:pt x="259" y="360"/>
                    <a:pt x="267" y="351"/>
                    <a:pt x="273" y="339"/>
                  </a:cubicBezTo>
                  <a:cubicBezTo>
                    <a:pt x="279" y="329"/>
                    <a:pt x="283" y="318"/>
                    <a:pt x="286" y="305"/>
                  </a:cubicBezTo>
                  <a:cubicBezTo>
                    <a:pt x="296" y="245"/>
                    <a:pt x="285" y="183"/>
                    <a:pt x="256" y="129"/>
                  </a:cubicBezTo>
                  <a:cubicBezTo>
                    <a:pt x="228" y="87"/>
                    <a:pt x="192" y="54"/>
                    <a:pt x="149" y="29"/>
                  </a:cubicBezTo>
                  <a:cubicBezTo>
                    <a:pt x="116" y="10"/>
                    <a:pt x="89" y="0"/>
                    <a:pt x="6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314;p43">
              <a:extLst>
                <a:ext uri="{FF2B5EF4-FFF2-40B4-BE49-F238E27FC236}">
                  <a16:creationId xmlns:a16="http://schemas.microsoft.com/office/drawing/2014/main" id="{E4FC1B7E-0FBB-4673-808D-152A6F16E445}"/>
                </a:ext>
              </a:extLst>
            </p:cNvPr>
            <p:cNvSpPr/>
            <p:nvPr/>
          </p:nvSpPr>
          <p:spPr>
            <a:xfrm>
              <a:off x="4073675" y="1539950"/>
              <a:ext cx="7275" cy="15925"/>
            </a:xfrm>
            <a:custGeom>
              <a:avLst/>
              <a:gdLst/>
              <a:ahLst/>
              <a:cxnLst/>
              <a:rect l="l" t="t" r="r" b="b"/>
              <a:pathLst>
                <a:path w="291" h="637" extrusionOk="0">
                  <a:moveTo>
                    <a:pt x="26" y="1"/>
                  </a:moveTo>
                  <a:lnTo>
                    <a:pt x="9" y="285"/>
                  </a:lnTo>
                  <a:lnTo>
                    <a:pt x="94" y="334"/>
                  </a:lnTo>
                  <a:cubicBezTo>
                    <a:pt x="94" y="324"/>
                    <a:pt x="99" y="313"/>
                    <a:pt x="107" y="305"/>
                  </a:cubicBezTo>
                  <a:cubicBezTo>
                    <a:pt x="110" y="304"/>
                    <a:pt x="113" y="303"/>
                    <a:pt x="116" y="303"/>
                  </a:cubicBezTo>
                  <a:cubicBezTo>
                    <a:pt x="123" y="303"/>
                    <a:pt x="130" y="305"/>
                    <a:pt x="139" y="311"/>
                  </a:cubicBezTo>
                  <a:cubicBezTo>
                    <a:pt x="149" y="317"/>
                    <a:pt x="158" y="324"/>
                    <a:pt x="165" y="331"/>
                  </a:cubicBezTo>
                  <a:cubicBezTo>
                    <a:pt x="173" y="340"/>
                    <a:pt x="178" y="349"/>
                    <a:pt x="183" y="359"/>
                  </a:cubicBezTo>
                  <a:cubicBezTo>
                    <a:pt x="187" y="372"/>
                    <a:pt x="190" y="386"/>
                    <a:pt x="192" y="400"/>
                  </a:cubicBezTo>
                  <a:cubicBezTo>
                    <a:pt x="193" y="418"/>
                    <a:pt x="194" y="439"/>
                    <a:pt x="194" y="458"/>
                  </a:cubicBezTo>
                  <a:cubicBezTo>
                    <a:pt x="196" y="482"/>
                    <a:pt x="192" y="507"/>
                    <a:pt x="180" y="529"/>
                  </a:cubicBezTo>
                  <a:cubicBezTo>
                    <a:pt x="175" y="535"/>
                    <a:pt x="170" y="539"/>
                    <a:pt x="163" y="539"/>
                  </a:cubicBezTo>
                  <a:cubicBezTo>
                    <a:pt x="156" y="539"/>
                    <a:pt x="148" y="536"/>
                    <a:pt x="138" y="530"/>
                  </a:cubicBezTo>
                  <a:cubicBezTo>
                    <a:pt x="128" y="524"/>
                    <a:pt x="119" y="517"/>
                    <a:pt x="113" y="507"/>
                  </a:cubicBezTo>
                  <a:cubicBezTo>
                    <a:pt x="107" y="498"/>
                    <a:pt x="102" y="488"/>
                    <a:pt x="99" y="476"/>
                  </a:cubicBezTo>
                  <a:cubicBezTo>
                    <a:pt x="96" y="466"/>
                    <a:pt x="94" y="456"/>
                    <a:pt x="93" y="444"/>
                  </a:cubicBezTo>
                  <a:cubicBezTo>
                    <a:pt x="91" y="434"/>
                    <a:pt x="91" y="424"/>
                    <a:pt x="91" y="415"/>
                  </a:cubicBezTo>
                  <a:lnTo>
                    <a:pt x="0" y="362"/>
                  </a:lnTo>
                  <a:lnTo>
                    <a:pt x="0" y="376"/>
                  </a:lnTo>
                  <a:cubicBezTo>
                    <a:pt x="0" y="394"/>
                    <a:pt x="2" y="411"/>
                    <a:pt x="4" y="429"/>
                  </a:cubicBezTo>
                  <a:cubicBezTo>
                    <a:pt x="9" y="449"/>
                    <a:pt x="15" y="469"/>
                    <a:pt x="25" y="489"/>
                  </a:cubicBezTo>
                  <a:cubicBezTo>
                    <a:pt x="35" y="511"/>
                    <a:pt x="49" y="531"/>
                    <a:pt x="65" y="550"/>
                  </a:cubicBezTo>
                  <a:cubicBezTo>
                    <a:pt x="87" y="574"/>
                    <a:pt x="112" y="592"/>
                    <a:pt x="138" y="607"/>
                  </a:cubicBezTo>
                  <a:cubicBezTo>
                    <a:pt x="161" y="621"/>
                    <a:pt x="186" y="632"/>
                    <a:pt x="213" y="636"/>
                  </a:cubicBezTo>
                  <a:cubicBezTo>
                    <a:pt x="216" y="636"/>
                    <a:pt x="219" y="637"/>
                    <a:pt x="222" y="637"/>
                  </a:cubicBezTo>
                  <a:cubicBezTo>
                    <a:pt x="235" y="637"/>
                    <a:pt x="249" y="631"/>
                    <a:pt x="260" y="621"/>
                  </a:cubicBezTo>
                  <a:cubicBezTo>
                    <a:pt x="271" y="607"/>
                    <a:pt x="280" y="589"/>
                    <a:pt x="283" y="572"/>
                  </a:cubicBezTo>
                  <a:cubicBezTo>
                    <a:pt x="287" y="546"/>
                    <a:pt x="290" y="520"/>
                    <a:pt x="290" y="494"/>
                  </a:cubicBezTo>
                  <a:cubicBezTo>
                    <a:pt x="290" y="472"/>
                    <a:pt x="289" y="450"/>
                    <a:pt x="284" y="429"/>
                  </a:cubicBezTo>
                  <a:cubicBezTo>
                    <a:pt x="281" y="405"/>
                    <a:pt x="276" y="384"/>
                    <a:pt x="267" y="362"/>
                  </a:cubicBezTo>
                  <a:cubicBezTo>
                    <a:pt x="258" y="340"/>
                    <a:pt x="247" y="321"/>
                    <a:pt x="232" y="302"/>
                  </a:cubicBezTo>
                  <a:cubicBezTo>
                    <a:pt x="216" y="284"/>
                    <a:pt x="197" y="268"/>
                    <a:pt x="176" y="255"/>
                  </a:cubicBezTo>
                  <a:cubicBezTo>
                    <a:pt x="160" y="246"/>
                    <a:pt x="142" y="239"/>
                    <a:pt x="123" y="234"/>
                  </a:cubicBezTo>
                  <a:cubicBezTo>
                    <a:pt x="122" y="234"/>
                    <a:pt x="120" y="234"/>
                    <a:pt x="118" y="234"/>
                  </a:cubicBezTo>
                  <a:cubicBezTo>
                    <a:pt x="107" y="234"/>
                    <a:pt x="97" y="238"/>
                    <a:pt x="89" y="246"/>
                  </a:cubicBezTo>
                  <a:lnTo>
                    <a:pt x="87" y="246"/>
                  </a:lnTo>
                  <a:lnTo>
                    <a:pt x="97" y="128"/>
                  </a:lnTo>
                  <a:lnTo>
                    <a:pt x="271" y="228"/>
                  </a:lnTo>
                  <a:lnTo>
                    <a:pt x="271" y="143"/>
                  </a:lnTo>
                  <a:lnTo>
                    <a:pt x="2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315;p43">
              <a:extLst>
                <a:ext uri="{FF2B5EF4-FFF2-40B4-BE49-F238E27FC236}">
                  <a16:creationId xmlns:a16="http://schemas.microsoft.com/office/drawing/2014/main" id="{5C066301-C5BD-4A3A-A553-5F8C70E8DDF5}"/>
                </a:ext>
              </a:extLst>
            </p:cNvPr>
            <p:cNvSpPr/>
            <p:nvPr/>
          </p:nvSpPr>
          <p:spPr>
            <a:xfrm>
              <a:off x="4081650" y="1545475"/>
              <a:ext cx="7400" cy="15025"/>
            </a:xfrm>
            <a:custGeom>
              <a:avLst/>
              <a:gdLst/>
              <a:ahLst/>
              <a:cxnLst/>
              <a:rect l="l" t="t" r="r" b="b"/>
              <a:pathLst>
                <a:path w="296" h="601" extrusionOk="0">
                  <a:moveTo>
                    <a:pt x="127" y="90"/>
                  </a:moveTo>
                  <a:cubicBezTo>
                    <a:pt x="134" y="90"/>
                    <a:pt x="142" y="92"/>
                    <a:pt x="148" y="96"/>
                  </a:cubicBezTo>
                  <a:cubicBezTo>
                    <a:pt x="158" y="102"/>
                    <a:pt x="167" y="109"/>
                    <a:pt x="173" y="118"/>
                  </a:cubicBezTo>
                  <a:cubicBezTo>
                    <a:pt x="181" y="128"/>
                    <a:pt x="186" y="141"/>
                    <a:pt x="189" y="152"/>
                  </a:cubicBezTo>
                  <a:cubicBezTo>
                    <a:pt x="193" y="171"/>
                    <a:pt x="196" y="190"/>
                    <a:pt x="197" y="209"/>
                  </a:cubicBezTo>
                  <a:cubicBezTo>
                    <a:pt x="199" y="231"/>
                    <a:pt x="199" y="260"/>
                    <a:pt x="199" y="293"/>
                  </a:cubicBezTo>
                  <a:lnTo>
                    <a:pt x="199" y="353"/>
                  </a:lnTo>
                  <a:cubicBezTo>
                    <a:pt x="199" y="387"/>
                    <a:pt x="199" y="416"/>
                    <a:pt x="197" y="438"/>
                  </a:cubicBezTo>
                  <a:cubicBezTo>
                    <a:pt x="196" y="455"/>
                    <a:pt x="193" y="473"/>
                    <a:pt x="189" y="489"/>
                  </a:cubicBezTo>
                  <a:cubicBezTo>
                    <a:pt x="184" y="502"/>
                    <a:pt x="180" y="508"/>
                    <a:pt x="173" y="511"/>
                  </a:cubicBezTo>
                  <a:cubicBezTo>
                    <a:pt x="171" y="511"/>
                    <a:pt x="170" y="511"/>
                    <a:pt x="168" y="511"/>
                  </a:cubicBezTo>
                  <a:cubicBezTo>
                    <a:pt x="161" y="511"/>
                    <a:pt x="153" y="508"/>
                    <a:pt x="147" y="503"/>
                  </a:cubicBezTo>
                  <a:cubicBezTo>
                    <a:pt x="138" y="499"/>
                    <a:pt x="129" y="492"/>
                    <a:pt x="122" y="483"/>
                  </a:cubicBezTo>
                  <a:cubicBezTo>
                    <a:pt x="115" y="473"/>
                    <a:pt x="109" y="460"/>
                    <a:pt x="106" y="448"/>
                  </a:cubicBezTo>
                  <a:cubicBezTo>
                    <a:pt x="102" y="429"/>
                    <a:pt x="99" y="411"/>
                    <a:pt x="97" y="392"/>
                  </a:cubicBezTo>
                  <a:cubicBezTo>
                    <a:pt x="96" y="370"/>
                    <a:pt x="96" y="341"/>
                    <a:pt x="96" y="308"/>
                  </a:cubicBezTo>
                  <a:lnTo>
                    <a:pt x="96" y="248"/>
                  </a:lnTo>
                  <a:cubicBezTo>
                    <a:pt x="96" y="213"/>
                    <a:pt x="96" y="186"/>
                    <a:pt x="99" y="163"/>
                  </a:cubicBezTo>
                  <a:cubicBezTo>
                    <a:pt x="99" y="145"/>
                    <a:pt x="102" y="128"/>
                    <a:pt x="106" y="112"/>
                  </a:cubicBezTo>
                  <a:cubicBezTo>
                    <a:pt x="110" y="99"/>
                    <a:pt x="115" y="93"/>
                    <a:pt x="122" y="90"/>
                  </a:cubicBezTo>
                  <a:cubicBezTo>
                    <a:pt x="123" y="90"/>
                    <a:pt x="125" y="90"/>
                    <a:pt x="127" y="90"/>
                  </a:cubicBezTo>
                  <a:close/>
                  <a:moveTo>
                    <a:pt x="78" y="0"/>
                  </a:moveTo>
                  <a:cubicBezTo>
                    <a:pt x="74" y="0"/>
                    <a:pt x="70" y="1"/>
                    <a:pt x="67" y="2"/>
                  </a:cubicBezTo>
                  <a:cubicBezTo>
                    <a:pt x="47" y="6"/>
                    <a:pt x="29" y="20"/>
                    <a:pt x="22" y="41"/>
                  </a:cubicBezTo>
                  <a:cubicBezTo>
                    <a:pt x="10" y="65"/>
                    <a:pt x="4" y="94"/>
                    <a:pt x="3" y="122"/>
                  </a:cubicBezTo>
                  <a:cubicBezTo>
                    <a:pt x="2" y="155"/>
                    <a:pt x="0" y="192"/>
                    <a:pt x="0" y="228"/>
                  </a:cubicBezTo>
                  <a:cubicBezTo>
                    <a:pt x="0" y="270"/>
                    <a:pt x="2" y="312"/>
                    <a:pt x="6" y="354"/>
                  </a:cubicBezTo>
                  <a:cubicBezTo>
                    <a:pt x="10" y="386"/>
                    <a:pt x="19" y="418"/>
                    <a:pt x="31" y="450"/>
                  </a:cubicBezTo>
                  <a:cubicBezTo>
                    <a:pt x="41" y="476"/>
                    <a:pt x="57" y="500"/>
                    <a:pt x="76" y="522"/>
                  </a:cubicBezTo>
                  <a:cubicBezTo>
                    <a:pt x="97" y="542"/>
                    <a:pt x="120" y="561"/>
                    <a:pt x="147" y="576"/>
                  </a:cubicBezTo>
                  <a:cubicBezTo>
                    <a:pt x="175" y="592"/>
                    <a:pt x="198" y="600"/>
                    <a:pt x="217" y="600"/>
                  </a:cubicBezTo>
                  <a:cubicBezTo>
                    <a:pt x="221" y="600"/>
                    <a:pt x="225" y="600"/>
                    <a:pt x="229" y="599"/>
                  </a:cubicBezTo>
                  <a:cubicBezTo>
                    <a:pt x="250" y="595"/>
                    <a:pt x="265" y="580"/>
                    <a:pt x="273" y="561"/>
                  </a:cubicBezTo>
                  <a:cubicBezTo>
                    <a:pt x="284" y="535"/>
                    <a:pt x="290" y="508"/>
                    <a:pt x="292" y="479"/>
                  </a:cubicBezTo>
                  <a:cubicBezTo>
                    <a:pt x="294" y="445"/>
                    <a:pt x="294" y="411"/>
                    <a:pt x="294" y="373"/>
                  </a:cubicBezTo>
                  <a:cubicBezTo>
                    <a:pt x="296" y="331"/>
                    <a:pt x="293" y="289"/>
                    <a:pt x="289" y="247"/>
                  </a:cubicBezTo>
                  <a:cubicBezTo>
                    <a:pt x="284" y="213"/>
                    <a:pt x="277" y="181"/>
                    <a:pt x="264" y="151"/>
                  </a:cubicBezTo>
                  <a:cubicBezTo>
                    <a:pt x="254" y="125"/>
                    <a:pt x="238" y="100"/>
                    <a:pt x="219" y="80"/>
                  </a:cubicBezTo>
                  <a:cubicBezTo>
                    <a:pt x="199" y="58"/>
                    <a:pt x="174" y="39"/>
                    <a:pt x="148" y="25"/>
                  </a:cubicBezTo>
                  <a:cubicBezTo>
                    <a:pt x="120" y="8"/>
                    <a:pt x="96" y="0"/>
                    <a:pt x="7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316;p43">
            <a:extLst>
              <a:ext uri="{FF2B5EF4-FFF2-40B4-BE49-F238E27FC236}">
                <a16:creationId xmlns:a16="http://schemas.microsoft.com/office/drawing/2014/main" id="{B03357C6-F4AA-4298-90D3-6DA65BFD9467}"/>
              </a:ext>
            </a:extLst>
          </p:cNvPr>
          <p:cNvGrpSpPr/>
          <p:nvPr/>
        </p:nvGrpSpPr>
        <p:grpSpPr>
          <a:xfrm>
            <a:off x="7304904" y="1713202"/>
            <a:ext cx="510096" cy="790364"/>
            <a:chOff x="4144400" y="1521725"/>
            <a:chExt cx="44600" cy="76575"/>
          </a:xfrm>
        </p:grpSpPr>
        <p:sp>
          <p:nvSpPr>
            <p:cNvPr id="401" name="Google Shape;4317;p43">
              <a:extLst>
                <a:ext uri="{FF2B5EF4-FFF2-40B4-BE49-F238E27FC236}">
                  <a16:creationId xmlns:a16="http://schemas.microsoft.com/office/drawing/2014/main" id="{8A3B600B-C292-46D9-855B-F14EA61E6F77}"/>
                </a:ext>
              </a:extLst>
            </p:cNvPr>
            <p:cNvSpPr/>
            <p:nvPr/>
          </p:nvSpPr>
          <p:spPr>
            <a:xfrm>
              <a:off x="4145450" y="1521725"/>
              <a:ext cx="5775" cy="2450"/>
            </a:xfrm>
            <a:custGeom>
              <a:avLst/>
              <a:gdLst/>
              <a:ahLst/>
              <a:cxnLst/>
              <a:rect l="l" t="t" r="r" b="b"/>
              <a:pathLst>
                <a:path w="231" h="98" extrusionOk="0">
                  <a:moveTo>
                    <a:pt x="1" y="88"/>
                  </a:moveTo>
                  <a:lnTo>
                    <a:pt x="1" y="88"/>
                  </a:lnTo>
                  <a:cubicBezTo>
                    <a:pt x="1" y="89"/>
                    <a:pt x="0" y="89"/>
                    <a:pt x="0" y="89"/>
                  </a:cubicBezTo>
                  <a:lnTo>
                    <a:pt x="1" y="88"/>
                  </a:lnTo>
                  <a:close/>
                  <a:moveTo>
                    <a:pt x="171" y="1"/>
                  </a:moveTo>
                  <a:cubicBezTo>
                    <a:pt x="158" y="1"/>
                    <a:pt x="146" y="4"/>
                    <a:pt x="135" y="11"/>
                  </a:cubicBezTo>
                  <a:lnTo>
                    <a:pt x="1" y="88"/>
                  </a:lnTo>
                  <a:lnTo>
                    <a:pt x="1" y="88"/>
                  </a:lnTo>
                  <a:cubicBezTo>
                    <a:pt x="11" y="82"/>
                    <a:pt x="24" y="79"/>
                    <a:pt x="37" y="79"/>
                  </a:cubicBezTo>
                  <a:cubicBezTo>
                    <a:pt x="55" y="79"/>
                    <a:pt x="76" y="85"/>
                    <a:pt x="97" y="98"/>
                  </a:cubicBezTo>
                  <a:lnTo>
                    <a:pt x="231" y="19"/>
                  </a:lnTo>
                  <a:cubicBezTo>
                    <a:pt x="209" y="7"/>
                    <a:pt x="189" y="1"/>
                    <a:pt x="17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318;p43">
              <a:extLst>
                <a:ext uri="{FF2B5EF4-FFF2-40B4-BE49-F238E27FC236}">
                  <a16:creationId xmlns:a16="http://schemas.microsoft.com/office/drawing/2014/main" id="{5CDEDE41-A485-47BC-B0C3-5050B2FB9467}"/>
                </a:ext>
              </a:extLst>
            </p:cNvPr>
            <p:cNvGrpSpPr/>
            <p:nvPr/>
          </p:nvGrpSpPr>
          <p:grpSpPr>
            <a:xfrm>
              <a:off x="4144400" y="1522200"/>
              <a:ext cx="44600" cy="76100"/>
              <a:chOff x="4144400" y="1522200"/>
              <a:chExt cx="44600" cy="76100"/>
            </a:xfrm>
          </p:grpSpPr>
          <p:sp>
            <p:nvSpPr>
              <p:cNvPr id="403" name="Google Shape;4319;p43">
                <a:extLst>
                  <a:ext uri="{FF2B5EF4-FFF2-40B4-BE49-F238E27FC236}">
                    <a16:creationId xmlns:a16="http://schemas.microsoft.com/office/drawing/2014/main" id="{A195AF40-D912-4B9F-9DE9-9709C2C3130D}"/>
                  </a:ext>
                </a:extLst>
              </p:cNvPr>
              <p:cNvSpPr/>
              <p:nvPr/>
            </p:nvSpPr>
            <p:spPr>
              <a:xfrm>
                <a:off x="4180400" y="1593525"/>
                <a:ext cx="6975" cy="4775"/>
              </a:xfrm>
              <a:custGeom>
                <a:avLst/>
                <a:gdLst/>
                <a:ahLst/>
                <a:cxnLst/>
                <a:rect l="l" t="t" r="r" b="b"/>
                <a:pathLst>
                  <a:path w="279" h="191" extrusionOk="0">
                    <a:moveTo>
                      <a:pt x="139" y="1"/>
                    </a:moveTo>
                    <a:cubicBezTo>
                      <a:pt x="62" y="1"/>
                      <a:pt x="0" y="43"/>
                      <a:pt x="0" y="95"/>
                    </a:cubicBezTo>
                    <a:cubicBezTo>
                      <a:pt x="0" y="149"/>
                      <a:pt x="62" y="191"/>
                      <a:pt x="139" y="191"/>
                    </a:cubicBezTo>
                    <a:cubicBezTo>
                      <a:pt x="216" y="191"/>
                      <a:pt x="279" y="149"/>
                      <a:pt x="279" y="95"/>
                    </a:cubicBezTo>
                    <a:cubicBezTo>
                      <a:pt x="279" y="43"/>
                      <a:pt x="216" y="1"/>
                      <a:pt x="1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320;p43">
                <a:extLst>
                  <a:ext uri="{FF2B5EF4-FFF2-40B4-BE49-F238E27FC236}">
                    <a16:creationId xmlns:a16="http://schemas.microsoft.com/office/drawing/2014/main" id="{839BF86B-1C1A-4B05-ACDD-C3095E85C23A}"/>
                  </a:ext>
                </a:extLst>
              </p:cNvPr>
              <p:cNvSpPr/>
              <p:nvPr/>
            </p:nvSpPr>
            <p:spPr>
              <a:xfrm>
                <a:off x="4180975" y="1573225"/>
                <a:ext cx="3425" cy="11775"/>
              </a:xfrm>
              <a:custGeom>
                <a:avLst/>
                <a:gdLst/>
                <a:ahLst/>
                <a:cxnLst/>
                <a:rect l="l" t="t" r="r" b="b"/>
                <a:pathLst>
                  <a:path w="137" h="471" extrusionOk="0">
                    <a:moveTo>
                      <a:pt x="137" y="1"/>
                    </a:moveTo>
                    <a:lnTo>
                      <a:pt x="2" y="79"/>
                    </a:lnTo>
                    <a:lnTo>
                      <a:pt x="0" y="471"/>
                    </a:lnTo>
                    <a:lnTo>
                      <a:pt x="0" y="471"/>
                    </a:lnTo>
                    <a:lnTo>
                      <a:pt x="135" y="392"/>
                    </a:lnTo>
                    <a:lnTo>
                      <a:pt x="13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321;p43">
                <a:extLst>
                  <a:ext uri="{FF2B5EF4-FFF2-40B4-BE49-F238E27FC236}">
                    <a16:creationId xmlns:a16="http://schemas.microsoft.com/office/drawing/2014/main" id="{7A9DC46A-3528-4461-9529-24A8DC7CB033}"/>
                  </a:ext>
                </a:extLst>
              </p:cNvPr>
              <p:cNvSpPr/>
              <p:nvPr/>
            </p:nvSpPr>
            <p:spPr>
              <a:xfrm>
                <a:off x="4184600" y="1571975"/>
                <a:ext cx="4325" cy="4150"/>
              </a:xfrm>
              <a:custGeom>
                <a:avLst/>
                <a:gdLst/>
                <a:ahLst/>
                <a:cxnLst/>
                <a:rect l="l" t="t" r="r" b="b"/>
                <a:pathLst>
                  <a:path w="173" h="166" extrusionOk="0">
                    <a:moveTo>
                      <a:pt x="173" y="0"/>
                    </a:moveTo>
                    <a:lnTo>
                      <a:pt x="39" y="78"/>
                    </a:lnTo>
                    <a:cubicBezTo>
                      <a:pt x="39" y="121"/>
                      <a:pt x="24" y="151"/>
                      <a:pt x="0" y="165"/>
                    </a:cubicBezTo>
                    <a:lnTo>
                      <a:pt x="134" y="87"/>
                    </a:lnTo>
                    <a:cubicBezTo>
                      <a:pt x="158" y="73"/>
                      <a:pt x="173" y="44"/>
                      <a:pt x="17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322;p43">
                <a:extLst>
                  <a:ext uri="{FF2B5EF4-FFF2-40B4-BE49-F238E27FC236}">
                    <a16:creationId xmlns:a16="http://schemas.microsoft.com/office/drawing/2014/main" id="{9AF93E74-03BB-43E2-B82E-2618BBC2611D}"/>
                  </a:ext>
                </a:extLst>
              </p:cNvPr>
              <p:cNvSpPr/>
              <p:nvPr/>
            </p:nvSpPr>
            <p:spPr>
              <a:xfrm>
                <a:off x="4185575" y="1547900"/>
                <a:ext cx="3425" cy="26050"/>
              </a:xfrm>
              <a:custGeom>
                <a:avLst/>
                <a:gdLst/>
                <a:ahLst/>
                <a:cxnLst/>
                <a:rect l="l" t="t" r="r" b="b"/>
                <a:pathLst>
                  <a:path w="137" h="1042" extrusionOk="0">
                    <a:moveTo>
                      <a:pt x="137" y="0"/>
                    </a:moveTo>
                    <a:lnTo>
                      <a:pt x="3" y="79"/>
                    </a:lnTo>
                    <a:lnTo>
                      <a:pt x="0" y="1041"/>
                    </a:lnTo>
                    <a:lnTo>
                      <a:pt x="134" y="963"/>
                    </a:lnTo>
                    <a:lnTo>
                      <a:pt x="13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323;p43">
                <a:extLst>
                  <a:ext uri="{FF2B5EF4-FFF2-40B4-BE49-F238E27FC236}">
                    <a16:creationId xmlns:a16="http://schemas.microsoft.com/office/drawing/2014/main" id="{F13D8A3E-53FD-4420-97FD-661FFFDAA299}"/>
                  </a:ext>
                </a:extLst>
              </p:cNvPr>
              <p:cNvSpPr/>
              <p:nvPr/>
            </p:nvSpPr>
            <p:spPr>
              <a:xfrm>
                <a:off x="4147875" y="1522200"/>
                <a:ext cx="37750" cy="21850"/>
              </a:xfrm>
              <a:custGeom>
                <a:avLst/>
                <a:gdLst/>
                <a:ahLst/>
                <a:cxnLst/>
                <a:rect l="l" t="t" r="r" b="b"/>
                <a:pathLst>
                  <a:path w="1510" h="874" extrusionOk="0">
                    <a:moveTo>
                      <a:pt x="134" y="0"/>
                    </a:moveTo>
                    <a:lnTo>
                      <a:pt x="0" y="79"/>
                    </a:lnTo>
                    <a:lnTo>
                      <a:pt x="1377" y="873"/>
                    </a:lnTo>
                    <a:lnTo>
                      <a:pt x="1510" y="795"/>
                    </a:lnTo>
                    <a:lnTo>
                      <a:pt x="13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324;p43">
                <a:extLst>
                  <a:ext uri="{FF2B5EF4-FFF2-40B4-BE49-F238E27FC236}">
                    <a16:creationId xmlns:a16="http://schemas.microsoft.com/office/drawing/2014/main" id="{0A2C1B4E-5735-4BB7-B1C3-A85F5539E7FE}"/>
                  </a:ext>
                </a:extLst>
              </p:cNvPr>
              <p:cNvSpPr/>
              <p:nvPr/>
            </p:nvSpPr>
            <p:spPr>
              <a:xfrm>
                <a:off x="4182275" y="1542050"/>
                <a:ext cx="6725" cy="7825"/>
              </a:xfrm>
              <a:custGeom>
                <a:avLst/>
                <a:gdLst/>
                <a:ahLst/>
                <a:cxnLst/>
                <a:rect l="l" t="t" r="r" b="b"/>
                <a:pathLst>
                  <a:path w="269" h="313" extrusionOk="0">
                    <a:moveTo>
                      <a:pt x="134" y="1"/>
                    </a:moveTo>
                    <a:lnTo>
                      <a:pt x="1" y="79"/>
                    </a:lnTo>
                    <a:cubicBezTo>
                      <a:pt x="80" y="131"/>
                      <a:pt x="130" y="218"/>
                      <a:pt x="135" y="313"/>
                    </a:cubicBezTo>
                    <a:lnTo>
                      <a:pt x="269" y="234"/>
                    </a:lnTo>
                    <a:cubicBezTo>
                      <a:pt x="264" y="140"/>
                      <a:pt x="214" y="53"/>
                      <a:pt x="13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325;p43">
                <a:extLst>
                  <a:ext uri="{FF2B5EF4-FFF2-40B4-BE49-F238E27FC236}">
                    <a16:creationId xmlns:a16="http://schemas.microsoft.com/office/drawing/2014/main" id="{3261E756-4A3A-429E-8232-AC8771B284A8}"/>
                  </a:ext>
                </a:extLst>
              </p:cNvPr>
              <p:cNvSpPr/>
              <p:nvPr/>
            </p:nvSpPr>
            <p:spPr>
              <a:xfrm>
                <a:off x="4144400" y="1523700"/>
                <a:ext cx="41275" cy="61300"/>
              </a:xfrm>
              <a:custGeom>
                <a:avLst/>
                <a:gdLst/>
                <a:ahLst/>
                <a:cxnLst/>
                <a:rect l="l" t="t" r="r" b="b"/>
                <a:pathLst>
                  <a:path w="1651" h="2452" extrusionOk="0">
                    <a:moveTo>
                      <a:pt x="78" y="0"/>
                    </a:moveTo>
                    <a:cubicBezTo>
                      <a:pt x="34" y="0"/>
                      <a:pt x="3" y="35"/>
                      <a:pt x="3" y="97"/>
                    </a:cubicBezTo>
                    <a:lnTo>
                      <a:pt x="0" y="1058"/>
                    </a:lnTo>
                    <a:cubicBezTo>
                      <a:pt x="6" y="1154"/>
                      <a:pt x="55" y="1241"/>
                      <a:pt x="135" y="1292"/>
                    </a:cubicBezTo>
                    <a:lnTo>
                      <a:pt x="1146" y="1875"/>
                    </a:lnTo>
                    <a:lnTo>
                      <a:pt x="1463" y="2452"/>
                    </a:lnTo>
                    <a:lnTo>
                      <a:pt x="1465" y="2060"/>
                    </a:lnTo>
                    <a:lnTo>
                      <a:pt x="1511" y="2086"/>
                    </a:lnTo>
                    <a:cubicBezTo>
                      <a:pt x="1533" y="2099"/>
                      <a:pt x="1554" y="2105"/>
                      <a:pt x="1573" y="2105"/>
                    </a:cubicBezTo>
                    <a:cubicBezTo>
                      <a:pt x="1617" y="2105"/>
                      <a:pt x="1647" y="2070"/>
                      <a:pt x="1647" y="2009"/>
                    </a:cubicBezTo>
                    <a:lnTo>
                      <a:pt x="1650" y="1047"/>
                    </a:lnTo>
                    <a:cubicBezTo>
                      <a:pt x="1645" y="952"/>
                      <a:pt x="1595" y="865"/>
                      <a:pt x="1516" y="813"/>
                    </a:cubicBezTo>
                    <a:lnTo>
                      <a:pt x="139" y="19"/>
                    </a:lnTo>
                    <a:cubicBezTo>
                      <a:pt x="117" y="6"/>
                      <a:pt x="97" y="0"/>
                      <a:pt x="7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326;p43">
                <a:extLst>
                  <a:ext uri="{FF2B5EF4-FFF2-40B4-BE49-F238E27FC236}">
                    <a16:creationId xmlns:a16="http://schemas.microsoft.com/office/drawing/2014/main" id="{957F5C99-E2B8-499D-9DFF-F2D4BF999AAB}"/>
                  </a:ext>
                </a:extLst>
              </p:cNvPr>
              <p:cNvSpPr/>
              <p:nvPr/>
            </p:nvSpPr>
            <p:spPr>
              <a:xfrm>
                <a:off x="4152050" y="1536150"/>
                <a:ext cx="7375" cy="16350"/>
              </a:xfrm>
              <a:custGeom>
                <a:avLst/>
                <a:gdLst/>
                <a:ahLst/>
                <a:cxnLst/>
                <a:rect l="l" t="t" r="r" b="b"/>
                <a:pathLst>
                  <a:path w="295" h="654" extrusionOk="0">
                    <a:moveTo>
                      <a:pt x="64" y="0"/>
                    </a:moveTo>
                    <a:cubicBezTo>
                      <a:pt x="54" y="0"/>
                      <a:pt x="45" y="2"/>
                      <a:pt x="38" y="6"/>
                    </a:cubicBezTo>
                    <a:cubicBezTo>
                      <a:pt x="13" y="21"/>
                      <a:pt x="2" y="53"/>
                      <a:pt x="2" y="103"/>
                    </a:cubicBezTo>
                    <a:lnTo>
                      <a:pt x="2" y="122"/>
                    </a:lnTo>
                    <a:lnTo>
                      <a:pt x="93" y="176"/>
                    </a:lnTo>
                    <a:cubicBezTo>
                      <a:pt x="93" y="161"/>
                      <a:pt x="93" y="148"/>
                      <a:pt x="94" y="137"/>
                    </a:cubicBezTo>
                    <a:cubicBezTo>
                      <a:pt x="94" y="127"/>
                      <a:pt x="97" y="116"/>
                      <a:pt x="102" y="106"/>
                    </a:cubicBezTo>
                    <a:cubicBezTo>
                      <a:pt x="105" y="101"/>
                      <a:pt x="110" y="95"/>
                      <a:pt x="118" y="93"/>
                    </a:cubicBezTo>
                    <a:cubicBezTo>
                      <a:pt x="119" y="93"/>
                      <a:pt x="121" y="93"/>
                      <a:pt x="123" y="93"/>
                    </a:cubicBezTo>
                    <a:cubicBezTo>
                      <a:pt x="131" y="93"/>
                      <a:pt x="139" y="96"/>
                      <a:pt x="147" y="101"/>
                    </a:cubicBezTo>
                    <a:cubicBezTo>
                      <a:pt x="177" y="119"/>
                      <a:pt x="193" y="150"/>
                      <a:pt x="193" y="195"/>
                    </a:cubicBezTo>
                    <a:cubicBezTo>
                      <a:pt x="193" y="208"/>
                      <a:pt x="192" y="219"/>
                      <a:pt x="190" y="231"/>
                    </a:cubicBezTo>
                    <a:cubicBezTo>
                      <a:pt x="190" y="240"/>
                      <a:pt x="187" y="248"/>
                      <a:pt x="183" y="257"/>
                    </a:cubicBezTo>
                    <a:cubicBezTo>
                      <a:pt x="180" y="264"/>
                      <a:pt x="174" y="270"/>
                      <a:pt x="168" y="276"/>
                    </a:cubicBezTo>
                    <a:cubicBezTo>
                      <a:pt x="161" y="282"/>
                      <a:pt x="152" y="288"/>
                      <a:pt x="142" y="290"/>
                    </a:cubicBezTo>
                    <a:lnTo>
                      <a:pt x="105" y="309"/>
                    </a:lnTo>
                    <a:cubicBezTo>
                      <a:pt x="89" y="318"/>
                      <a:pt x="73" y="327"/>
                      <a:pt x="58" y="338"/>
                    </a:cubicBezTo>
                    <a:cubicBezTo>
                      <a:pt x="45" y="349"/>
                      <a:pt x="35" y="360"/>
                      <a:pt x="26" y="375"/>
                    </a:cubicBezTo>
                    <a:cubicBezTo>
                      <a:pt x="16" y="389"/>
                      <a:pt x="10" y="407"/>
                      <a:pt x="6" y="422"/>
                    </a:cubicBezTo>
                    <a:cubicBezTo>
                      <a:pt x="2" y="444"/>
                      <a:pt x="0" y="466"/>
                      <a:pt x="0" y="486"/>
                    </a:cubicBezTo>
                    <a:lnTo>
                      <a:pt x="290" y="653"/>
                    </a:lnTo>
                    <a:lnTo>
                      <a:pt x="290" y="567"/>
                    </a:lnTo>
                    <a:lnTo>
                      <a:pt x="112" y="466"/>
                    </a:lnTo>
                    <a:cubicBezTo>
                      <a:pt x="116" y="456"/>
                      <a:pt x="121" y="446"/>
                      <a:pt x="128" y="438"/>
                    </a:cubicBezTo>
                    <a:cubicBezTo>
                      <a:pt x="138" y="428"/>
                      <a:pt x="148" y="420"/>
                      <a:pt x="161" y="414"/>
                    </a:cubicBezTo>
                    <a:lnTo>
                      <a:pt x="215" y="389"/>
                    </a:lnTo>
                    <a:cubicBezTo>
                      <a:pt x="226" y="383"/>
                      <a:pt x="238" y="376"/>
                      <a:pt x="248" y="367"/>
                    </a:cubicBezTo>
                    <a:cubicBezTo>
                      <a:pt x="258" y="360"/>
                      <a:pt x="266" y="351"/>
                      <a:pt x="271" y="341"/>
                    </a:cubicBezTo>
                    <a:cubicBezTo>
                      <a:pt x="277" y="330"/>
                      <a:pt x="281" y="318"/>
                      <a:pt x="284" y="305"/>
                    </a:cubicBezTo>
                    <a:cubicBezTo>
                      <a:pt x="295" y="246"/>
                      <a:pt x="284" y="183"/>
                      <a:pt x="254" y="131"/>
                    </a:cubicBezTo>
                    <a:cubicBezTo>
                      <a:pt x="228" y="89"/>
                      <a:pt x="192" y="54"/>
                      <a:pt x="148" y="31"/>
                    </a:cubicBezTo>
                    <a:cubicBezTo>
                      <a:pt x="113" y="10"/>
                      <a:pt x="85" y="0"/>
                      <a:pt x="6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327;p43">
                <a:extLst>
                  <a:ext uri="{FF2B5EF4-FFF2-40B4-BE49-F238E27FC236}">
                    <a16:creationId xmlns:a16="http://schemas.microsoft.com/office/drawing/2014/main" id="{D45FB463-5AC0-4F22-95AC-89D87FE0FF58}"/>
                  </a:ext>
                </a:extLst>
              </p:cNvPr>
              <p:cNvSpPr/>
              <p:nvPr/>
            </p:nvSpPr>
            <p:spPr>
              <a:xfrm>
                <a:off x="4160025" y="1540900"/>
                <a:ext cx="7400" cy="15050"/>
              </a:xfrm>
              <a:custGeom>
                <a:avLst/>
                <a:gdLst/>
                <a:ahLst/>
                <a:cxnLst/>
                <a:rect l="l" t="t" r="r" b="b"/>
                <a:pathLst>
                  <a:path w="296" h="602" extrusionOk="0">
                    <a:moveTo>
                      <a:pt x="129" y="90"/>
                    </a:moveTo>
                    <a:cubicBezTo>
                      <a:pt x="136" y="90"/>
                      <a:pt x="143" y="92"/>
                      <a:pt x="148" y="96"/>
                    </a:cubicBezTo>
                    <a:cubicBezTo>
                      <a:pt x="158" y="102"/>
                      <a:pt x="167" y="109"/>
                      <a:pt x="174" y="118"/>
                    </a:cubicBezTo>
                    <a:cubicBezTo>
                      <a:pt x="181" y="128"/>
                      <a:pt x="187" y="140"/>
                      <a:pt x="190" y="153"/>
                    </a:cubicBezTo>
                    <a:cubicBezTo>
                      <a:pt x="195" y="170"/>
                      <a:pt x="197" y="189"/>
                      <a:pt x="197" y="208"/>
                    </a:cubicBezTo>
                    <a:cubicBezTo>
                      <a:pt x="200" y="231"/>
                      <a:pt x="200" y="260"/>
                      <a:pt x="200" y="293"/>
                    </a:cubicBezTo>
                    <a:lnTo>
                      <a:pt x="200" y="351"/>
                    </a:lnTo>
                    <a:cubicBezTo>
                      <a:pt x="200" y="388"/>
                      <a:pt x="199" y="415"/>
                      <a:pt x="197" y="438"/>
                    </a:cubicBezTo>
                    <a:cubicBezTo>
                      <a:pt x="196" y="456"/>
                      <a:pt x="195" y="473"/>
                      <a:pt x="189" y="489"/>
                    </a:cubicBezTo>
                    <a:cubicBezTo>
                      <a:pt x="186" y="501"/>
                      <a:pt x="180" y="508"/>
                      <a:pt x="173" y="511"/>
                    </a:cubicBezTo>
                    <a:cubicBezTo>
                      <a:pt x="164" y="511"/>
                      <a:pt x="155" y="509"/>
                      <a:pt x="148" y="504"/>
                    </a:cubicBezTo>
                    <a:cubicBezTo>
                      <a:pt x="138" y="498"/>
                      <a:pt x="129" y="491"/>
                      <a:pt x="122" y="482"/>
                    </a:cubicBezTo>
                    <a:cubicBezTo>
                      <a:pt x="115" y="472"/>
                      <a:pt x="109" y="460"/>
                      <a:pt x="106" y="447"/>
                    </a:cubicBezTo>
                    <a:cubicBezTo>
                      <a:pt x="102" y="430"/>
                      <a:pt x="99" y="411"/>
                      <a:pt x="99" y="392"/>
                    </a:cubicBezTo>
                    <a:cubicBezTo>
                      <a:pt x="96" y="369"/>
                      <a:pt x="96" y="341"/>
                      <a:pt x="96" y="306"/>
                    </a:cubicBezTo>
                    <a:lnTo>
                      <a:pt x="96" y="248"/>
                    </a:lnTo>
                    <a:cubicBezTo>
                      <a:pt x="96" y="214"/>
                      <a:pt x="97" y="185"/>
                      <a:pt x="99" y="163"/>
                    </a:cubicBezTo>
                    <a:cubicBezTo>
                      <a:pt x="100" y="145"/>
                      <a:pt x="102" y="128"/>
                      <a:pt x="107" y="111"/>
                    </a:cubicBezTo>
                    <a:cubicBezTo>
                      <a:pt x="110" y="99"/>
                      <a:pt x="116" y="92"/>
                      <a:pt x="122" y="90"/>
                    </a:cubicBezTo>
                    <a:cubicBezTo>
                      <a:pt x="124" y="90"/>
                      <a:pt x="127" y="90"/>
                      <a:pt x="129" y="90"/>
                    </a:cubicBezTo>
                    <a:close/>
                    <a:moveTo>
                      <a:pt x="79" y="1"/>
                    </a:moveTo>
                    <a:cubicBezTo>
                      <a:pt x="75" y="1"/>
                      <a:pt x="71" y="1"/>
                      <a:pt x="67" y="2"/>
                    </a:cubicBezTo>
                    <a:cubicBezTo>
                      <a:pt x="47" y="6"/>
                      <a:pt x="31" y="21"/>
                      <a:pt x="22" y="41"/>
                    </a:cubicBezTo>
                    <a:cubicBezTo>
                      <a:pt x="12" y="66"/>
                      <a:pt x="6" y="95"/>
                      <a:pt x="5" y="122"/>
                    </a:cubicBezTo>
                    <a:cubicBezTo>
                      <a:pt x="2" y="156"/>
                      <a:pt x="0" y="192"/>
                      <a:pt x="0" y="228"/>
                    </a:cubicBezTo>
                    <a:cubicBezTo>
                      <a:pt x="0" y="270"/>
                      <a:pt x="3" y="312"/>
                      <a:pt x="7" y="354"/>
                    </a:cubicBezTo>
                    <a:cubicBezTo>
                      <a:pt x="10" y="386"/>
                      <a:pt x="19" y="418"/>
                      <a:pt x="31" y="450"/>
                    </a:cubicBezTo>
                    <a:cubicBezTo>
                      <a:pt x="42" y="476"/>
                      <a:pt x="57" y="501"/>
                      <a:pt x="76" y="522"/>
                    </a:cubicBezTo>
                    <a:cubicBezTo>
                      <a:pt x="97" y="543"/>
                      <a:pt x="121" y="562"/>
                      <a:pt x="147" y="576"/>
                    </a:cubicBezTo>
                    <a:cubicBezTo>
                      <a:pt x="175" y="592"/>
                      <a:pt x="198" y="601"/>
                      <a:pt x="216" y="601"/>
                    </a:cubicBezTo>
                    <a:cubicBezTo>
                      <a:pt x="221" y="601"/>
                      <a:pt x="225" y="601"/>
                      <a:pt x="229" y="599"/>
                    </a:cubicBezTo>
                    <a:cubicBezTo>
                      <a:pt x="250" y="595"/>
                      <a:pt x="266" y="580"/>
                      <a:pt x="274" y="562"/>
                    </a:cubicBezTo>
                    <a:cubicBezTo>
                      <a:pt x="284" y="536"/>
                      <a:pt x="292" y="508"/>
                      <a:pt x="292" y="479"/>
                    </a:cubicBezTo>
                    <a:cubicBezTo>
                      <a:pt x="295" y="446"/>
                      <a:pt x="296" y="411"/>
                      <a:pt x="296" y="373"/>
                    </a:cubicBezTo>
                    <a:cubicBezTo>
                      <a:pt x="296" y="331"/>
                      <a:pt x="295" y="289"/>
                      <a:pt x="289" y="247"/>
                    </a:cubicBezTo>
                    <a:cubicBezTo>
                      <a:pt x="286" y="214"/>
                      <a:pt x="277" y="182"/>
                      <a:pt x="266" y="151"/>
                    </a:cubicBezTo>
                    <a:cubicBezTo>
                      <a:pt x="254" y="125"/>
                      <a:pt x="239" y="100"/>
                      <a:pt x="221" y="79"/>
                    </a:cubicBezTo>
                    <a:cubicBezTo>
                      <a:pt x="199" y="58"/>
                      <a:pt x="176" y="40"/>
                      <a:pt x="150" y="25"/>
                    </a:cubicBezTo>
                    <a:cubicBezTo>
                      <a:pt x="120" y="9"/>
                      <a:pt x="97"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328;p43">
                <a:extLst>
                  <a:ext uri="{FF2B5EF4-FFF2-40B4-BE49-F238E27FC236}">
                    <a16:creationId xmlns:a16="http://schemas.microsoft.com/office/drawing/2014/main" id="{3AE724D5-0214-4F12-A0C9-7F8FE86D8A6C}"/>
                  </a:ext>
                </a:extLst>
              </p:cNvPr>
              <p:cNvSpPr/>
              <p:nvPr/>
            </p:nvSpPr>
            <p:spPr>
              <a:xfrm>
                <a:off x="4168000" y="1545500"/>
                <a:ext cx="7425" cy="15025"/>
              </a:xfrm>
              <a:custGeom>
                <a:avLst/>
                <a:gdLst/>
                <a:ahLst/>
                <a:cxnLst/>
                <a:rect l="l" t="t" r="r" b="b"/>
                <a:pathLst>
                  <a:path w="297" h="601" extrusionOk="0">
                    <a:moveTo>
                      <a:pt x="127" y="90"/>
                    </a:moveTo>
                    <a:cubicBezTo>
                      <a:pt x="135" y="90"/>
                      <a:pt x="142" y="93"/>
                      <a:pt x="148" y="96"/>
                    </a:cubicBezTo>
                    <a:cubicBezTo>
                      <a:pt x="158" y="102"/>
                      <a:pt x="167" y="109"/>
                      <a:pt x="174" y="118"/>
                    </a:cubicBezTo>
                    <a:cubicBezTo>
                      <a:pt x="181" y="128"/>
                      <a:pt x="187" y="140"/>
                      <a:pt x="190" y="153"/>
                    </a:cubicBezTo>
                    <a:cubicBezTo>
                      <a:pt x="195" y="172"/>
                      <a:pt x="197" y="191"/>
                      <a:pt x="197" y="209"/>
                    </a:cubicBezTo>
                    <a:cubicBezTo>
                      <a:pt x="200" y="231"/>
                      <a:pt x="200" y="260"/>
                      <a:pt x="200" y="294"/>
                    </a:cubicBezTo>
                    <a:lnTo>
                      <a:pt x="200" y="353"/>
                    </a:lnTo>
                    <a:cubicBezTo>
                      <a:pt x="200" y="388"/>
                      <a:pt x="199" y="415"/>
                      <a:pt x="197" y="439"/>
                    </a:cubicBezTo>
                    <a:cubicBezTo>
                      <a:pt x="196" y="456"/>
                      <a:pt x="195" y="473"/>
                      <a:pt x="189" y="489"/>
                    </a:cubicBezTo>
                    <a:cubicBezTo>
                      <a:pt x="186" y="502"/>
                      <a:pt x="180" y="508"/>
                      <a:pt x="174" y="511"/>
                    </a:cubicBezTo>
                    <a:cubicBezTo>
                      <a:pt x="172" y="511"/>
                      <a:pt x="171" y="511"/>
                      <a:pt x="169" y="511"/>
                    </a:cubicBezTo>
                    <a:cubicBezTo>
                      <a:pt x="161" y="511"/>
                      <a:pt x="154" y="509"/>
                      <a:pt x="148" y="505"/>
                    </a:cubicBezTo>
                    <a:cubicBezTo>
                      <a:pt x="138" y="499"/>
                      <a:pt x="129" y="492"/>
                      <a:pt x="122" y="483"/>
                    </a:cubicBezTo>
                    <a:cubicBezTo>
                      <a:pt x="115" y="473"/>
                      <a:pt x="109" y="460"/>
                      <a:pt x="106" y="449"/>
                    </a:cubicBezTo>
                    <a:cubicBezTo>
                      <a:pt x="102" y="430"/>
                      <a:pt x="99" y="411"/>
                      <a:pt x="99" y="392"/>
                    </a:cubicBezTo>
                    <a:cubicBezTo>
                      <a:pt x="96" y="370"/>
                      <a:pt x="96" y="341"/>
                      <a:pt x="96" y="308"/>
                    </a:cubicBezTo>
                    <a:lnTo>
                      <a:pt x="96" y="249"/>
                    </a:lnTo>
                    <a:cubicBezTo>
                      <a:pt x="96" y="214"/>
                      <a:pt x="97" y="185"/>
                      <a:pt x="99" y="163"/>
                    </a:cubicBezTo>
                    <a:cubicBezTo>
                      <a:pt x="99" y="146"/>
                      <a:pt x="102" y="128"/>
                      <a:pt x="106" y="111"/>
                    </a:cubicBezTo>
                    <a:cubicBezTo>
                      <a:pt x="110" y="99"/>
                      <a:pt x="116" y="93"/>
                      <a:pt x="122" y="91"/>
                    </a:cubicBezTo>
                    <a:cubicBezTo>
                      <a:pt x="124" y="90"/>
                      <a:pt x="126" y="90"/>
                      <a:pt x="127" y="90"/>
                    </a:cubicBezTo>
                    <a:close/>
                    <a:moveTo>
                      <a:pt x="79" y="1"/>
                    </a:moveTo>
                    <a:cubicBezTo>
                      <a:pt x="75" y="1"/>
                      <a:pt x="71" y="1"/>
                      <a:pt x="67" y="2"/>
                    </a:cubicBezTo>
                    <a:cubicBezTo>
                      <a:pt x="47" y="6"/>
                      <a:pt x="31" y="21"/>
                      <a:pt x="22" y="40"/>
                    </a:cubicBezTo>
                    <a:cubicBezTo>
                      <a:pt x="12" y="66"/>
                      <a:pt x="6" y="95"/>
                      <a:pt x="5" y="122"/>
                    </a:cubicBezTo>
                    <a:cubicBezTo>
                      <a:pt x="2" y="156"/>
                      <a:pt x="0" y="192"/>
                      <a:pt x="0" y="228"/>
                    </a:cubicBezTo>
                    <a:cubicBezTo>
                      <a:pt x="0" y="270"/>
                      <a:pt x="3" y="312"/>
                      <a:pt x="7" y="354"/>
                    </a:cubicBezTo>
                    <a:cubicBezTo>
                      <a:pt x="10" y="386"/>
                      <a:pt x="19" y="418"/>
                      <a:pt x="31" y="449"/>
                    </a:cubicBezTo>
                    <a:cubicBezTo>
                      <a:pt x="42" y="476"/>
                      <a:pt x="57" y="501"/>
                      <a:pt x="76" y="521"/>
                    </a:cubicBezTo>
                    <a:cubicBezTo>
                      <a:pt x="97" y="543"/>
                      <a:pt x="121" y="562"/>
                      <a:pt x="147" y="576"/>
                    </a:cubicBezTo>
                    <a:cubicBezTo>
                      <a:pt x="176" y="593"/>
                      <a:pt x="199" y="601"/>
                      <a:pt x="217" y="601"/>
                    </a:cubicBezTo>
                    <a:cubicBezTo>
                      <a:pt x="222" y="601"/>
                      <a:pt x="226" y="600"/>
                      <a:pt x="229" y="599"/>
                    </a:cubicBezTo>
                    <a:cubicBezTo>
                      <a:pt x="250" y="595"/>
                      <a:pt x="266" y="581"/>
                      <a:pt x="274" y="562"/>
                    </a:cubicBezTo>
                    <a:cubicBezTo>
                      <a:pt x="284" y="536"/>
                      <a:pt x="292" y="508"/>
                      <a:pt x="292" y="479"/>
                    </a:cubicBezTo>
                    <a:cubicBezTo>
                      <a:pt x="295" y="446"/>
                      <a:pt x="296" y="411"/>
                      <a:pt x="296" y="373"/>
                    </a:cubicBezTo>
                    <a:cubicBezTo>
                      <a:pt x="296" y="331"/>
                      <a:pt x="293" y="289"/>
                      <a:pt x="289" y="247"/>
                    </a:cubicBezTo>
                    <a:cubicBezTo>
                      <a:pt x="286" y="215"/>
                      <a:pt x="277" y="182"/>
                      <a:pt x="266" y="151"/>
                    </a:cubicBezTo>
                    <a:cubicBezTo>
                      <a:pt x="255" y="125"/>
                      <a:pt x="239" y="101"/>
                      <a:pt x="221" y="79"/>
                    </a:cubicBezTo>
                    <a:cubicBezTo>
                      <a:pt x="199" y="59"/>
                      <a:pt x="176" y="40"/>
                      <a:pt x="150" y="25"/>
                    </a:cubicBezTo>
                    <a:cubicBezTo>
                      <a:pt x="121" y="9"/>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3" name="Google Shape;696;p30">
            <a:extLst>
              <a:ext uri="{FF2B5EF4-FFF2-40B4-BE49-F238E27FC236}">
                <a16:creationId xmlns:a16="http://schemas.microsoft.com/office/drawing/2014/main" id="{9081B554-C887-4913-B46B-0B3E2CB3EF2E}"/>
              </a:ext>
            </a:extLst>
          </p:cNvPr>
          <p:cNvSpPr txBox="1">
            <a:spLocks/>
          </p:cNvSpPr>
          <p:nvPr/>
        </p:nvSpPr>
        <p:spPr>
          <a:xfrm>
            <a:off x="861082" y="3377306"/>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sp>
        <p:nvSpPr>
          <p:cNvPr id="414" name="Google Shape;696;p30">
            <a:extLst>
              <a:ext uri="{FF2B5EF4-FFF2-40B4-BE49-F238E27FC236}">
                <a16:creationId xmlns:a16="http://schemas.microsoft.com/office/drawing/2014/main" id="{C8E423E6-AAA1-4895-8C0B-9B24655626E8}"/>
              </a:ext>
            </a:extLst>
          </p:cNvPr>
          <p:cNvSpPr txBox="1">
            <a:spLocks/>
          </p:cNvSpPr>
          <p:nvPr/>
        </p:nvSpPr>
        <p:spPr>
          <a:xfrm>
            <a:off x="5641610" y="3408859"/>
            <a:ext cx="2223350"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Recommendation</a:t>
            </a:r>
          </a:p>
        </p:txBody>
      </p:sp>
      <p:cxnSp>
        <p:nvCxnSpPr>
          <p:cNvPr id="6" name="Straight Arrow Connector 5">
            <a:extLst>
              <a:ext uri="{FF2B5EF4-FFF2-40B4-BE49-F238E27FC236}">
                <a16:creationId xmlns:a16="http://schemas.microsoft.com/office/drawing/2014/main" id="{315A95A2-BDE3-43E4-B019-259B6CBD141C}"/>
              </a:ext>
            </a:extLst>
          </p:cNvPr>
          <p:cNvCxnSpPr/>
          <p:nvPr/>
        </p:nvCxnSpPr>
        <p:spPr>
          <a:xfrm>
            <a:off x="3308350" y="2681294"/>
            <a:ext cx="134823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4345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OBJECTIVE</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47;p35">
            <a:extLst>
              <a:ext uri="{FF2B5EF4-FFF2-40B4-BE49-F238E27FC236}">
                <a16:creationId xmlns:a16="http://schemas.microsoft.com/office/drawing/2014/main" id="{11655523-8086-4D01-8503-CBFA1E537D00}"/>
              </a:ext>
            </a:extLst>
          </p:cNvPr>
          <p:cNvSpPr txBox="1">
            <a:spLocks/>
          </p:cNvSpPr>
          <p:nvPr/>
        </p:nvSpPr>
        <p:spPr>
          <a:xfrm>
            <a:off x="268481" y="1152504"/>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Font typeface="Muli"/>
              <a:buNone/>
            </a:pPr>
            <a:r>
              <a:rPr lang="en-SG" b="1" u="sng" dirty="0"/>
              <a:t>Utilisation</a:t>
            </a:r>
            <a:br>
              <a:rPr lang="en-SG" dirty="0"/>
            </a:br>
            <a:r>
              <a:rPr lang="en-SG" dirty="0"/>
              <a:t>Do we need to use all the excel files?</a:t>
            </a:r>
          </a:p>
          <a:p>
            <a:pPr marL="285750" indent="-285750">
              <a:lnSpc>
                <a:spcPct val="100000"/>
              </a:lnSpc>
              <a:spcAft>
                <a:spcPts val="100"/>
              </a:spcAft>
            </a:pPr>
            <a:r>
              <a:rPr lang="en-SG" sz="1100" dirty="0"/>
              <a:t>Listings.csv</a:t>
            </a:r>
          </a:p>
          <a:p>
            <a:pPr marL="285750" indent="-285750">
              <a:lnSpc>
                <a:spcPct val="100000"/>
              </a:lnSpc>
              <a:spcAft>
                <a:spcPts val="100"/>
              </a:spcAft>
            </a:pPr>
            <a:r>
              <a:rPr lang="en-SG" sz="1100" dirty="0"/>
              <a:t>Reviews.csv</a:t>
            </a:r>
          </a:p>
          <a:p>
            <a:pPr marL="285750" indent="-285750">
              <a:lnSpc>
                <a:spcPct val="100000"/>
              </a:lnSpc>
              <a:spcAft>
                <a:spcPts val="100"/>
              </a:spcAft>
            </a:pPr>
            <a:r>
              <a:rPr lang="en-SG" sz="1100" dirty="0"/>
              <a:t>Calendar.csv</a:t>
            </a:r>
          </a:p>
          <a:p>
            <a:pPr marL="0" indent="0">
              <a:lnSpc>
                <a:spcPct val="100000"/>
              </a:lnSpc>
              <a:spcAft>
                <a:spcPts val="1600"/>
              </a:spcAft>
              <a:buFont typeface="Muli"/>
              <a:buNone/>
            </a:pPr>
            <a:endParaRPr lang="en-SG" dirty="0"/>
          </a:p>
        </p:txBody>
      </p:sp>
      <p:grpSp>
        <p:nvGrpSpPr>
          <p:cNvPr id="74" name="Google Shape;4218;p42">
            <a:extLst>
              <a:ext uri="{FF2B5EF4-FFF2-40B4-BE49-F238E27FC236}">
                <a16:creationId xmlns:a16="http://schemas.microsoft.com/office/drawing/2014/main" id="{AC8DDFA6-9BB1-46BC-BD75-EAE3B780D69E}"/>
              </a:ext>
            </a:extLst>
          </p:cNvPr>
          <p:cNvGrpSpPr/>
          <p:nvPr/>
        </p:nvGrpSpPr>
        <p:grpSpPr>
          <a:xfrm>
            <a:off x="2969018" y="1225728"/>
            <a:ext cx="3329401" cy="3313137"/>
            <a:chOff x="4620799" y="991225"/>
            <a:chExt cx="2737052" cy="3755587"/>
          </a:xfrm>
        </p:grpSpPr>
        <p:sp>
          <p:nvSpPr>
            <p:cNvPr id="75" name="Google Shape;4219;p42">
              <a:extLst>
                <a:ext uri="{FF2B5EF4-FFF2-40B4-BE49-F238E27FC236}">
                  <a16:creationId xmlns:a16="http://schemas.microsoft.com/office/drawing/2014/main" id="{3C2BA011-051A-417A-9D3F-1A980D81AC0C}"/>
                </a:ext>
              </a:extLst>
            </p:cNvPr>
            <p:cNvSpPr/>
            <p:nvPr/>
          </p:nvSpPr>
          <p:spPr>
            <a:xfrm>
              <a:off x="4742049" y="1089950"/>
              <a:ext cx="2615802" cy="3656862"/>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4220;p42">
              <a:extLst>
                <a:ext uri="{FF2B5EF4-FFF2-40B4-BE49-F238E27FC236}">
                  <a16:creationId xmlns:a16="http://schemas.microsoft.com/office/drawing/2014/main" id="{D994B001-1AFB-4992-AC0D-25CEA7B3D6C3}"/>
                </a:ext>
              </a:extLst>
            </p:cNvPr>
            <p:cNvGrpSpPr/>
            <p:nvPr/>
          </p:nvGrpSpPr>
          <p:grpSpPr>
            <a:xfrm>
              <a:off x="4620799" y="991225"/>
              <a:ext cx="2615860" cy="3656882"/>
              <a:chOff x="3513259" y="1868995"/>
              <a:chExt cx="1493838" cy="2088334"/>
            </a:xfrm>
          </p:grpSpPr>
          <p:sp>
            <p:nvSpPr>
              <p:cNvPr id="77" name="Google Shape;4221;p42">
                <a:extLst>
                  <a:ext uri="{FF2B5EF4-FFF2-40B4-BE49-F238E27FC236}">
                    <a16:creationId xmlns:a16="http://schemas.microsoft.com/office/drawing/2014/main" id="{22290CAA-9786-415E-A0B3-90999817C8AF}"/>
                  </a:ext>
                </a:extLst>
              </p:cNvPr>
              <p:cNvSpPr/>
              <p:nvPr/>
            </p:nvSpPr>
            <p:spPr>
              <a:xfrm>
                <a:off x="3513259" y="1868995"/>
                <a:ext cx="1493838" cy="2088334"/>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223;p42">
                <a:extLst>
                  <a:ext uri="{FF2B5EF4-FFF2-40B4-BE49-F238E27FC236}">
                    <a16:creationId xmlns:a16="http://schemas.microsoft.com/office/drawing/2014/main" id="{CDA992DA-EAC6-4AD6-9EDA-54DCB33E75B3}"/>
                  </a:ext>
                </a:extLst>
              </p:cNvPr>
              <p:cNvSpPr/>
              <p:nvPr/>
            </p:nvSpPr>
            <p:spPr>
              <a:xfrm>
                <a:off x="4227975" y="1925371"/>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224;p42">
                <a:extLst>
                  <a:ext uri="{FF2B5EF4-FFF2-40B4-BE49-F238E27FC236}">
                    <a16:creationId xmlns:a16="http://schemas.microsoft.com/office/drawing/2014/main" id="{43FF789C-8E63-4E04-B7F4-9EC51F1FB9F7}"/>
                  </a:ext>
                </a:extLst>
              </p:cNvPr>
              <p:cNvSpPr/>
              <p:nvPr/>
            </p:nvSpPr>
            <p:spPr>
              <a:xfrm>
                <a:off x="4179825" y="3812826"/>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1" name="Google Shape;4210;p41">
            <a:extLst>
              <a:ext uri="{FF2B5EF4-FFF2-40B4-BE49-F238E27FC236}">
                <a16:creationId xmlns:a16="http://schemas.microsoft.com/office/drawing/2014/main" id="{34DD63B6-C3F2-4851-931F-E22B8FAD119F}"/>
              </a:ext>
            </a:extLst>
          </p:cNvPr>
          <p:cNvCxnSpPr>
            <a:cxnSpLocks/>
          </p:cNvCxnSpPr>
          <p:nvPr/>
        </p:nvCxnSpPr>
        <p:spPr>
          <a:xfrm>
            <a:off x="2241550" y="1485900"/>
            <a:ext cx="1049281" cy="262187"/>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2" name="Google Shape;4211;p41">
            <a:extLst>
              <a:ext uri="{FF2B5EF4-FFF2-40B4-BE49-F238E27FC236}">
                <a16:creationId xmlns:a16="http://schemas.microsoft.com/office/drawing/2014/main" id="{82C71FD5-4BD8-46E4-B6F5-7E7D826A4CFD}"/>
              </a:ext>
            </a:extLst>
          </p:cNvPr>
          <p:cNvCxnSpPr>
            <a:cxnSpLocks/>
          </p:cNvCxnSpPr>
          <p:nvPr/>
        </p:nvCxnSpPr>
        <p:spPr>
          <a:xfrm flipV="1">
            <a:off x="2379955" y="3203848"/>
            <a:ext cx="883444" cy="425398"/>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3" name="Google Shape;4212;p41">
            <a:extLst>
              <a:ext uri="{FF2B5EF4-FFF2-40B4-BE49-F238E27FC236}">
                <a16:creationId xmlns:a16="http://schemas.microsoft.com/office/drawing/2014/main" id="{88494070-83D8-407C-95D2-E4BFAEFBDC6B}"/>
              </a:ext>
            </a:extLst>
          </p:cNvPr>
          <p:cNvCxnSpPr/>
          <p:nvPr/>
        </p:nvCxnSpPr>
        <p:spPr>
          <a:xfrm flipH="1">
            <a:off x="5972663" y="1638246"/>
            <a:ext cx="1002300" cy="583200"/>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4" name="Google Shape;4213;p41">
            <a:extLst>
              <a:ext uri="{FF2B5EF4-FFF2-40B4-BE49-F238E27FC236}">
                <a16:creationId xmlns:a16="http://schemas.microsoft.com/office/drawing/2014/main" id="{218D6807-FB6C-451B-973E-2A44025DD8B4}"/>
              </a:ext>
            </a:extLst>
          </p:cNvPr>
          <p:cNvCxnSpPr>
            <a:cxnSpLocks/>
          </p:cNvCxnSpPr>
          <p:nvPr/>
        </p:nvCxnSpPr>
        <p:spPr>
          <a:xfrm rot="10800000">
            <a:off x="5762566" y="3741493"/>
            <a:ext cx="1074144" cy="410783"/>
          </a:xfrm>
          <a:prstGeom prst="bentConnector3">
            <a:avLst>
              <a:gd name="adj1" fmla="val 50000"/>
            </a:avLst>
          </a:prstGeom>
          <a:noFill/>
          <a:ln w="9525" cap="flat" cmpd="sng">
            <a:solidFill>
              <a:schemeClr val="accent5"/>
            </a:solidFill>
            <a:prstDash val="solid"/>
            <a:round/>
            <a:headEnd type="none" w="sm" len="sm"/>
            <a:tailEnd type="diamond" w="sm" len="sm"/>
          </a:ln>
        </p:spPr>
      </p:cxnSp>
      <p:pic>
        <p:nvPicPr>
          <p:cNvPr id="4" name="Picture 3">
            <a:extLst>
              <a:ext uri="{FF2B5EF4-FFF2-40B4-BE49-F238E27FC236}">
                <a16:creationId xmlns:a16="http://schemas.microsoft.com/office/drawing/2014/main" id="{C143E773-7AC5-4BC9-8ED2-22351BB2F9CE}"/>
              </a:ext>
            </a:extLst>
          </p:cNvPr>
          <p:cNvPicPr>
            <a:picLocks noChangeAspect="1"/>
          </p:cNvPicPr>
          <p:nvPr/>
        </p:nvPicPr>
        <p:blipFill>
          <a:blip r:embed="rId3"/>
          <a:stretch>
            <a:fillRect/>
          </a:stretch>
        </p:blipFill>
        <p:spPr>
          <a:xfrm>
            <a:off x="3074359" y="1411734"/>
            <a:ext cx="2971297" cy="2756415"/>
          </a:xfrm>
          <a:prstGeom prst="rect">
            <a:avLst/>
          </a:prstGeom>
        </p:spPr>
      </p:pic>
      <p:sp>
        <p:nvSpPr>
          <p:cNvPr id="88" name="Google Shape;2047;p35">
            <a:extLst>
              <a:ext uri="{FF2B5EF4-FFF2-40B4-BE49-F238E27FC236}">
                <a16:creationId xmlns:a16="http://schemas.microsoft.com/office/drawing/2014/main" id="{28BDC9A6-3A9D-4B34-AF49-3B50502C1F5B}"/>
              </a:ext>
            </a:extLst>
          </p:cNvPr>
          <p:cNvSpPr txBox="1">
            <a:spLocks/>
          </p:cNvSpPr>
          <p:nvPr/>
        </p:nvSpPr>
        <p:spPr>
          <a:xfrm>
            <a:off x="246695" y="2910241"/>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Practical solution</a:t>
            </a:r>
            <a:br>
              <a:rPr lang="en-SG" dirty="0"/>
            </a:br>
            <a:r>
              <a:rPr lang="en-SG" dirty="0"/>
              <a:t>User chooses dates to stay and  no. of beds </a:t>
            </a:r>
          </a:p>
        </p:txBody>
      </p:sp>
      <p:sp>
        <p:nvSpPr>
          <p:cNvPr id="90" name="Google Shape;2047;p35">
            <a:extLst>
              <a:ext uri="{FF2B5EF4-FFF2-40B4-BE49-F238E27FC236}">
                <a16:creationId xmlns:a16="http://schemas.microsoft.com/office/drawing/2014/main" id="{B9A8EBD3-4BD6-4B7E-B1AE-FBFA3671E772}"/>
              </a:ext>
            </a:extLst>
          </p:cNvPr>
          <p:cNvSpPr txBox="1">
            <a:spLocks/>
          </p:cNvSpPr>
          <p:nvPr/>
        </p:nvSpPr>
        <p:spPr>
          <a:xfrm>
            <a:off x="6836710" y="991225"/>
            <a:ext cx="2392169" cy="1580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Intelligence</a:t>
            </a:r>
            <a:br>
              <a:rPr lang="en-SG" dirty="0"/>
            </a:br>
            <a:r>
              <a:rPr lang="en-SG" dirty="0"/>
              <a:t>Make a GUI for user to select the model type to recommend the listings</a:t>
            </a:r>
          </a:p>
        </p:txBody>
      </p:sp>
      <p:sp>
        <p:nvSpPr>
          <p:cNvPr id="94" name="Google Shape;2047;p35">
            <a:extLst>
              <a:ext uri="{FF2B5EF4-FFF2-40B4-BE49-F238E27FC236}">
                <a16:creationId xmlns:a16="http://schemas.microsoft.com/office/drawing/2014/main" id="{85039EAF-8548-4B46-9D57-3968317BB20D}"/>
              </a:ext>
            </a:extLst>
          </p:cNvPr>
          <p:cNvSpPr txBox="1">
            <a:spLocks/>
          </p:cNvSpPr>
          <p:nvPr/>
        </p:nvSpPr>
        <p:spPr>
          <a:xfrm>
            <a:off x="6836709" y="3332990"/>
            <a:ext cx="2392169" cy="12058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Flexibility</a:t>
            </a:r>
            <a:br>
              <a:rPr lang="en-SG" dirty="0"/>
            </a:br>
            <a:r>
              <a:rPr lang="en-SG" dirty="0"/>
              <a:t>User uses text to specify the wants and needs</a:t>
            </a:r>
          </a:p>
        </p:txBody>
      </p:sp>
    </p:spTree>
    <p:extLst>
      <p:ext uri="{BB962C8B-B14F-4D97-AF65-F5344CB8AC3E}">
        <p14:creationId xmlns:p14="http://schemas.microsoft.com/office/powerpoint/2010/main" val="489809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400" dirty="0"/>
              <a:t>DATA PREPARATION</a:t>
            </a:r>
            <a:endParaRPr sz="44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02</a:t>
            </a:r>
            <a:endParaRPr sz="12000" dirty="0"/>
          </a:p>
        </p:txBody>
      </p:sp>
      <p:sp>
        <p:nvSpPr>
          <p:cNvPr id="10" name="Google Shape;1987;p34">
            <a:extLst>
              <a:ext uri="{FF2B5EF4-FFF2-40B4-BE49-F238E27FC236}">
                <a16:creationId xmlns:a16="http://schemas.microsoft.com/office/drawing/2014/main" id="{412EB80A-D6C8-44BC-AE71-A3BF21337180}"/>
              </a:ext>
            </a:extLst>
          </p:cNvPr>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Exploration and Cleansing</a:t>
            </a:r>
          </a:p>
        </p:txBody>
      </p:sp>
    </p:spTree>
    <p:extLst>
      <p:ext uri="{BB962C8B-B14F-4D97-AF65-F5344CB8AC3E}">
        <p14:creationId xmlns:p14="http://schemas.microsoft.com/office/powerpoint/2010/main" val="426343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A721-2BB0-4F37-B1D4-2C6BCFEF16BD}"/>
              </a:ext>
            </a:extLst>
          </p:cNvPr>
          <p:cNvSpPr>
            <a:spLocks noGrp="1"/>
          </p:cNvSpPr>
          <p:nvPr>
            <p:ph type="title"/>
          </p:nvPr>
        </p:nvSpPr>
        <p:spPr/>
        <p:txBody>
          <a:bodyPr/>
          <a:lstStyle/>
          <a:p>
            <a:r>
              <a:rPr lang="en-SG" dirty="0"/>
              <a:t>DATA EXPLORATION</a:t>
            </a:r>
          </a:p>
        </p:txBody>
      </p:sp>
      <p:pic>
        <p:nvPicPr>
          <p:cNvPr id="1026" name="Picture 2">
            <a:extLst>
              <a:ext uri="{FF2B5EF4-FFF2-40B4-BE49-F238E27FC236}">
                <a16:creationId xmlns:a16="http://schemas.microsoft.com/office/drawing/2014/main" id="{7B744B27-DE70-42FC-81C2-11B4396F8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35" y="1238260"/>
            <a:ext cx="7620000"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Cross 2">
            <a:extLst>
              <a:ext uri="{FF2B5EF4-FFF2-40B4-BE49-F238E27FC236}">
                <a16:creationId xmlns:a16="http://schemas.microsoft.com/office/drawing/2014/main" id="{9C2FA1D6-C52B-432E-9F9C-2630B2599556}"/>
              </a:ext>
            </a:extLst>
          </p:cNvPr>
          <p:cNvSpPr/>
          <p:nvPr/>
        </p:nvSpPr>
        <p:spPr>
          <a:xfrm rot="2611335">
            <a:off x="1127484" y="2784691"/>
            <a:ext cx="1467399" cy="1451966"/>
          </a:xfrm>
          <a:prstGeom prst="plus">
            <a:avLst>
              <a:gd name="adj" fmla="val 44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049;p35">
            <a:extLst>
              <a:ext uri="{FF2B5EF4-FFF2-40B4-BE49-F238E27FC236}">
                <a16:creationId xmlns:a16="http://schemas.microsoft.com/office/drawing/2014/main" id="{D224F905-2F30-447D-9BBE-6745D1574A0B}"/>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36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EXPLORATION AND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47;p35">
            <a:extLst>
              <a:ext uri="{FF2B5EF4-FFF2-40B4-BE49-F238E27FC236}">
                <a16:creationId xmlns:a16="http://schemas.microsoft.com/office/drawing/2014/main" id="{11655523-8086-4D01-8503-CBFA1E537D00}"/>
              </a:ext>
            </a:extLst>
          </p:cNvPr>
          <p:cNvSpPr txBox="1">
            <a:spLocks/>
          </p:cNvSpPr>
          <p:nvPr/>
        </p:nvSpPr>
        <p:spPr>
          <a:xfrm>
            <a:off x="382721" y="1220963"/>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Font typeface="Muli"/>
              <a:buNone/>
            </a:pPr>
            <a:r>
              <a:rPr lang="en-SG" b="1" u="sng" dirty="0"/>
              <a:t>Our Ideal Dataset </a:t>
            </a:r>
            <a:br>
              <a:rPr lang="en-SG" dirty="0"/>
            </a:br>
            <a:endParaRPr lang="en-SG" dirty="0"/>
          </a:p>
        </p:txBody>
      </p:sp>
      <p:graphicFrame>
        <p:nvGraphicFramePr>
          <p:cNvPr id="3" name="Table 2">
            <a:extLst>
              <a:ext uri="{FF2B5EF4-FFF2-40B4-BE49-F238E27FC236}">
                <a16:creationId xmlns:a16="http://schemas.microsoft.com/office/drawing/2014/main" id="{DCF11E98-53A3-4074-9D6D-CB85D7E890F9}"/>
              </a:ext>
            </a:extLst>
          </p:cNvPr>
          <p:cNvGraphicFramePr>
            <a:graphicFrameLocks noGrp="1"/>
          </p:cNvGraphicFramePr>
          <p:nvPr>
            <p:extLst>
              <p:ext uri="{D42A27DB-BD31-4B8C-83A1-F6EECF244321}">
                <p14:modId xmlns:p14="http://schemas.microsoft.com/office/powerpoint/2010/main" val="2537168596"/>
              </p:ext>
            </p:extLst>
          </p:nvPr>
        </p:nvGraphicFramePr>
        <p:xfrm>
          <a:off x="4958505" y="2326301"/>
          <a:ext cx="1258858" cy="1542777"/>
        </p:xfrm>
        <a:graphic>
          <a:graphicData uri="http://schemas.openxmlformats.org/drawingml/2006/table">
            <a:tbl>
              <a:tblPr firstRow="1" bandRow="1">
                <a:tableStyleId>{5C22544A-7EE6-4342-B048-85BDC9FD1C3A}</a:tableStyleId>
              </a:tblPr>
              <a:tblGrid>
                <a:gridCol w="1258858">
                  <a:extLst>
                    <a:ext uri="{9D8B030D-6E8A-4147-A177-3AD203B41FA5}">
                      <a16:colId xmlns:a16="http://schemas.microsoft.com/office/drawing/2014/main" val="1780161778"/>
                    </a:ext>
                  </a:extLst>
                </a:gridCol>
              </a:tblGrid>
              <a:tr h="308337">
                <a:tc>
                  <a:txBody>
                    <a:bodyPr/>
                    <a:lstStyle/>
                    <a:p>
                      <a:r>
                        <a:rPr lang="en-SG" sz="1050" dirty="0"/>
                        <a:t>Score</a:t>
                      </a:r>
                    </a:p>
                  </a:txBody>
                  <a:tcPr/>
                </a:tc>
                <a:extLst>
                  <a:ext uri="{0D108BD9-81ED-4DB2-BD59-A6C34878D82A}">
                    <a16:rowId xmlns:a16="http://schemas.microsoft.com/office/drawing/2014/main" val="2660061649"/>
                  </a:ext>
                </a:extLst>
              </a:tr>
              <a:tr h="308337">
                <a:tc>
                  <a:txBody>
                    <a:bodyPr/>
                    <a:lstStyle/>
                    <a:p>
                      <a:r>
                        <a:rPr lang="en-SG" sz="1050" u="none" strike="noStrike" cap="none" dirty="0">
                          <a:sym typeface="Arial"/>
                        </a:rPr>
                        <a:t>0.98</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3354236773"/>
                  </a:ext>
                </a:extLst>
              </a:tr>
              <a:tr h="0">
                <a:tc>
                  <a:txBody>
                    <a:bodyPr/>
                    <a:lstStyle/>
                    <a:p>
                      <a:r>
                        <a:rPr lang="en-SG" sz="1050" u="none" strike="noStrike" cap="none" dirty="0">
                          <a:sym typeface="Arial"/>
                        </a:rPr>
                        <a:t>0.75</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1503179435"/>
                  </a:ext>
                </a:extLst>
              </a:tr>
              <a:tr h="320313">
                <a:tc>
                  <a:txBody>
                    <a:bodyPr/>
                    <a:lstStyle/>
                    <a:p>
                      <a:r>
                        <a:rPr lang="en-SG" sz="1050" u="none" strike="noStrike" cap="none" dirty="0">
                          <a:sym typeface="Arial"/>
                        </a:rPr>
                        <a:t>0.21</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3356061212"/>
                  </a:ext>
                </a:extLst>
              </a:tr>
            </a:tbl>
          </a:graphicData>
        </a:graphic>
      </p:graphicFrame>
      <p:graphicFrame>
        <p:nvGraphicFramePr>
          <p:cNvPr id="5" name="Table 4">
            <a:extLst>
              <a:ext uri="{FF2B5EF4-FFF2-40B4-BE49-F238E27FC236}">
                <a16:creationId xmlns:a16="http://schemas.microsoft.com/office/drawing/2014/main" id="{6DE71EB4-30A3-4D4F-9CD1-E5FDEB1C3CB4}"/>
              </a:ext>
            </a:extLst>
          </p:cNvPr>
          <p:cNvGraphicFramePr>
            <a:graphicFrameLocks noGrp="1"/>
          </p:cNvGraphicFramePr>
          <p:nvPr>
            <p:extLst>
              <p:ext uri="{D42A27DB-BD31-4B8C-83A1-F6EECF244321}">
                <p14:modId xmlns:p14="http://schemas.microsoft.com/office/powerpoint/2010/main" val="1910940967"/>
              </p:ext>
            </p:extLst>
          </p:nvPr>
        </p:nvGraphicFramePr>
        <p:xfrm>
          <a:off x="428752" y="2326301"/>
          <a:ext cx="4518651" cy="1542777"/>
        </p:xfrm>
        <a:graphic>
          <a:graphicData uri="http://schemas.openxmlformats.org/drawingml/2006/table">
            <a:tbl>
              <a:tblPr firstRow="1" bandRow="1">
                <a:tableStyleId>{073A0DAA-6AF3-43AB-8588-CEC1D06C72B9}</a:tableStyleId>
              </a:tblPr>
              <a:tblGrid>
                <a:gridCol w="789072">
                  <a:extLst>
                    <a:ext uri="{9D8B030D-6E8A-4147-A177-3AD203B41FA5}">
                      <a16:colId xmlns:a16="http://schemas.microsoft.com/office/drawing/2014/main" val="794820776"/>
                    </a:ext>
                  </a:extLst>
                </a:gridCol>
                <a:gridCol w="1362517">
                  <a:extLst>
                    <a:ext uri="{9D8B030D-6E8A-4147-A177-3AD203B41FA5}">
                      <a16:colId xmlns:a16="http://schemas.microsoft.com/office/drawing/2014/main" val="3849255439"/>
                    </a:ext>
                  </a:extLst>
                </a:gridCol>
                <a:gridCol w="1183531">
                  <a:extLst>
                    <a:ext uri="{9D8B030D-6E8A-4147-A177-3AD203B41FA5}">
                      <a16:colId xmlns:a16="http://schemas.microsoft.com/office/drawing/2014/main" val="978785609"/>
                    </a:ext>
                  </a:extLst>
                </a:gridCol>
                <a:gridCol w="1183531">
                  <a:extLst>
                    <a:ext uri="{9D8B030D-6E8A-4147-A177-3AD203B41FA5}">
                      <a16:colId xmlns:a16="http://schemas.microsoft.com/office/drawing/2014/main" val="2134680932"/>
                    </a:ext>
                  </a:extLst>
                </a:gridCol>
              </a:tblGrid>
              <a:tr h="308337">
                <a:tc>
                  <a:txBody>
                    <a:bodyPr/>
                    <a:lstStyle/>
                    <a:p>
                      <a:r>
                        <a:rPr lang="en-SG" sz="1050" dirty="0"/>
                        <a:t>ID</a:t>
                      </a:r>
                    </a:p>
                  </a:txBody>
                  <a:tcPr/>
                </a:tc>
                <a:tc>
                  <a:txBody>
                    <a:bodyPr/>
                    <a:lstStyle/>
                    <a:p>
                      <a:r>
                        <a:rPr lang="en-SG" sz="1050" dirty="0"/>
                        <a:t>Name</a:t>
                      </a:r>
                    </a:p>
                  </a:txBody>
                  <a:tcPr/>
                </a:tc>
                <a:tc>
                  <a:txBody>
                    <a:bodyPr/>
                    <a:lstStyle/>
                    <a:p>
                      <a:r>
                        <a:rPr lang="en-SG" sz="1050" dirty="0"/>
                        <a:t>URL</a:t>
                      </a:r>
                    </a:p>
                  </a:txBody>
                  <a:tcPr/>
                </a:tc>
                <a:tc>
                  <a:txBody>
                    <a:bodyPr/>
                    <a:lstStyle/>
                    <a:p>
                      <a:r>
                        <a:rPr lang="en-SG" sz="1050" dirty="0"/>
                        <a:t>Location</a:t>
                      </a:r>
                    </a:p>
                  </a:txBody>
                  <a:tcPr/>
                </a:tc>
                <a:extLst>
                  <a:ext uri="{0D108BD9-81ED-4DB2-BD59-A6C34878D82A}">
                    <a16:rowId xmlns:a16="http://schemas.microsoft.com/office/drawing/2014/main" val="2457010471"/>
                  </a:ext>
                </a:extLst>
              </a:tr>
              <a:tr h="308337">
                <a:tc>
                  <a:txBody>
                    <a:bodyPr/>
                    <a:lstStyle/>
                    <a:p>
                      <a:r>
                        <a:rPr lang="en-SG" sz="1050" dirty="0"/>
                        <a:t>384797</a:t>
                      </a:r>
                    </a:p>
                  </a:txBody>
                  <a:tcPr/>
                </a:tc>
                <a:tc>
                  <a:txBody>
                    <a:bodyPr/>
                    <a:lstStyle/>
                    <a:p>
                      <a:r>
                        <a:rPr lang="en-SG" sz="1050" dirty="0"/>
                        <a:t>Best Coffee in Seattle</a:t>
                      </a:r>
                    </a:p>
                  </a:txBody>
                  <a:tcPr/>
                </a:tc>
                <a:tc>
                  <a:txBody>
                    <a:bodyPr/>
                    <a:lstStyle/>
                    <a:p>
                      <a:r>
                        <a:rPr lang="en-SG" sz="1050" dirty="0"/>
                        <a:t>airbnb.com/</a:t>
                      </a:r>
                      <a:br>
                        <a:rPr lang="en-SG" sz="1050" dirty="0"/>
                      </a:br>
                      <a:r>
                        <a:rPr lang="en-SG" sz="1050" dirty="0"/>
                        <a:t>rooms/384797</a:t>
                      </a:r>
                    </a:p>
                  </a:txBody>
                  <a:tcPr/>
                </a:tc>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2326141861"/>
                  </a:ext>
                </a:extLst>
              </a:tr>
              <a:tr h="0">
                <a:tc>
                  <a:txBody>
                    <a:bodyPr/>
                    <a:lstStyle/>
                    <a:p>
                      <a:r>
                        <a:rPr lang="en-SG" sz="1050" dirty="0"/>
                        <a:t>6977095</a:t>
                      </a:r>
                    </a:p>
                  </a:txBody>
                  <a:tcPr/>
                </a:tc>
                <a:tc>
                  <a:txBody>
                    <a:bodyPr/>
                    <a:lstStyle/>
                    <a:p>
                      <a:r>
                        <a:rPr lang="en-SG" sz="1050" dirty="0"/>
                        <a:t>Clean City House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airbnb.com/</a:t>
                      </a:r>
                      <a:br>
                        <a:rPr lang="en-SG" sz="1050" dirty="0"/>
                      </a:br>
                      <a:r>
                        <a:rPr lang="en-SG" sz="1050" dirty="0"/>
                        <a:t>rooms/6977095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1659146649"/>
                  </a:ext>
                </a:extLst>
              </a:tr>
              <a:tr h="320313">
                <a:tc>
                  <a:txBody>
                    <a:bodyPr/>
                    <a:lstStyle/>
                    <a:p>
                      <a:r>
                        <a:rPr lang="en-SG" sz="1050" dirty="0"/>
                        <a:t>438400</a:t>
                      </a:r>
                    </a:p>
                  </a:txBody>
                  <a:tcPr/>
                </a:tc>
                <a:tc>
                  <a:txBody>
                    <a:bodyPr/>
                    <a:lstStyle/>
                    <a:p>
                      <a:r>
                        <a:rPr lang="en-SG" sz="1050" dirty="0"/>
                        <a:t>Spacious West Cottage</a:t>
                      </a:r>
                    </a:p>
                  </a:txBody>
                  <a:tcPr/>
                </a:tc>
                <a:tc>
                  <a:txBody>
                    <a:bodyPr/>
                    <a:lstStyle/>
                    <a:p>
                      <a:r>
                        <a:rPr lang="en-SG" sz="1050" dirty="0"/>
                        <a:t>airbnb.com/</a:t>
                      </a:r>
                      <a:br>
                        <a:rPr lang="en-SG" sz="1050" dirty="0"/>
                      </a:br>
                      <a:r>
                        <a:rPr lang="en-SG" sz="1050" dirty="0"/>
                        <a:t>rooms/438400</a:t>
                      </a:r>
                    </a:p>
                  </a:txBody>
                  <a:tcPr/>
                </a:tc>
                <a:tc>
                  <a:txBody>
                    <a:bodyPr/>
                    <a:lstStyle/>
                    <a:p>
                      <a:r>
                        <a:rPr lang="en-SG" sz="1050" dirty="0"/>
                        <a:t>(47.56, -122.37)</a:t>
                      </a:r>
                    </a:p>
                  </a:txBody>
                  <a:tcPr/>
                </a:tc>
                <a:extLst>
                  <a:ext uri="{0D108BD9-81ED-4DB2-BD59-A6C34878D82A}">
                    <a16:rowId xmlns:a16="http://schemas.microsoft.com/office/drawing/2014/main" val="931993921"/>
                  </a:ext>
                </a:extLst>
              </a:tr>
            </a:tbl>
          </a:graphicData>
        </a:graphic>
      </p:graphicFrame>
      <p:graphicFrame>
        <p:nvGraphicFramePr>
          <p:cNvPr id="27" name="Table 3">
            <a:extLst>
              <a:ext uri="{FF2B5EF4-FFF2-40B4-BE49-F238E27FC236}">
                <a16:creationId xmlns:a16="http://schemas.microsoft.com/office/drawing/2014/main" id="{C7A5F889-E512-41D7-8A3A-3F01800397EE}"/>
              </a:ext>
            </a:extLst>
          </p:cNvPr>
          <p:cNvGraphicFramePr>
            <a:graphicFrameLocks noGrp="1"/>
          </p:cNvGraphicFramePr>
          <p:nvPr>
            <p:extLst>
              <p:ext uri="{D42A27DB-BD31-4B8C-83A1-F6EECF244321}">
                <p14:modId xmlns:p14="http://schemas.microsoft.com/office/powerpoint/2010/main" val="2648235218"/>
              </p:ext>
            </p:extLst>
          </p:nvPr>
        </p:nvGraphicFramePr>
        <p:xfrm>
          <a:off x="6217363" y="2330187"/>
          <a:ext cx="2543590" cy="1542777"/>
        </p:xfrm>
        <a:graphic>
          <a:graphicData uri="http://schemas.openxmlformats.org/drawingml/2006/table">
            <a:tbl>
              <a:tblPr firstRow="1" bandRow="1">
                <a:tableStyleId>{21E4AEA4-8DFA-4A89-87EB-49C32662AFE0}</a:tableStyleId>
              </a:tblPr>
              <a:tblGrid>
                <a:gridCol w="1271795">
                  <a:extLst>
                    <a:ext uri="{9D8B030D-6E8A-4147-A177-3AD203B41FA5}">
                      <a16:colId xmlns:a16="http://schemas.microsoft.com/office/drawing/2014/main" val="4275710905"/>
                    </a:ext>
                  </a:extLst>
                </a:gridCol>
                <a:gridCol w="1271795">
                  <a:extLst>
                    <a:ext uri="{9D8B030D-6E8A-4147-A177-3AD203B41FA5}">
                      <a16:colId xmlns:a16="http://schemas.microsoft.com/office/drawing/2014/main" val="711634963"/>
                    </a:ext>
                  </a:extLst>
                </a:gridCol>
              </a:tblGrid>
              <a:tr h="308337">
                <a:tc>
                  <a:txBody>
                    <a:bodyPr/>
                    <a:lstStyle/>
                    <a:p>
                      <a:r>
                        <a:rPr lang="en-SG" sz="1050" dirty="0"/>
                        <a:t>Reviews</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050" u="none" strike="noStrike" kern="0" cap="none" spc="0" normalizeH="0" baseline="0" noProof="0" dirty="0">
                          <a:ln>
                            <a:noFill/>
                          </a:ln>
                          <a:effectLst/>
                          <a:uLnTx/>
                          <a:uFillTx/>
                          <a:sym typeface="Arial"/>
                        </a:rPr>
                        <a:t>Availability (%)</a:t>
                      </a:r>
                      <a:endParaRPr kumimoji="0" lang="en-SG" sz="1050" b="1" i="0" u="none" strike="noStrike" kern="0" cap="none" spc="0" normalizeH="0" baseline="0" noProof="0" dirty="0">
                        <a:ln>
                          <a:noFill/>
                        </a:ln>
                        <a:solidFill>
                          <a:srgbClr val="FFFFFF"/>
                        </a:solidFill>
                        <a:effectLst/>
                        <a:uLnTx/>
                        <a:uFillTx/>
                        <a:latin typeface="Arial"/>
                        <a:ea typeface="+mn-ea"/>
                        <a:cs typeface="+mn-cs"/>
                        <a:sym typeface="Arial"/>
                      </a:endParaRPr>
                    </a:p>
                  </a:txBody>
                  <a:tcPr/>
                </a:tc>
                <a:extLst>
                  <a:ext uri="{0D108BD9-81ED-4DB2-BD59-A6C34878D82A}">
                    <a16:rowId xmlns:a16="http://schemas.microsoft.com/office/drawing/2014/main" val="3375046083"/>
                  </a:ext>
                </a:extLst>
              </a:tr>
              <a:tr h="308337">
                <a:tc>
                  <a:txBody>
                    <a:bodyPr/>
                    <a:lstStyle/>
                    <a:p>
                      <a:r>
                        <a:rPr lang="en-SG" sz="1050" dirty="0"/>
                        <a:t>Positive</a:t>
                      </a:r>
                    </a:p>
                    <a:p>
                      <a:endParaRPr lang="en-SG" sz="1050"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87.67</a:t>
                      </a:r>
                    </a:p>
                  </a:txBody>
                  <a:tcPr/>
                </a:tc>
                <a:extLst>
                  <a:ext uri="{0D108BD9-81ED-4DB2-BD59-A6C34878D82A}">
                    <a16:rowId xmlns:a16="http://schemas.microsoft.com/office/drawing/2014/main" val="3668232492"/>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Mostly Positive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SG" sz="105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89.86</a:t>
                      </a:r>
                    </a:p>
                  </a:txBody>
                  <a:tcPr/>
                </a:tc>
                <a:extLst>
                  <a:ext uri="{0D108BD9-81ED-4DB2-BD59-A6C34878D82A}">
                    <a16:rowId xmlns:a16="http://schemas.microsoft.com/office/drawing/2014/main" val="598468093"/>
                  </a:ext>
                </a:extLst>
              </a:tr>
              <a:tr h="320313">
                <a:tc>
                  <a:txBody>
                    <a:bodyPr/>
                    <a:lstStyle/>
                    <a:p>
                      <a:r>
                        <a:rPr lang="en-SG" sz="1050" dirty="0"/>
                        <a:t>Positive</a:t>
                      </a:r>
                    </a:p>
                    <a:p>
                      <a:endParaRPr lang="en-SG" sz="1050"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75.63</a:t>
                      </a:r>
                    </a:p>
                  </a:txBody>
                  <a:tcPr/>
                </a:tc>
                <a:extLst>
                  <a:ext uri="{0D108BD9-81ED-4DB2-BD59-A6C34878D82A}">
                    <a16:rowId xmlns:a16="http://schemas.microsoft.com/office/drawing/2014/main" val="2597720840"/>
                  </a:ext>
                </a:extLst>
              </a:tr>
            </a:tbl>
          </a:graphicData>
        </a:graphic>
      </p:graphicFrame>
      <p:sp>
        <p:nvSpPr>
          <p:cNvPr id="29" name="Google Shape;2047;p35">
            <a:extLst>
              <a:ext uri="{FF2B5EF4-FFF2-40B4-BE49-F238E27FC236}">
                <a16:creationId xmlns:a16="http://schemas.microsoft.com/office/drawing/2014/main" id="{49A89341-4F7E-422B-AE59-F83EF9639D2F}"/>
              </a:ext>
            </a:extLst>
          </p:cNvPr>
          <p:cNvSpPr txBox="1">
            <a:spLocks/>
          </p:cNvSpPr>
          <p:nvPr/>
        </p:nvSpPr>
        <p:spPr>
          <a:xfrm>
            <a:off x="1494781" y="3964921"/>
            <a:ext cx="2392169" cy="339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b="1" dirty="0"/>
              <a:t>Listings.csv</a:t>
            </a:r>
          </a:p>
        </p:txBody>
      </p:sp>
      <p:cxnSp>
        <p:nvCxnSpPr>
          <p:cNvPr id="8" name="Straight Arrow Connector 7">
            <a:extLst>
              <a:ext uri="{FF2B5EF4-FFF2-40B4-BE49-F238E27FC236}">
                <a16:creationId xmlns:a16="http://schemas.microsoft.com/office/drawing/2014/main" id="{9F7E02C7-F2A1-47E8-8C56-E405FB21CE12}"/>
              </a:ext>
            </a:extLst>
          </p:cNvPr>
          <p:cNvCxnSpPr>
            <a:cxnSpLocks/>
          </p:cNvCxnSpPr>
          <p:nvPr/>
        </p:nvCxnSpPr>
        <p:spPr>
          <a:xfrm>
            <a:off x="369396" y="3970181"/>
            <a:ext cx="4589109" cy="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
        <p:nvSpPr>
          <p:cNvPr id="36" name="Google Shape;2047;p35">
            <a:extLst>
              <a:ext uri="{FF2B5EF4-FFF2-40B4-BE49-F238E27FC236}">
                <a16:creationId xmlns:a16="http://schemas.microsoft.com/office/drawing/2014/main" id="{AA77F5C4-7106-4F97-852E-2B3572247220}"/>
              </a:ext>
            </a:extLst>
          </p:cNvPr>
          <p:cNvSpPr txBox="1">
            <a:spLocks/>
          </p:cNvSpPr>
          <p:nvPr/>
        </p:nvSpPr>
        <p:spPr>
          <a:xfrm>
            <a:off x="6774434" y="1397703"/>
            <a:ext cx="2392169" cy="1533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dates available for staying from </a:t>
            </a:r>
            <a:r>
              <a:rPr lang="en-SG" sz="1400" b="1" dirty="0"/>
              <a:t>Calendar.csv</a:t>
            </a:r>
          </a:p>
        </p:txBody>
      </p:sp>
      <p:cxnSp>
        <p:nvCxnSpPr>
          <p:cNvPr id="38" name="Straight Arrow Connector 37">
            <a:extLst>
              <a:ext uri="{FF2B5EF4-FFF2-40B4-BE49-F238E27FC236}">
                <a16:creationId xmlns:a16="http://schemas.microsoft.com/office/drawing/2014/main" id="{C9E421B0-DA96-4D45-8748-3BA02B81DDAA}"/>
              </a:ext>
            </a:extLst>
          </p:cNvPr>
          <p:cNvCxnSpPr>
            <a:cxnSpLocks/>
          </p:cNvCxnSpPr>
          <p:nvPr/>
        </p:nvCxnSpPr>
        <p:spPr>
          <a:xfrm flipV="1">
            <a:off x="4945888" y="2174587"/>
            <a:ext cx="1271475" cy="60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8256BB3-37C5-472E-AA51-177E3EF4F6CB}"/>
              </a:ext>
            </a:extLst>
          </p:cNvPr>
          <p:cNvCxnSpPr>
            <a:cxnSpLocks/>
          </p:cNvCxnSpPr>
          <p:nvPr/>
        </p:nvCxnSpPr>
        <p:spPr>
          <a:xfrm>
            <a:off x="7546291" y="2188464"/>
            <a:ext cx="1161915"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CC3C4444-54B8-48B0-94CA-A5D12C5B5573}"/>
              </a:ext>
            </a:extLst>
          </p:cNvPr>
          <p:cNvCxnSpPr>
            <a:cxnSpLocks/>
          </p:cNvCxnSpPr>
          <p:nvPr/>
        </p:nvCxnSpPr>
        <p:spPr>
          <a:xfrm>
            <a:off x="6217363" y="3964921"/>
            <a:ext cx="116191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3" name="Google Shape;2047;p35">
            <a:extLst>
              <a:ext uri="{FF2B5EF4-FFF2-40B4-BE49-F238E27FC236}">
                <a16:creationId xmlns:a16="http://schemas.microsoft.com/office/drawing/2014/main" id="{EA41E508-341F-4921-A696-D89DF34115ED}"/>
              </a:ext>
            </a:extLst>
          </p:cNvPr>
          <p:cNvSpPr txBox="1">
            <a:spLocks/>
          </p:cNvSpPr>
          <p:nvPr/>
        </p:nvSpPr>
        <p:spPr>
          <a:xfrm>
            <a:off x="5581625" y="3970181"/>
            <a:ext cx="2655120"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comments given by users from </a:t>
            </a:r>
            <a:r>
              <a:rPr lang="en-SG" sz="1400" b="1" dirty="0"/>
              <a:t>Reviews.csv </a:t>
            </a:r>
            <a:r>
              <a:rPr lang="en-SG" sz="1400" dirty="0"/>
              <a:t>to determine the polarity</a:t>
            </a:r>
          </a:p>
        </p:txBody>
      </p:sp>
      <p:sp>
        <p:nvSpPr>
          <p:cNvPr id="44" name="Google Shape;2047;p35">
            <a:extLst>
              <a:ext uri="{FF2B5EF4-FFF2-40B4-BE49-F238E27FC236}">
                <a16:creationId xmlns:a16="http://schemas.microsoft.com/office/drawing/2014/main" id="{D41D8ED3-0D3A-4402-8527-1E5F76EE42F6}"/>
              </a:ext>
            </a:extLst>
          </p:cNvPr>
          <p:cNvSpPr txBox="1">
            <a:spLocks/>
          </p:cNvSpPr>
          <p:nvPr/>
        </p:nvSpPr>
        <p:spPr>
          <a:xfrm>
            <a:off x="3985363" y="1397703"/>
            <a:ext cx="3024631" cy="861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description from </a:t>
            </a:r>
            <a:r>
              <a:rPr lang="en-SG" sz="1400" b="1" dirty="0"/>
              <a:t>Listings.csv </a:t>
            </a:r>
            <a:r>
              <a:rPr lang="en-SG" sz="1400" dirty="0"/>
              <a:t>to determine the results of the model</a:t>
            </a:r>
          </a:p>
        </p:txBody>
      </p:sp>
      <p:sp>
        <p:nvSpPr>
          <p:cNvPr id="46" name="Arc 45">
            <a:extLst>
              <a:ext uri="{FF2B5EF4-FFF2-40B4-BE49-F238E27FC236}">
                <a16:creationId xmlns:a16="http://schemas.microsoft.com/office/drawing/2014/main" id="{5D900078-DB3B-4FAF-AB70-FEEBF0E2E642}"/>
              </a:ext>
            </a:extLst>
          </p:cNvPr>
          <p:cNvSpPr/>
          <p:nvPr/>
        </p:nvSpPr>
        <p:spPr>
          <a:xfrm rot="16200000">
            <a:off x="4009849" y="4054948"/>
            <a:ext cx="980244" cy="396749"/>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Google Shape;2047;p35">
            <a:extLst>
              <a:ext uri="{FF2B5EF4-FFF2-40B4-BE49-F238E27FC236}">
                <a16:creationId xmlns:a16="http://schemas.microsoft.com/office/drawing/2014/main" id="{BA2C1620-089E-4A60-BE12-CBCBD2AF9CC7}"/>
              </a:ext>
            </a:extLst>
          </p:cNvPr>
          <p:cNvSpPr txBox="1">
            <a:spLocks/>
          </p:cNvSpPr>
          <p:nvPr/>
        </p:nvSpPr>
        <p:spPr>
          <a:xfrm>
            <a:off x="3105511" y="4445154"/>
            <a:ext cx="2392169" cy="428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200" dirty="0"/>
              <a:t>Merging of Latitude and Longitude columns in </a:t>
            </a:r>
            <a:r>
              <a:rPr lang="en-SG" sz="1200" b="1" dirty="0"/>
              <a:t>Listings.csv</a:t>
            </a:r>
          </a:p>
        </p:txBody>
      </p:sp>
      <p:sp>
        <p:nvSpPr>
          <p:cNvPr id="49" name="Arc 48">
            <a:extLst>
              <a:ext uri="{FF2B5EF4-FFF2-40B4-BE49-F238E27FC236}">
                <a16:creationId xmlns:a16="http://schemas.microsoft.com/office/drawing/2014/main" id="{34863CD9-A25A-4BB0-87C3-4CEEA81DCFE1}"/>
              </a:ext>
            </a:extLst>
          </p:cNvPr>
          <p:cNvSpPr/>
          <p:nvPr/>
        </p:nvSpPr>
        <p:spPr>
          <a:xfrm rot="14857755">
            <a:off x="222270" y="2145740"/>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0" name="Google Shape;2047;p35">
            <a:extLst>
              <a:ext uri="{FF2B5EF4-FFF2-40B4-BE49-F238E27FC236}">
                <a16:creationId xmlns:a16="http://schemas.microsoft.com/office/drawing/2014/main" id="{C8805180-ADD4-4FFE-9DA8-56D84F2295D8}"/>
              </a:ext>
            </a:extLst>
          </p:cNvPr>
          <p:cNvSpPr txBox="1">
            <a:spLocks/>
          </p:cNvSpPr>
          <p:nvPr/>
        </p:nvSpPr>
        <p:spPr>
          <a:xfrm>
            <a:off x="264941" y="1866368"/>
            <a:ext cx="2392169" cy="428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200" dirty="0"/>
              <a:t>Capitalise the column names</a:t>
            </a:r>
            <a:endParaRPr lang="en-SG" sz="1200" b="1" dirty="0"/>
          </a:p>
        </p:txBody>
      </p:sp>
    </p:spTree>
    <p:extLst>
      <p:ext uri="{BB962C8B-B14F-4D97-AF65-F5344CB8AC3E}">
        <p14:creationId xmlns:p14="http://schemas.microsoft.com/office/powerpoint/2010/main" val="500351849"/>
      </p:ext>
    </p:extLst>
  </p:cSld>
  <p:clrMapOvr>
    <a:masterClrMapping/>
  </p:clrMapOvr>
</p:sld>
</file>

<file path=ppt/theme/theme1.xml><?xml version="1.0" encoding="utf-8"?>
<a:theme xmlns:a="http://schemas.openxmlformats.org/drawingml/2006/main" name="Home Rental App Pitch Deck by Slidesgo">
  <a:themeElements>
    <a:clrScheme name="Simple Light">
      <a:dk1>
        <a:srgbClr val="064949"/>
      </a:dk1>
      <a:lt1>
        <a:srgbClr val="FFFFFF"/>
      </a:lt1>
      <a:dk2>
        <a:srgbClr val="595959"/>
      </a:dk2>
      <a:lt2>
        <a:srgbClr val="EEEEEE"/>
      </a:lt2>
      <a:accent1>
        <a:srgbClr val="E42524"/>
      </a:accent1>
      <a:accent2>
        <a:srgbClr val="FD876C"/>
      </a:accent2>
      <a:accent3>
        <a:srgbClr val="F4AA9E"/>
      </a:accent3>
      <a:accent4>
        <a:srgbClr val="E3F9F7"/>
      </a:accent4>
      <a:accent5>
        <a:srgbClr val="008D8A"/>
      </a:accent5>
      <a:accent6>
        <a:srgbClr val="8FDFD6"/>
      </a:accent6>
      <a:hlink>
        <a:srgbClr val="0649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301</TotalTime>
  <Words>1755</Words>
  <Application>Microsoft Office PowerPoint</Application>
  <PresentationFormat>On-screen Show (16:9)</PresentationFormat>
  <Paragraphs>401</Paragraphs>
  <Slides>40</Slides>
  <Notes>39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Muli</vt:lpstr>
      <vt:lpstr>Fira Sans Extra Condensed Medium</vt:lpstr>
      <vt:lpstr>Maven Pro Regular</vt:lpstr>
      <vt:lpstr>Muli Regular</vt:lpstr>
      <vt:lpstr>Red Hat Display</vt:lpstr>
      <vt:lpstr>Fira Sans Condensed Medium</vt:lpstr>
      <vt:lpstr>Home Rental App Pitch Deck by Slidesgo</vt:lpstr>
      <vt:lpstr>AirBnb Recommendation System</vt:lpstr>
      <vt:lpstr>AGENDA</vt:lpstr>
      <vt:lpstr>OBJECTIVE</vt:lpstr>
      <vt:lpstr>DATASET</vt:lpstr>
      <vt:lpstr>OBJECTIVE</vt:lpstr>
      <vt:lpstr>OBJECTIVE</vt:lpstr>
      <vt:lpstr>DATA PREPARATION</vt:lpstr>
      <vt:lpstr>DATA EXPLORATION</vt:lpstr>
      <vt:lpstr>DATA EXPLORATION AND CLEANSING</vt:lpstr>
      <vt:lpstr>DATA CLEANSING</vt:lpstr>
      <vt:lpstr>DATA CLEANSING</vt:lpstr>
      <vt:lpstr>DATA CLEANSING</vt:lpstr>
      <vt:lpstr>DATA CLEANSING</vt:lpstr>
      <vt:lpstr>DS/ML TOOLS</vt:lpstr>
      <vt:lpstr>TF-IDF</vt:lpstr>
      <vt:lpstr>COSINE-SIMILARITY</vt:lpstr>
      <vt:lpstr>COSINE-SIMILARITY</vt:lpstr>
      <vt:lpstr>COSINE-SIMILARITY </vt:lpstr>
      <vt:lpstr>COSINE-SIMILARITY</vt:lpstr>
      <vt:lpstr>K-NN</vt:lpstr>
      <vt:lpstr>Doc2Vec (PV-DM)</vt:lpstr>
      <vt:lpstr>Doc2Vec (PV-DM)</vt:lpstr>
      <vt:lpstr>Doc2Vec (PV-DM)</vt:lpstr>
      <vt:lpstr>PCA</vt:lpstr>
      <vt:lpstr>EXPLORATORY DATA ANALYSIS</vt:lpstr>
      <vt:lpstr>PCA</vt:lpstr>
      <vt:lpstr>TENSORBOARD EMBEDDING PROJECTOR</vt:lpstr>
      <vt:lpstr>GUI DEMO</vt:lpstr>
      <vt:lpstr>GOOGLE MAPS</vt:lpstr>
      <vt:lpstr>CALPLOT</vt:lpstr>
      <vt:lpstr>WORD CLOUD</vt:lpstr>
      <vt:lpstr>BOXPLOT</vt:lpstr>
      <vt:lpstr>CONCLUSION</vt:lpstr>
      <vt:lpstr>OBJECTIVES MET</vt:lpstr>
      <vt:lpstr>OBJECTIVES MET</vt:lpstr>
      <vt:lpstr>KEY LESSONS LEARNT</vt:lpstr>
      <vt:lpstr>PROBLEMS FACED</vt:lpstr>
      <vt:lpstr>FURTHER IMPROVEMENTS</vt:lpstr>
      <vt:lpstr>MEMBERS CONTRIBUTION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Recommendation System</dc:title>
  <dc:creator>Candy</dc:creator>
  <cp:lastModifiedBy>#CANDY SALOME LIM#</cp:lastModifiedBy>
  <cp:revision>40</cp:revision>
  <dcterms:modified xsi:type="dcterms:W3CDTF">2020-04-14T07:04:12Z</dcterms:modified>
</cp:coreProperties>
</file>